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customXml/itemProps141.xml" ContentType="application/vnd.openxmlformats-officedocument.customXmlProperties+xml"/>
  <Override PartName="/customXml/itemProps142.xml" ContentType="application/vnd.openxmlformats-officedocument.customXmlProperties+xml"/>
  <Override PartName="/customXml/itemProps143.xml" ContentType="application/vnd.openxmlformats-officedocument.customXmlProperties+xml"/>
  <Override PartName="/customXml/itemProps144.xml" ContentType="application/vnd.openxmlformats-officedocument.customXmlProperties+xml"/>
  <Override PartName="/customXml/itemProps145.xml" ContentType="application/vnd.openxmlformats-officedocument.customXmlProperties+xml"/>
  <Override PartName="/customXml/itemProps146.xml" ContentType="application/vnd.openxmlformats-officedocument.customXmlProperties+xml"/>
  <Override PartName="/customXml/itemProps147.xml" ContentType="application/vnd.openxmlformats-officedocument.customXmlProperties+xml"/>
  <Override PartName="/customXml/itemProps148.xml" ContentType="application/vnd.openxmlformats-officedocument.customXmlProperties+xml"/>
  <Override PartName="/customXml/itemProps149.xml" ContentType="application/vnd.openxmlformats-officedocument.customXmlProperties+xml"/>
  <Override PartName="/customXml/itemProps150.xml" ContentType="application/vnd.openxmlformats-officedocument.customXmlProperties+xml"/>
  <Override PartName="/customXml/itemProps151.xml" ContentType="application/vnd.openxmlformats-officedocument.customXmlProperties+xml"/>
  <Override PartName="/customXml/itemProps152.xml" ContentType="application/vnd.openxmlformats-officedocument.customXmlProperties+xml"/>
  <Override PartName="/customXml/itemProps153.xml" ContentType="application/vnd.openxmlformats-officedocument.customXmlProperties+xml"/>
  <Override PartName="/customXml/itemProps154.xml" ContentType="application/vnd.openxmlformats-officedocument.customXmlProperties+xml"/>
  <Override PartName="/customXml/itemProps155.xml" ContentType="application/vnd.openxmlformats-officedocument.customXmlProperties+xml"/>
  <Override PartName="/customXml/itemProps156.xml" ContentType="application/vnd.openxmlformats-officedocument.customXmlProperties+xml"/>
  <Override PartName="/customXml/itemProps157.xml" ContentType="application/vnd.openxmlformats-officedocument.customXmlProperties+xml"/>
  <Override PartName="/customXml/itemProps158.xml" ContentType="application/vnd.openxmlformats-officedocument.customXmlProperties+xml"/>
  <Override PartName="/customXml/itemProps159.xml" ContentType="application/vnd.openxmlformats-officedocument.customXmlProperties+xml"/>
  <Override PartName="/customXml/itemProps160.xml" ContentType="application/vnd.openxmlformats-officedocument.customXmlProperties+xml"/>
  <Override PartName="/customXml/itemProps161.xml" ContentType="application/vnd.openxmlformats-officedocument.customXmlProperties+xml"/>
  <Override PartName="/customXml/itemProps162.xml" ContentType="application/vnd.openxmlformats-officedocument.customXmlProperties+xml"/>
  <Override PartName="/customXml/itemProps163.xml" ContentType="application/vnd.openxmlformats-officedocument.customXmlProperties+xml"/>
  <Override PartName="/customXml/itemProps164.xml" ContentType="application/vnd.openxmlformats-officedocument.customXmlProperties+xml"/>
  <Override PartName="/customXml/itemProps165.xml" ContentType="application/vnd.openxmlformats-officedocument.customXmlProperties+xml"/>
  <Override PartName="/customXml/itemProps166.xml" ContentType="application/vnd.openxmlformats-officedocument.customXmlProperties+xml"/>
  <Override PartName="/customXml/itemProps167.xml" ContentType="application/vnd.openxmlformats-officedocument.customXmlProperties+xml"/>
  <Override PartName="/customXml/itemProps168.xml" ContentType="application/vnd.openxmlformats-officedocument.customXmlProperties+xml"/>
  <Override PartName="/customXml/itemProps169.xml" ContentType="application/vnd.openxmlformats-officedocument.customXmlProperties+xml"/>
  <Override PartName="/customXml/itemProps170.xml" ContentType="application/vnd.openxmlformats-officedocument.customXmlProperties+xml"/>
  <Override PartName="/customXml/itemProps171.xml" ContentType="application/vnd.openxmlformats-officedocument.customXmlProperties+xml"/>
  <Override PartName="/customXml/itemProps172.xml" ContentType="application/vnd.openxmlformats-officedocument.customXmlProperties+xml"/>
  <Override PartName="/customXml/itemProps173.xml" ContentType="application/vnd.openxmlformats-officedocument.customXmlProperties+xml"/>
  <Override PartName="/customXml/itemProps174.xml" ContentType="application/vnd.openxmlformats-officedocument.customXmlProperties+xml"/>
  <Override PartName="/customXml/itemProps175.xml" ContentType="application/vnd.openxmlformats-officedocument.customXmlProperties+xml"/>
  <Override PartName="/customXml/itemProps176.xml" ContentType="application/vnd.openxmlformats-officedocument.customXmlProperties+xml"/>
  <Override PartName="/customXml/itemProps177.xml" ContentType="application/vnd.openxmlformats-officedocument.customXmlProperties+xml"/>
  <Override PartName="/customXml/itemProps178.xml" ContentType="application/vnd.openxmlformats-officedocument.customXmlProperties+xml"/>
  <Override PartName="/customXml/itemProps179.xml" ContentType="application/vnd.openxmlformats-officedocument.customXmlProperties+xml"/>
  <Override PartName="/customXml/itemProps180.xml" ContentType="application/vnd.openxmlformats-officedocument.customXmlProperties+xml"/>
  <Override PartName="/customXml/itemProps181.xml" ContentType="application/vnd.openxmlformats-officedocument.customXmlProperties+xml"/>
  <Override PartName="/customXml/itemProps182.xml" ContentType="application/vnd.openxmlformats-officedocument.customXmlProperties+xml"/>
  <Override PartName="/customXml/itemProps183.xml" ContentType="application/vnd.openxmlformats-officedocument.customXmlProperties+xml"/>
  <Override PartName="/customXml/itemProps184.xml" ContentType="application/vnd.openxmlformats-officedocument.customXmlProperties+xml"/>
  <Override PartName="/customXml/itemProps185.xml" ContentType="application/vnd.openxmlformats-officedocument.customXmlProperties+xml"/>
  <Override PartName="/customXml/itemProps186.xml" ContentType="application/vnd.openxmlformats-officedocument.customXmlProperties+xml"/>
  <Override PartName="/customXml/itemProps187.xml" ContentType="application/vnd.openxmlformats-officedocument.customXmlProperties+xml"/>
  <Override PartName="/customXml/itemProps188.xml" ContentType="application/vnd.openxmlformats-officedocument.customXmlProperties+xml"/>
  <Override PartName="/customXml/itemProps189.xml" ContentType="application/vnd.openxmlformats-officedocument.customXmlProperties+xml"/>
  <Override PartName="/customXml/itemProps190.xml" ContentType="application/vnd.openxmlformats-officedocument.customXmlProperties+xml"/>
  <Override PartName="/customXml/itemProps191.xml" ContentType="application/vnd.openxmlformats-officedocument.customXmlProperties+xml"/>
  <Override PartName="/customXml/itemProps192.xml" ContentType="application/vnd.openxmlformats-officedocument.customXmlProperties+xml"/>
  <Override PartName="/customXml/itemProps193.xml" ContentType="application/vnd.openxmlformats-officedocument.customXmlProperties+xml"/>
  <Override PartName="/customXml/itemProps194.xml" ContentType="application/vnd.openxmlformats-officedocument.customXmlProperties+xml"/>
  <Override PartName="/customXml/itemProps195.xml" ContentType="application/vnd.openxmlformats-officedocument.customXmlProperties+xml"/>
  <Override PartName="/customXml/itemProps196.xml" ContentType="application/vnd.openxmlformats-officedocument.customXmlProperties+xml"/>
  <Override PartName="/customXml/itemProps197.xml" ContentType="application/vnd.openxmlformats-officedocument.customXmlProperties+xml"/>
  <Override PartName="/customXml/itemProps198.xml" ContentType="application/vnd.openxmlformats-officedocument.customXmlProperties+xml"/>
  <Override PartName="/customXml/itemProps199.xml" ContentType="application/vnd.openxmlformats-officedocument.customXmlProperties+xml"/>
  <Override PartName="/customXml/itemProps200.xml" ContentType="application/vnd.openxmlformats-officedocument.customXmlProperties+xml"/>
  <Override PartName="/customXml/itemProps201.xml" ContentType="application/vnd.openxmlformats-officedocument.customXmlProperties+xml"/>
  <Override PartName="/customXml/itemProps202.xml" ContentType="application/vnd.openxmlformats-officedocument.customXmlProperties+xml"/>
  <Override PartName="/customXml/itemProps203.xml" ContentType="application/vnd.openxmlformats-officedocument.customXmlProperties+xml"/>
  <Override PartName="/customXml/itemProps204.xml" ContentType="application/vnd.openxmlformats-officedocument.customXmlProperties+xml"/>
  <Override PartName="/customXml/itemProps205.xml" ContentType="application/vnd.openxmlformats-officedocument.customXmlProperties+xml"/>
  <Override PartName="/customXml/itemProps206.xml" ContentType="application/vnd.openxmlformats-officedocument.customXmlProperties+xml"/>
  <Override PartName="/customXml/itemProps207.xml" ContentType="application/vnd.openxmlformats-officedocument.customXmlProperties+xml"/>
  <Override PartName="/customXml/itemProps208.xml" ContentType="application/vnd.openxmlformats-officedocument.customXmlProperties+xml"/>
  <Override PartName="/customXml/itemProps209.xml" ContentType="application/vnd.openxmlformats-officedocument.customXmlProperties+xml"/>
  <Override PartName="/customXml/itemProps210.xml" ContentType="application/vnd.openxmlformats-officedocument.customXmlProperties+xml"/>
  <Override PartName="/customXml/itemProps211.xml" ContentType="application/vnd.openxmlformats-officedocument.customXmlProperties+xml"/>
  <Override PartName="/customXml/itemProps212.xml" ContentType="application/vnd.openxmlformats-officedocument.customXmlProperties+xml"/>
  <Override PartName="/customXml/itemProps213.xml" ContentType="application/vnd.openxmlformats-officedocument.customXmlProperties+xml"/>
  <Override PartName="/customXml/itemProps214.xml" ContentType="application/vnd.openxmlformats-officedocument.customXmlProperties+xml"/>
  <Override PartName="/customXml/itemProps215.xml" ContentType="application/vnd.openxmlformats-officedocument.customXmlProperties+xml"/>
  <Override PartName="/customXml/itemProps216.xml" ContentType="application/vnd.openxmlformats-officedocument.customXmlProperties+xml"/>
  <Override PartName="/customXml/itemProps217.xml" ContentType="application/vnd.openxmlformats-officedocument.customXmlProperties+xml"/>
  <Override PartName="/customXml/itemProps218.xml" ContentType="application/vnd.openxmlformats-officedocument.customXmlProperties+xml"/>
  <Override PartName="/customXml/itemProps219.xml" ContentType="application/vnd.openxmlformats-officedocument.customXmlProperties+xml"/>
  <Override PartName="/customXml/itemProps220.xml" ContentType="application/vnd.openxmlformats-officedocument.customXmlProperties+xml"/>
  <Override PartName="/customXml/itemProps221.xml" ContentType="application/vnd.openxmlformats-officedocument.customXmlProperties+xml"/>
  <Override PartName="/customXml/itemProps222.xml" ContentType="application/vnd.openxmlformats-officedocument.customXmlProperties+xml"/>
  <Override PartName="/customXml/itemProps223.xml" ContentType="application/vnd.openxmlformats-officedocument.customXmlProperties+xml"/>
  <Override PartName="/customXml/itemProps224.xml" ContentType="application/vnd.openxmlformats-officedocument.customXmlProperties+xml"/>
  <Override PartName="/customXml/itemProps225.xml" ContentType="application/vnd.openxmlformats-officedocument.customXmlProperties+xml"/>
  <Override PartName="/customXml/itemProps226.xml" ContentType="application/vnd.openxmlformats-officedocument.customXmlProperties+xml"/>
  <Override PartName="/customXml/itemProps227.xml" ContentType="application/vnd.openxmlformats-officedocument.customXmlProperties+xml"/>
  <Override PartName="/customXml/itemProps228.xml" ContentType="application/vnd.openxmlformats-officedocument.customXmlProperties+xml"/>
  <Override PartName="/customXml/itemProps229.xml" ContentType="application/vnd.openxmlformats-officedocument.customXmlProperties+xml"/>
  <Override PartName="/customXml/itemProps230.xml" ContentType="application/vnd.openxmlformats-officedocument.customXmlProperties+xml"/>
  <Override PartName="/customXml/itemProps231.xml" ContentType="application/vnd.openxmlformats-officedocument.customXmlProperties+xml"/>
  <Override PartName="/customXml/itemProps232.xml" ContentType="application/vnd.openxmlformats-officedocument.customXmlProperties+xml"/>
  <Override PartName="/customXml/itemProps233.xml" ContentType="application/vnd.openxmlformats-officedocument.customXmlProperties+xml"/>
  <Override PartName="/customXml/itemProps234.xml" ContentType="application/vnd.openxmlformats-officedocument.customXmlProperties+xml"/>
  <Override PartName="/customXml/itemProps235.xml" ContentType="application/vnd.openxmlformats-officedocument.customXmlProperties+xml"/>
  <Override PartName="/customXml/itemProps236.xml" ContentType="application/vnd.openxmlformats-officedocument.customXmlProperties+xml"/>
  <Override PartName="/customXml/itemProps237.xml" ContentType="application/vnd.openxmlformats-officedocument.customXmlProperties+xml"/>
  <Override PartName="/customXml/itemProps238.xml" ContentType="application/vnd.openxmlformats-officedocument.customXmlProperties+xml"/>
  <Override PartName="/customXml/itemProps239.xml" ContentType="application/vnd.openxmlformats-officedocument.customXmlProperties+xml"/>
  <Override PartName="/customXml/itemProps240.xml" ContentType="application/vnd.openxmlformats-officedocument.customXmlProperties+xml"/>
  <Override PartName="/customXml/itemProps241.xml" ContentType="application/vnd.openxmlformats-officedocument.customXmlProperties+xml"/>
  <Override PartName="/customXml/itemProps242.xml" ContentType="application/vnd.openxmlformats-officedocument.customXmlProperties+xml"/>
  <Override PartName="/customXml/itemProps243.xml" ContentType="application/vnd.openxmlformats-officedocument.customXmlProperties+xml"/>
  <Override PartName="/customXml/itemProps244.xml" ContentType="application/vnd.openxmlformats-officedocument.customXmlProperties+xml"/>
  <Override PartName="/customXml/itemProps245.xml" ContentType="application/vnd.openxmlformats-officedocument.customXmlProperties+xml"/>
  <Override PartName="/customXml/itemProps246.xml" ContentType="application/vnd.openxmlformats-officedocument.customXmlProperties+xml"/>
  <Override PartName="/customXml/itemProps247.xml" ContentType="application/vnd.openxmlformats-officedocument.customXmlProperties+xml"/>
  <Override PartName="/customXml/itemProps248.xml" ContentType="application/vnd.openxmlformats-officedocument.customXmlProperties+xml"/>
  <Override PartName="/customXml/itemProps249.xml" ContentType="application/vnd.openxmlformats-officedocument.customXmlProperties+xml"/>
  <Override PartName="/customXml/itemProps250.xml" ContentType="application/vnd.openxmlformats-officedocument.customXmlProperties+xml"/>
  <Override PartName="/customXml/itemProps251.xml" ContentType="application/vnd.openxmlformats-officedocument.customXmlProperties+xml"/>
  <Override PartName="/customXml/itemProps252.xml" ContentType="application/vnd.openxmlformats-officedocument.customXmlProperties+xml"/>
  <Override PartName="/customXml/itemProps253.xml" ContentType="application/vnd.openxmlformats-officedocument.customXmlProperties+xml"/>
  <Override PartName="/customXml/itemProps254.xml" ContentType="application/vnd.openxmlformats-officedocument.customXmlProperties+xml"/>
  <Override PartName="/customXml/itemProps255.xml" ContentType="application/vnd.openxmlformats-officedocument.customXmlProperties+xml"/>
  <Override PartName="/customXml/itemProps256.xml" ContentType="application/vnd.openxmlformats-officedocument.customXmlProperties+xml"/>
  <Override PartName="/customXml/itemProps257.xml" ContentType="application/vnd.openxmlformats-officedocument.customXmlProperties+xml"/>
  <Override PartName="/customXml/itemProps258.xml" ContentType="application/vnd.openxmlformats-officedocument.customXmlProperties+xml"/>
  <Override PartName="/customXml/itemProps259.xml" ContentType="application/vnd.openxmlformats-officedocument.customXmlProperties+xml"/>
  <Override PartName="/customXml/itemProps260.xml" ContentType="application/vnd.openxmlformats-officedocument.customXmlProperties+xml"/>
  <Override PartName="/customXml/itemProps261.xml" ContentType="application/vnd.openxmlformats-officedocument.customXmlProperties+xml"/>
  <Override PartName="/customXml/itemProps262.xml" ContentType="application/vnd.openxmlformats-officedocument.customXmlProperties+xml"/>
  <Override PartName="/customXml/itemProps263.xml" ContentType="application/vnd.openxmlformats-officedocument.customXmlProperties+xml"/>
  <Override PartName="/customXml/itemProps264.xml" ContentType="application/vnd.openxmlformats-officedocument.customXmlProperties+xml"/>
  <Override PartName="/customXml/itemProps265.xml" ContentType="application/vnd.openxmlformats-officedocument.customXmlProperties+xml"/>
  <Override PartName="/customXml/itemProps266.xml" ContentType="application/vnd.openxmlformats-officedocument.customXmlProperties+xml"/>
  <Override PartName="/customXml/itemProps267.xml" ContentType="application/vnd.openxmlformats-officedocument.customXmlProperties+xml"/>
  <Override PartName="/customXml/itemProps268.xml" ContentType="application/vnd.openxmlformats-officedocument.customXmlProperties+xml"/>
  <Override PartName="/customXml/itemProps269.xml" ContentType="application/vnd.openxmlformats-officedocument.customXmlProperties+xml"/>
  <Override PartName="/customXml/itemProps270.xml" ContentType="application/vnd.openxmlformats-officedocument.customXmlProperties+xml"/>
  <Override PartName="/customXml/itemProps271.xml" ContentType="application/vnd.openxmlformats-officedocument.customXmlProperties+xml"/>
  <Override PartName="/customXml/itemProps272.xml" ContentType="application/vnd.openxmlformats-officedocument.customXmlProperties+xml"/>
  <Override PartName="/customXml/itemProps273.xml" ContentType="application/vnd.openxmlformats-officedocument.customXmlProperties+xml"/>
  <Override PartName="/customXml/itemProps274.xml" ContentType="application/vnd.openxmlformats-officedocument.customXmlProperties+xml"/>
  <Override PartName="/customXml/itemProps275.xml" ContentType="application/vnd.openxmlformats-officedocument.customXmlProperties+xml"/>
  <Override PartName="/customXml/itemProps276.xml" ContentType="application/vnd.openxmlformats-officedocument.customXmlProperties+xml"/>
  <Override PartName="/customXml/itemProps277.xml" ContentType="application/vnd.openxmlformats-officedocument.customXmlProperties+xml"/>
  <Override PartName="/customXml/itemProps278.xml" ContentType="application/vnd.openxmlformats-officedocument.customXmlProperties+xml"/>
  <Override PartName="/customXml/itemProps279.xml" ContentType="application/vnd.openxmlformats-officedocument.customXmlProperties+xml"/>
  <Override PartName="/customXml/itemProps280.xml" ContentType="application/vnd.openxmlformats-officedocument.customXmlProperties+xml"/>
  <Override PartName="/customXml/itemProps281.xml" ContentType="application/vnd.openxmlformats-officedocument.customXmlProperties+xml"/>
  <Override PartName="/customXml/itemProps282.xml" ContentType="application/vnd.openxmlformats-officedocument.customXmlProperties+xml"/>
  <Override PartName="/customXml/itemProps283.xml" ContentType="application/vnd.openxmlformats-officedocument.customXmlProperties+xml"/>
  <Override PartName="/customXml/itemProps284.xml" ContentType="application/vnd.openxmlformats-officedocument.customXmlProperties+xml"/>
  <Override PartName="/customXml/itemProps285.xml" ContentType="application/vnd.openxmlformats-officedocument.customXmlProperties+xml"/>
  <Override PartName="/customXml/itemProps286.xml" ContentType="application/vnd.openxmlformats-officedocument.customXmlProperties+xml"/>
  <Override PartName="/customXml/itemProps287.xml" ContentType="application/vnd.openxmlformats-officedocument.customXmlProperties+xml"/>
  <Override PartName="/customXml/itemProps288.xml" ContentType="application/vnd.openxmlformats-officedocument.customXmlProperties+xml"/>
  <Override PartName="/customXml/itemProps289.xml" ContentType="application/vnd.openxmlformats-officedocument.customXmlProperties+xml"/>
  <Override PartName="/customXml/itemProps290.xml" ContentType="application/vnd.openxmlformats-officedocument.customXmlProperties+xml"/>
  <Override PartName="/customXml/itemProps291.xml" ContentType="application/vnd.openxmlformats-officedocument.customXmlProperties+xml"/>
  <Override PartName="/customXml/itemProps292.xml" ContentType="application/vnd.openxmlformats-officedocument.customXmlProperties+xml"/>
  <Override PartName="/customXml/itemProps293.xml" ContentType="application/vnd.openxmlformats-officedocument.customXmlProperties+xml"/>
  <Override PartName="/customXml/itemProps294.xml" ContentType="application/vnd.openxmlformats-officedocument.customXmlProperties+xml"/>
  <Override PartName="/customXml/itemProps295.xml" ContentType="application/vnd.openxmlformats-officedocument.customXmlProperties+xml"/>
  <Override PartName="/customXml/itemProps296.xml" ContentType="application/vnd.openxmlformats-officedocument.customXmlProperties+xml"/>
  <Override PartName="/customXml/itemProps297.xml" ContentType="application/vnd.openxmlformats-officedocument.customXmlProperties+xml"/>
  <Override PartName="/customXml/itemProps298.xml" ContentType="application/vnd.openxmlformats-officedocument.customXmlProperties+xml"/>
  <Override PartName="/customXml/itemProps299.xml" ContentType="application/vnd.openxmlformats-officedocument.customXmlProperties+xml"/>
  <Override PartName="/customXml/itemProps300.xml" ContentType="application/vnd.openxmlformats-officedocument.customXmlProperties+xml"/>
  <Override PartName="/customXml/itemProps301.xml" ContentType="application/vnd.openxmlformats-officedocument.customXmlProperties+xml"/>
  <Override PartName="/customXml/itemProps302.xml" ContentType="application/vnd.openxmlformats-officedocument.customXmlProperties+xml"/>
  <Override PartName="/customXml/itemProps303.xml" ContentType="application/vnd.openxmlformats-officedocument.customXmlProperties+xml"/>
  <Override PartName="/customXml/itemProps304.xml" ContentType="application/vnd.openxmlformats-officedocument.customXmlProperties+xml"/>
  <Override PartName="/customXml/itemProps305.xml" ContentType="application/vnd.openxmlformats-officedocument.customXmlProperties+xml"/>
  <Override PartName="/customXml/itemProps306.xml" ContentType="application/vnd.openxmlformats-officedocument.customXmlProperties+xml"/>
  <Override PartName="/customXml/itemProps307.xml" ContentType="application/vnd.openxmlformats-officedocument.customXmlProperties+xml"/>
  <Override PartName="/customXml/itemProps308.xml" ContentType="application/vnd.openxmlformats-officedocument.customXmlProperties+xml"/>
  <Override PartName="/customXml/itemProps309.xml" ContentType="application/vnd.openxmlformats-officedocument.customXmlProperties+xml"/>
  <Override PartName="/customXml/itemProps310.xml" ContentType="application/vnd.openxmlformats-officedocument.customXmlProperties+xml"/>
  <Override PartName="/customXml/itemProps311.xml" ContentType="application/vnd.openxmlformats-officedocument.customXmlProperties+xml"/>
  <Override PartName="/customXml/itemProps312.xml" ContentType="application/vnd.openxmlformats-officedocument.customXmlProperties+xml"/>
  <Override PartName="/customXml/itemProps313.xml" ContentType="application/vnd.openxmlformats-officedocument.customXmlProperties+xml"/>
  <Override PartName="/customXml/itemProps314.xml" ContentType="application/vnd.openxmlformats-officedocument.customXmlProperties+xml"/>
  <Override PartName="/customXml/itemProps315.xml" ContentType="application/vnd.openxmlformats-officedocument.customXmlProperties+xml"/>
  <Override PartName="/customXml/itemProps316.xml" ContentType="application/vnd.openxmlformats-officedocument.customXmlProperties+xml"/>
  <Override PartName="/customXml/itemProps317.xml" ContentType="application/vnd.openxmlformats-officedocument.customXmlProperties+xml"/>
  <Override PartName="/customXml/itemProps318.xml" ContentType="application/vnd.openxmlformats-officedocument.customXmlProperties+xml"/>
  <Override PartName="/customXml/itemProps319.xml" ContentType="application/vnd.openxmlformats-officedocument.customXmlProperties+xml"/>
  <Override PartName="/customXml/itemProps320.xml" ContentType="application/vnd.openxmlformats-officedocument.customXmlProperties+xml"/>
  <Override PartName="/customXml/itemProps321.xml" ContentType="application/vnd.openxmlformats-officedocument.customXmlProperties+xml"/>
  <Override PartName="/customXml/itemProps322.xml" ContentType="application/vnd.openxmlformats-officedocument.customXmlProperties+xml"/>
  <Override PartName="/customXml/itemProps323.xml" ContentType="application/vnd.openxmlformats-officedocument.customXmlProperties+xml"/>
  <Override PartName="/customXml/itemProps324.xml" ContentType="application/vnd.openxmlformats-officedocument.customXmlProperties+xml"/>
  <Override PartName="/customXml/itemProps325.xml" ContentType="application/vnd.openxmlformats-officedocument.customXmlProperties+xml"/>
  <Override PartName="/customXml/itemProps326.xml" ContentType="application/vnd.openxmlformats-officedocument.customXmlProperties+xml"/>
  <Override PartName="/customXml/itemProps327.xml" ContentType="application/vnd.openxmlformats-officedocument.customXmlProperties+xml"/>
  <Override PartName="/customXml/itemProps328.xml" ContentType="application/vnd.openxmlformats-officedocument.customXmlProperties+xml"/>
  <Override PartName="/customXml/itemProps329.xml" ContentType="application/vnd.openxmlformats-officedocument.customXmlProperties+xml"/>
  <Override PartName="/customXml/itemProps330.xml" ContentType="application/vnd.openxmlformats-officedocument.customXmlProperties+xml"/>
  <Override PartName="/customXml/itemProps331.xml" ContentType="application/vnd.openxmlformats-officedocument.customXmlProperties+xml"/>
  <Override PartName="/customXml/itemProps332.xml" ContentType="application/vnd.openxmlformats-officedocument.customXmlProperties+xml"/>
  <Override PartName="/customXml/itemProps333.xml" ContentType="application/vnd.openxmlformats-officedocument.customXmlProperties+xml"/>
  <Override PartName="/customXml/itemProps334.xml" ContentType="application/vnd.openxmlformats-officedocument.customXmlProperties+xml"/>
  <Override PartName="/customXml/itemProps335.xml" ContentType="application/vnd.openxmlformats-officedocument.customXmlProperties+xml"/>
  <Override PartName="/customXml/itemProps336.xml" ContentType="application/vnd.openxmlformats-officedocument.customXmlProperties+xml"/>
  <Override PartName="/customXml/itemProps337.xml" ContentType="application/vnd.openxmlformats-officedocument.customXmlProperties+xml"/>
  <Override PartName="/customXml/itemProps338.xml" ContentType="application/vnd.openxmlformats-officedocument.customXmlProperties+xml"/>
  <Override PartName="/customXml/itemProps339.xml" ContentType="application/vnd.openxmlformats-officedocument.customXmlProperties+xml"/>
  <Override PartName="/customXml/itemProps340.xml" ContentType="application/vnd.openxmlformats-officedocument.customXmlProperties+xml"/>
  <Override PartName="/customXml/itemProps341.xml" ContentType="application/vnd.openxmlformats-officedocument.customXmlProperties+xml"/>
  <Override PartName="/customXml/itemProps342.xml" ContentType="application/vnd.openxmlformats-officedocument.customXmlProperties+xml"/>
  <Override PartName="/customXml/itemProps343.xml" ContentType="application/vnd.openxmlformats-officedocument.customXmlProperties+xml"/>
  <Override PartName="/customXml/itemProps344.xml" ContentType="application/vnd.openxmlformats-officedocument.customXmlProperties+xml"/>
  <Override PartName="/customXml/itemProps345.xml" ContentType="application/vnd.openxmlformats-officedocument.customXmlProperties+xml"/>
  <Override PartName="/customXml/itemProps346.xml" ContentType="application/vnd.openxmlformats-officedocument.customXmlProperties+xml"/>
  <Override PartName="/customXml/itemProps347.xml" ContentType="application/vnd.openxmlformats-officedocument.customXmlProperties+xml"/>
  <Override PartName="/customXml/itemProps348.xml" ContentType="application/vnd.openxmlformats-officedocument.customXmlProperties+xml"/>
  <Override PartName="/customXml/itemProps349.xml" ContentType="application/vnd.openxmlformats-officedocument.customXmlProperties+xml"/>
  <Override PartName="/customXml/itemProps350.xml" ContentType="application/vnd.openxmlformats-officedocument.customXmlProperties+xml"/>
  <Override PartName="/customXml/itemProps351.xml" ContentType="application/vnd.openxmlformats-officedocument.customXmlProperties+xml"/>
  <Override PartName="/customXml/itemProps352.xml" ContentType="application/vnd.openxmlformats-officedocument.customXmlProperties+xml"/>
  <Override PartName="/customXml/itemProps353.xml" ContentType="application/vnd.openxmlformats-officedocument.customXmlProperties+xml"/>
  <Override PartName="/customXml/itemProps354.xml" ContentType="application/vnd.openxmlformats-officedocument.customXmlProperties+xml"/>
  <Override PartName="/customXml/itemProps355.xml" ContentType="application/vnd.openxmlformats-officedocument.customXmlProperties+xml"/>
  <Override PartName="/customXml/itemProps356.xml" ContentType="application/vnd.openxmlformats-officedocument.customXmlProperties+xml"/>
  <Override PartName="/customXml/itemProps357.xml" ContentType="application/vnd.openxmlformats-officedocument.customXmlProperties+xml"/>
  <Override PartName="/customXml/itemProps358.xml" ContentType="application/vnd.openxmlformats-officedocument.customXmlProperties+xml"/>
  <Override PartName="/customXml/itemProps359.xml" ContentType="application/vnd.openxmlformats-officedocument.customXmlProperties+xml"/>
  <Override PartName="/customXml/itemProps360.xml" ContentType="application/vnd.openxmlformats-officedocument.customXmlProperties+xml"/>
  <Override PartName="/customXml/itemProps361.xml" ContentType="application/vnd.openxmlformats-officedocument.customXmlProperties+xml"/>
  <Override PartName="/customXml/itemProps362.xml" ContentType="application/vnd.openxmlformats-officedocument.customXmlProperties+xml"/>
  <Override PartName="/customXml/itemProps363.xml" ContentType="application/vnd.openxmlformats-officedocument.customXmlProperties+xml"/>
  <Override PartName="/customXml/itemProps364.xml" ContentType="application/vnd.openxmlformats-officedocument.customXmlProperties+xml"/>
  <Override PartName="/customXml/itemProps365.xml" ContentType="application/vnd.openxmlformats-officedocument.customXmlProperties+xml"/>
  <Override PartName="/customXml/itemProps366.xml" ContentType="application/vnd.openxmlformats-officedocument.customXmlProperties+xml"/>
  <Override PartName="/customXml/itemProps367.xml" ContentType="application/vnd.openxmlformats-officedocument.customXmlProperties+xml"/>
  <Override PartName="/customXml/itemProps368.xml" ContentType="application/vnd.openxmlformats-officedocument.customXmlProperties+xml"/>
  <Override PartName="/customXml/itemProps369.xml" ContentType="application/vnd.openxmlformats-officedocument.customXmlProperties+xml"/>
  <Override PartName="/customXml/itemProps370.xml" ContentType="application/vnd.openxmlformats-officedocument.customXmlProperties+xml"/>
  <Override PartName="/customXml/itemProps371.xml" ContentType="application/vnd.openxmlformats-officedocument.customXmlProperties+xml"/>
  <Override PartName="/customXml/itemProps372.xml" ContentType="application/vnd.openxmlformats-officedocument.customXmlProperties+xml"/>
  <Override PartName="/customXml/itemProps373.xml" ContentType="application/vnd.openxmlformats-officedocument.customXmlProperties+xml"/>
  <Override PartName="/customXml/itemProps374.xml" ContentType="application/vnd.openxmlformats-officedocument.customXmlProperties+xml"/>
  <Override PartName="/customXml/itemProps375.xml" ContentType="application/vnd.openxmlformats-officedocument.customXmlProperties+xml"/>
  <Override PartName="/customXml/itemProps376.xml" ContentType="application/vnd.openxmlformats-officedocument.customXmlProperties+xml"/>
  <Override PartName="/customXml/itemProps377.xml" ContentType="application/vnd.openxmlformats-officedocument.customXmlProperties+xml"/>
  <Override PartName="/customXml/itemProps378.xml" ContentType="application/vnd.openxmlformats-officedocument.customXmlProperties+xml"/>
  <Override PartName="/customXml/itemProps379.xml" ContentType="application/vnd.openxmlformats-officedocument.customXmlProperties+xml"/>
  <Override PartName="/customXml/itemProps380.xml" ContentType="application/vnd.openxmlformats-officedocument.customXmlProperties+xml"/>
  <Override PartName="/customXml/itemProps381.xml" ContentType="application/vnd.openxmlformats-officedocument.customXmlProperties+xml"/>
  <Override PartName="/customXml/itemProps382.xml" ContentType="application/vnd.openxmlformats-officedocument.customXmlProperties+xml"/>
  <Override PartName="/customXml/itemProps383.xml" ContentType="application/vnd.openxmlformats-officedocument.customXmlProperties+xml"/>
  <Override PartName="/customXml/itemProps384.xml" ContentType="application/vnd.openxmlformats-officedocument.customXmlProperties+xml"/>
  <Override PartName="/customXml/itemProps385.xml" ContentType="application/vnd.openxmlformats-officedocument.customXmlProperties+xml"/>
  <Override PartName="/customXml/itemProps386.xml" ContentType="application/vnd.openxmlformats-officedocument.customXmlProperties+xml"/>
  <Override PartName="/customXml/itemProps387.xml" ContentType="application/vnd.openxmlformats-officedocument.customXmlProperties+xml"/>
  <Override PartName="/customXml/itemProps388.xml" ContentType="application/vnd.openxmlformats-officedocument.customXmlProperties+xml"/>
  <Override PartName="/customXml/itemProps389.xml" ContentType="application/vnd.openxmlformats-officedocument.customXmlProperties+xml"/>
  <Override PartName="/customXml/itemProps390.xml" ContentType="application/vnd.openxmlformats-officedocument.customXmlProperties+xml"/>
  <Override PartName="/customXml/itemProps391.xml" ContentType="application/vnd.openxmlformats-officedocument.customXmlProperties+xml"/>
  <Override PartName="/customXml/itemProps392.xml" ContentType="application/vnd.openxmlformats-officedocument.customXmlProperties+xml"/>
  <Override PartName="/customXml/itemProps393.xml" ContentType="application/vnd.openxmlformats-officedocument.customXmlProperties+xml"/>
  <Override PartName="/customXml/itemProps394.xml" ContentType="application/vnd.openxmlformats-officedocument.customXmlProperties+xml"/>
  <Override PartName="/customXml/itemProps395.xml" ContentType="application/vnd.openxmlformats-officedocument.customXmlProperties+xml"/>
  <Override PartName="/customXml/itemProps396.xml" ContentType="application/vnd.openxmlformats-officedocument.customXmlProperties+xml"/>
  <Override PartName="/customXml/itemProps397.xml" ContentType="application/vnd.openxmlformats-officedocument.customXmlProperties+xml"/>
  <Override PartName="/customXml/itemProps398.xml" ContentType="application/vnd.openxmlformats-officedocument.customXmlProperties+xml"/>
  <Override PartName="/customXml/itemProps399.xml" ContentType="application/vnd.openxmlformats-officedocument.customXmlProperties+xml"/>
  <Override PartName="/customXml/itemProps400.xml" ContentType="application/vnd.openxmlformats-officedocument.customXmlProperties+xml"/>
  <Override PartName="/customXml/itemProps401.xml" ContentType="application/vnd.openxmlformats-officedocument.customXmlProperties+xml"/>
  <Override PartName="/customXml/itemProps402.xml" ContentType="application/vnd.openxmlformats-officedocument.customXmlProperties+xml"/>
  <Override PartName="/customXml/itemProps403.xml" ContentType="application/vnd.openxmlformats-officedocument.customXmlProperties+xml"/>
  <Override PartName="/customXml/itemProps404.xml" ContentType="application/vnd.openxmlformats-officedocument.customXmlProperties+xml"/>
  <Override PartName="/customXml/itemProps405.xml" ContentType="application/vnd.openxmlformats-officedocument.customXmlProperties+xml"/>
  <Override PartName="/customXml/itemProps406.xml" ContentType="application/vnd.openxmlformats-officedocument.customXmlProperties+xml"/>
  <Override PartName="/customXml/itemProps407.xml" ContentType="application/vnd.openxmlformats-officedocument.customXmlProperties+xml"/>
  <Override PartName="/customXml/itemProps408.xml" ContentType="application/vnd.openxmlformats-officedocument.customXmlPropertie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customXml/itemProps429.xml" ContentType="application/vnd.openxmlformats-officedocument.customXmlProperties+xml"/>
  <Override PartName="/customXml/itemProps430.xml" ContentType="application/vnd.openxmlformats-officedocument.customXmlProperties+xml"/>
  <Override PartName="/customXml/itemProps431.xml" ContentType="application/vnd.openxmlformats-officedocument.customXmlProperties+xml"/>
  <Override PartName="/customXml/itemProps432.xml" ContentType="application/vnd.openxmlformats-officedocument.customXmlProperties+xml"/>
  <Override PartName="/customXml/itemProps433.xml" ContentType="application/vnd.openxmlformats-officedocument.customXmlProperties+xml"/>
  <Override PartName="/customXml/itemProps434.xml" ContentType="application/vnd.openxmlformats-officedocument.customXmlProperties+xml"/>
  <Override PartName="/customXml/itemProps435.xml" ContentType="application/vnd.openxmlformats-officedocument.customXmlProperties+xml"/>
  <Override PartName="/customXml/itemProps436.xml" ContentType="application/vnd.openxmlformats-officedocument.customXmlProperties+xml"/>
  <Override PartName="/customXml/itemProps437.xml" ContentType="application/vnd.openxmlformats-officedocument.customXmlProperties+xml"/>
  <Override PartName="/customXml/itemProps438.xml" ContentType="application/vnd.openxmlformats-officedocument.customXmlProperties+xml"/>
  <Override PartName="/customXml/itemProps439.xml" ContentType="application/vnd.openxmlformats-officedocument.customXmlProperties+xml"/>
  <Override PartName="/customXml/itemProps440.xml" ContentType="application/vnd.openxmlformats-officedocument.customXmlProperties+xml"/>
  <Override PartName="/customXml/itemProps441.xml" ContentType="application/vnd.openxmlformats-officedocument.customXmlProperties+xml"/>
  <Override PartName="/customXml/itemProps442.xml" ContentType="application/vnd.openxmlformats-officedocument.customXmlProperties+xml"/>
  <Override PartName="/customXml/itemProps443.xml" ContentType="application/vnd.openxmlformats-officedocument.customXmlProperties+xml"/>
  <Override PartName="/customXml/itemProps444.xml" ContentType="application/vnd.openxmlformats-officedocument.customXmlProperties+xml"/>
  <Override PartName="/customXml/itemProps445.xml" ContentType="application/vnd.openxmlformats-officedocument.customXmlProperties+xml"/>
  <Override PartName="/customXml/itemProps446.xml" ContentType="application/vnd.openxmlformats-officedocument.customXmlProperties+xml"/>
  <Override PartName="/customXml/itemProps447.xml" ContentType="application/vnd.openxmlformats-officedocument.customXmlProperties+xml"/>
  <Override PartName="/customXml/itemProps448.xml" ContentType="application/vnd.openxmlformats-officedocument.customXmlProperties+xml"/>
  <Override PartName="/customXml/itemProps449.xml" ContentType="application/vnd.openxmlformats-officedocument.customXmlProperties+xml"/>
  <Override PartName="/customXml/itemProps450.xml" ContentType="application/vnd.openxmlformats-officedocument.customXmlProperties+xml"/>
  <Override PartName="/customXml/itemProps451.xml" ContentType="application/vnd.openxmlformats-officedocument.customXmlProperties+xml"/>
  <Override PartName="/customXml/itemProps452.xml" ContentType="application/vnd.openxmlformats-officedocument.customXmlProperties+xml"/>
  <Override PartName="/customXml/itemProps453.xml" ContentType="application/vnd.openxmlformats-officedocument.customXmlProperties+xml"/>
  <Override PartName="/customXml/itemProps454.xml" ContentType="application/vnd.openxmlformats-officedocument.customXmlProperties+xml"/>
  <Override PartName="/customXml/itemProps455.xml" ContentType="application/vnd.openxmlformats-officedocument.customXmlProperties+xml"/>
  <Override PartName="/customXml/itemProps456.xml" ContentType="application/vnd.openxmlformats-officedocument.customXmlProperties+xml"/>
  <Override PartName="/customXml/itemProps457.xml" ContentType="application/vnd.openxmlformats-officedocument.customXmlProperties+xml"/>
  <Override PartName="/customXml/itemProps458.xml" ContentType="application/vnd.openxmlformats-officedocument.customXmlProperties+xml"/>
  <Override PartName="/customXml/itemProps459.xml" ContentType="application/vnd.openxmlformats-officedocument.customXmlProperties+xml"/>
  <Override PartName="/customXml/itemProps460.xml" ContentType="application/vnd.openxmlformats-officedocument.customXmlProperties+xml"/>
  <Override PartName="/customXml/itemProps461.xml" ContentType="application/vnd.openxmlformats-officedocument.customXmlProperties+xml"/>
  <Override PartName="/customXml/itemProps462.xml" ContentType="application/vnd.openxmlformats-officedocument.customXmlProperties+xml"/>
  <Override PartName="/customXml/itemProps463.xml" ContentType="application/vnd.openxmlformats-officedocument.customXmlProperties+xml"/>
  <Override PartName="/customXml/itemProps464.xml" ContentType="application/vnd.openxmlformats-officedocument.customXmlProperties+xml"/>
  <Override PartName="/customXml/itemProps465.xml" ContentType="application/vnd.openxmlformats-officedocument.customXmlProperties+xml"/>
  <Override PartName="/customXml/itemProps466.xml" ContentType="application/vnd.openxmlformats-officedocument.customXmlProperties+xml"/>
  <Override PartName="/customXml/itemProps467.xml" ContentType="application/vnd.openxmlformats-officedocument.customXmlProperties+xml"/>
  <Override PartName="/customXml/itemProps468.xml" ContentType="application/vnd.openxmlformats-officedocument.customXmlProperties+xml"/>
  <Override PartName="/customXml/itemProps469.xml" ContentType="application/vnd.openxmlformats-officedocument.customXmlProperties+xml"/>
  <Override PartName="/customXml/itemProps470.xml" ContentType="application/vnd.openxmlformats-officedocument.customXmlProperties+xml"/>
  <Override PartName="/customXml/itemProps471.xml" ContentType="application/vnd.openxmlformats-officedocument.customXmlProperties+xml"/>
  <Override PartName="/customXml/itemProps472.xml" ContentType="application/vnd.openxmlformats-officedocument.customXmlProperties+xml"/>
  <Override PartName="/customXml/itemProps473.xml" ContentType="application/vnd.openxmlformats-officedocument.customXmlProperties+xml"/>
  <Override PartName="/customXml/itemProps474.xml" ContentType="application/vnd.openxmlformats-officedocument.customXmlProperties+xml"/>
  <Override PartName="/customXml/itemProps475.xml" ContentType="application/vnd.openxmlformats-officedocument.customXmlProperties+xml"/>
  <Override PartName="/customXml/itemProps476.xml" ContentType="application/vnd.openxmlformats-officedocument.customXmlProperties+xml"/>
  <Override PartName="/customXml/itemProps477.xml" ContentType="application/vnd.openxmlformats-officedocument.customXmlProperties+xml"/>
  <Override PartName="/customXml/itemProps478.xml" ContentType="application/vnd.openxmlformats-officedocument.customXmlProperties+xml"/>
  <Override PartName="/customXml/itemProps479.xml" ContentType="application/vnd.openxmlformats-officedocument.customXmlProperties+xml"/>
  <Override PartName="/customXml/itemProps480.xml" ContentType="application/vnd.openxmlformats-officedocument.customXmlProperties+xml"/>
  <Override PartName="/customXml/itemProps481.xml" ContentType="application/vnd.openxmlformats-officedocument.customXmlProperties+xml"/>
  <Override PartName="/customXml/itemProps482.xml" ContentType="application/vnd.openxmlformats-officedocument.customXmlProperties+xml"/>
  <Override PartName="/customXml/itemProps483.xml" ContentType="application/vnd.openxmlformats-officedocument.customXmlProperties+xml"/>
  <Override PartName="/customXml/itemProps484.xml" ContentType="application/vnd.openxmlformats-officedocument.customXmlProperties+xml"/>
  <Override PartName="/customXml/itemProps485.xml" ContentType="application/vnd.openxmlformats-officedocument.customXmlProperties+xml"/>
  <Override PartName="/customXml/itemProps486.xml" ContentType="application/vnd.openxmlformats-officedocument.customXmlProperties+xml"/>
  <Override PartName="/customXml/itemProps487.xml" ContentType="application/vnd.openxmlformats-officedocument.customXmlProperties+xml"/>
  <Override PartName="/customXml/itemProps488.xml" ContentType="application/vnd.openxmlformats-officedocument.customXmlProperties+xml"/>
  <Override PartName="/customXml/itemProps489.xml" ContentType="application/vnd.openxmlformats-officedocument.customXmlProperties+xml"/>
  <Override PartName="/customXml/itemProps490.xml" ContentType="application/vnd.openxmlformats-officedocument.customXmlProperties+xml"/>
  <Override PartName="/customXml/itemProps491.xml" ContentType="application/vnd.openxmlformats-officedocument.customXmlProperties+xml"/>
  <Override PartName="/customXml/itemProps492.xml" ContentType="application/vnd.openxmlformats-officedocument.customXmlProperties+xml"/>
  <Override PartName="/customXml/itemProps493.xml" ContentType="application/vnd.openxmlformats-officedocument.customXmlProperties+xml"/>
  <Override PartName="/customXml/itemProps494.xml" ContentType="application/vnd.openxmlformats-officedocument.customXmlProperties+xml"/>
  <Override PartName="/customXml/itemProps495.xml" ContentType="application/vnd.openxmlformats-officedocument.customXmlProperties+xml"/>
  <Override PartName="/customXml/itemProps496.xml" ContentType="application/vnd.openxmlformats-officedocument.customXmlProperties+xml"/>
  <Override PartName="/customXml/itemProps497.xml" ContentType="application/vnd.openxmlformats-officedocument.customXmlProperties+xml"/>
  <Override PartName="/customXml/itemProps498.xml" ContentType="application/vnd.openxmlformats-officedocument.customXmlProperties+xml"/>
  <Override PartName="/customXml/itemProps499.xml" ContentType="application/vnd.openxmlformats-officedocument.customXmlProperties+xml"/>
  <Override PartName="/customXml/itemProps500.xml" ContentType="application/vnd.openxmlformats-officedocument.customXmlProperties+xml"/>
  <Override PartName="/customXml/itemProps501.xml" ContentType="application/vnd.openxmlformats-officedocument.customXmlProperties+xml"/>
  <Override PartName="/customXml/itemProps502.xml" ContentType="application/vnd.openxmlformats-officedocument.customXmlProperties+xml"/>
  <Override PartName="/customXml/itemProps503.xml" ContentType="application/vnd.openxmlformats-officedocument.customXmlProperties+xml"/>
  <Override PartName="/customXml/itemProps504.xml" ContentType="application/vnd.openxmlformats-officedocument.customXmlProperties+xml"/>
  <Override PartName="/customXml/itemProps505.xml" ContentType="application/vnd.openxmlformats-officedocument.customXmlProperties+xml"/>
  <Override PartName="/customXml/itemProps506.xml" ContentType="application/vnd.openxmlformats-officedocument.customXmlProperties+xml"/>
  <Override PartName="/customXml/itemProps507.xml" ContentType="application/vnd.openxmlformats-officedocument.customXmlProperties+xml"/>
  <Override PartName="/customXml/itemProps508.xml" ContentType="application/vnd.openxmlformats-officedocument.customXmlProperties+xml"/>
  <Override PartName="/customXml/itemProps509.xml" ContentType="application/vnd.openxmlformats-officedocument.customXmlProperties+xml"/>
  <Override PartName="/customXml/itemProps510.xml" ContentType="application/vnd.openxmlformats-officedocument.customXmlProperties+xml"/>
  <Override PartName="/customXml/itemProps511.xml" ContentType="application/vnd.openxmlformats-officedocument.customXmlProperties+xml"/>
  <Override PartName="/customXml/itemProps512.xml" ContentType="application/vnd.openxmlformats-officedocument.customXmlProperties+xml"/>
  <Override PartName="/customXml/itemProps513.xml" ContentType="application/vnd.openxmlformats-officedocument.customXmlProperties+xml"/>
  <Override PartName="/customXml/itemProps514.xml" ContentType="application/vnd.openxmlformats-officedocument.customXmlProperties+xml"/>
  <Override PartName="/customXml/itemProps515.xml" ContentType="application/vnd.openxmlformats-officedocument.customXmlProperties+xml"/>
  <Override PartName="/customXml/itemProps516.xml" ContentType="application/vnd.openxmlformats-officedocument.customXmlProperties+xml"/>
  <Override PartName="/customXml/itemProps517.xml" ContentType="application/vnd.openxmlformats-officedocument.customXmlProperties+xml"/>
  <Override PartName="/customXml/itemProps518.xml" ContentType="application/vnd.openxmlformats-officedocument.customXmlProperties+xml"/>
  <Override PartName="/customXml/itemProps519.xml" ContentType="application/vnd.openxmlformats-officedocument.customXmlProperties+xml"/>
  <Override PartName="/customXml/itemProps520.xml" ContentType="application/vnd.openxmlformats-officedocument.customXmlProperties+xml"/>
  <Override PartName="/customXml/itemProps521.xml" ContentType="application/vnd.openxmlformats-officedocument.customXmlProperties+xml"/>
  <Override PartName="/customXml/itemProps522.xml" ContentType="application/vnd.openxmlformats-officedocument.customXmlProperties+xml"/>
  <Override PartName="/customXml/itemProps523.xml" ContentType="application/vnd.openxmlformats-officedocument.customXmlProperties+xml"/>
  <Override PartName="/customXml/itemProps524.xml" ContentType="application/vnd.openxmlformats-officedocument.customXmlProperties+xml"/>
  <Override PartName="/customXml/itemProps525.xml" ContentType="application/vnd.openxmlformats-officedocument.customXmlProperties+xml"/>
  <Override PartName="/customXml/itemProps526.xml" ContentType="application/vnd.openxmlformats-officedocument.customXmlProperties+xml"/>
  <Override PartName="/customXml/itemProps527.xml" ContentType="application/vnd.openxmlformats-officedocument.customXmlProperties+xml"/>
  <Override PartName="/customXml/itemProps528.xml" ContentType="application/vnd.openxmlformats-officedocument.customXmlProperties+xml"/>
  <Override PartName="/customXml/itemProps529.xml" ContentType="application/vnd.openxmlformats-officedocument.customXmlProperties+xml"/>
  <Override PartName="/customXml/itemProps530.xml" ContentType="application/vnd.openxmlformats-officedocument.customXmlProperties+xml"/>
  <Override PartName="/customXml/itemProps531.xml" ContentType="application/vnd.openxmlformats-officedocument.customXmlProperties+xml"/>
  <Override PartName="/customXml/itemProps532.xml" ContentType="application/vnd.openxmlformats-officedocument.customXmlProperties+xml"/>
  <Override PartName="/customXml/itemProps533.xml" ContentType="application/vnd.openxmlformats-officedocument.customXmlProperties+xml"/>
  <Override PartName="/customXml/itemProps534.xml" ContentType="application/vnd.openxmlformats-officedocument.customXmlProperties+xml"/>
  <Override PartName="/customXml/itemProps535.xml" ContentType="application/vnd.openxmlformats-officedocument.customXmlProperties+xml"/>
  <Override PartName="/customXml/itemProps536.xml" ContentType="application/vnd.openxmlformats-officedocument.customXmlProperties+xml"/>
  <Override PartName="/customXml/itemProps537.xml" ContentType="application/vnd.openxmlformats-officedocument.customXmlProperties+xml"/>
  <Override PartName="/customXml/itemProps538.xml" ContentType="application/vnd.openxmlformats-officedocument.customXmlProperties+xml"/>
  <Override PartName="/customXml/itemProps539.xml" ContentType="application/vnd.openxmlformats-officedocument.customXmlProperties+xml"/>
  <Override PartName="/customXml/itemProps540.xml" ContentType="application/vnd.openxmlformats-officedocument.customXmlProperties+xml"/>
  <Override PartName="/customXml/itemProps541.xml" ContentType="application/vnd.openxmlformats-officedocument.customXmlProperties+xml"/>
  <Override PartName="/customXml/itemProps542.xml" ContentType="application/vnd.openxmlformats-officedocument.customXmlProperties+xml"/>
  <Override PartName="/customXml/itemProps543.xml" ContentType="application/vnd.openxmlformats-officedocument.customXmlProperties+xml"/>
  <Override PartName="/customXml/itemProps544.xml" ContentType="application/vnd.openxmlformats-officedocument.customXmlProperties+xml"/>
  <Override PartName="/customXml/itemProps545.xml" ContentType="application/vnd.openxmlformats-officedocument.customXmlProperties+xml"/>
  <Override PartName="/customXml/itemProps546.xml" ContentType="application/vnd.openxmlformats-officedocument.customXmlProperties+xml"/>
  <Override PartName="/customXml/itemProps547.xml" ContentType="application/vnd.openxmlformats-officedocument.customXmlProperties+xml"/>
  <Override PartName="/customXml/itemProps548.xml" ContentType="application/vnd.openxmlformats-officedocument.customXmlProperties+xml"/>
  <Override PartName="/customXml/itemProps549.xml" ContentType="application/vnd.openxmlformats-officedocument.customXmlProperties+xml"/>
  <Override PartName="/customXml/itemProps550.xml" ContentType="application/vnd.openxmlformats-officedocument.customXmlProperties+xml"/>
  <Override PartName="/customXml/itemProps551.xml" ContentType="application/vnd.openxmlformats-officedocument.customXmlProperties+xml"/>
  <Override PartName="/customXml/itemProps552.xml" ContentType="application/vnd.openxmlformats-officedocument.customXmlProperties+xml"/>
  <Override PartName="/customXml/itemProps553.xml" ContentType="application/vnd.openxmlformats-officedocument.customXmlProperties+xml"/>
  <Override PartName="/customXml/itemProps554.xml" ContentType="application/vnd.openxmlformats-officedocument.customXmlProperties+xml"/>
  <Override PartName="/customXml/itemProps555.xml" ContentType="application/vnd.openxmlformats-officedocument.customXmlProperties+xml"/>
  <Override PartName="/customXml/itemProps556.xml" ContentType="application/vnd.openxmlformats-officedocument.customXmlProperties+xml"/>
  <Override PartName="/customXml/itemProps557.xml" ContentType="application/vnd.openxmlformats-officedocument.customXmlProperties+xml"/>
  <Override PartName="/customXml/itemProps558.xml" ContentType="application/vnd.openxmlformats-officedocument.customXmlProperties+xml"/>
  <Override PartName="/customXml/itemProps559.xml" ContentType="application/vnd.openxmlformats-officedocument.customXmlProperties+xml"/>
  <Override PartName="/customXml/itemProps560.xml" ContentType="application/vnd.openxmlformats-officedocument.customXmlProperties+xml"/>
  <Override PartName="/customXml/itemProps561.xml" ContentType="application/vnd.openxmlformats-officedocument.customXmlProperties+xml"/>
  <Override PartName="/customXml/itemProps562.xml" ContentType="application/vnd.openxmlformats-officedocument.customXmlProperties+xml"/>
  <Override PartName="/customXml/itemProps563.xml" ContentType="application/vnd.openxmlformats-officedocument.customXmlProperties+xml"/>
  <Override PartName="/customXml/itemProps564.xml" ContentType="application/vnd.openxmlformats-officedocument.customXmlProperties+xml"/>
  <Override PartName="/customXml/itemProps565.xml" ContentType="application/vnd.openxmlformats-officedocument.customXmlProperties+xml"/>
  <Override PartName="/customXml/itemProps566.xml" ContentType="application/vnd.openxmlformats-officedocument.customXmlProperties+xml"/>
  <Override PartName="/customXml/itemProps567.xml" ContentType="application/vnd.openxmlformats-officedocument.customXmlProperties+xml"/>
  <Override PartName="/customXml/itemProps568.xml" ContentType="application/vnd.openxmlformats-officedocument.customXmlProperties+xml"/>
  <Override PartName="/customXml/itemProps569.xml" ContentType="application/vnd.openxmlformats-officedocument.customXmlProperties+xml"/>
  <Override PartName="/customXml/itemProps570.xml" ContentType="application/vnd.openxmlformats-officedocument.customXmlProperties+xml"/>
  <Override PartName="/customXml/itemProps571.xml" ContentType="application/vnd.openxmlformats-officedocument.customXmlProperties+xml"/>
  <Override PartName="/customXml/itemProps572.xml" ContentType="application/vnd.openxmlformats-officedocument.customXmlProperties+xml"/>
  <Override PartName="/customXml/itemProps573.xml" ContentType="application/vnd.openxmlformats-officedocument.customXmlProperties+xml"/>
  <Override PartName="/customXml/itemProps574.xml" ContentType="application/vnd.openxmlformats-officedocument.customXmlProperties+xml"/>
  <Override PartName="/customXml/itemProps575.xml" ContentType="application/vnd.openxmlformats-officedocument.customXmlProperties+xml"/>
  <Override PartName="/customXml/itemProps576.xml" ContentType="application/vnd.openxmlformats-officedocument.customXmlProperties+xml"/>
  <Override PartName="/customXml/itemProps577.xml" ContentType="application/vnd.openxmlformats-officedocument.customXmlProperties+xml"/>
  <Override PartName="/customXml/itemProps578.xml" ContentType="application/vnd.openxmlformats-officedocument.customXmlProperties+xml"/>
  <Override PartName="/customXml/itemProps579.xml" ContentType="application/vnd.openxmlformats-officedocument.customXmlProperties+xml"/>
  <Override PartName="/customXml/itemProps580.xml" ContentType="application/vnd.openxmlformats-officedocument.customXmlProperties+xml"/>
  <Override PartName="/customXml/itemProps581.xml" ContentType="application/vnd.openxmlformats-officedocument.customXmlProperties+xml"/>
  <Override PartName="/customXml/itemProps582.xml" ContentType="application/vnd.openxmlformats-officedocument.customXmlProperties+xml"/>
  <Override PartName="/customXml/itemProps583.xml" ContentType="application/vnd.openxmlformats-officedocument.customXmlProperties+xml"/>
  <Override PartName="/customXml/itemProps584.xml" ContentType="application/vnd.openxmlformats-officedocument.customXmlProperties+xml"/>
  <Override PartName="/customXml/itemProps585.xml" ContentType="application/vnd.openxmlformats-officedocument.customXmlProperties+xml"/>
  <Override PartName="/customXml/itemProps586.xml" ContentType="application/vnd.openxmlformats-officedocument.customXmlProperties+xml"/>
  <Override PartName="/customXml/itemProps587.xml" ContentType="application/vnd.openxmlformats-officedocument.customXmlProperties+xml"/>
  <Override PartName="/customXml/itemProps588.xml" ContentType="application/vnd.openxmlformats-officedocument.customXmlProperties+xml"/>
  <Override PartName="/customXml/itemProps589.xml" ContentType="application/vnd.openxmlformats-officedocument.customXmlProperties+xml"/>
  <Override PartName="/customXml/itemProps590.xml" ContentType="application/vnd.openxmlformats-officedocument.customXmlProperties+xml"/>
  <Override PartName="/customXml/itemProps591.xml" ContentType="application/vnd.openxmlformats-officedocument.customXmlProperties+xml"/>
  <Override PartName="/customXml/itemProps592.xml" ContentType="application/vnd.openxmlformats-officedocument.customXmlProperties+xml"/>
  <Override PartName="/customXml/itemProps593.xml" ContentType="application/vnd.openxmlformats-officedocument.customXmlProperties+xml"/>
  <Override PartName="/customXml/itemProps594.xml" ContentType="application/vnd.openxmlformats-officedocument.customXmlProperties+xml"/>
  <Override PartName="/customXml/itemProps595.xml" ContentType="application/vnd.openxmlformats-officedocument.customXmlProperties+xml"/>
  <Override PartName="/customXml/itemProps596.xml" ContentType="application/vnd.openxmlformats-officedocument.customXmlProperties+xml"/>
  <Override PartName="/customXml/itemProps597.xml" ContentType="application/vnd.openxmlformats-officedocument.customXmlProperties+xml"/>
  <Override PartName="/customXml/itemProps598.xml" ContentType="application/vnd.openxmlformats-officedocument.customXmlProperties+xml"/>
  <Override PartName="/customXml/itemProps599.xml" ContentType="application/vnd.openxmlformats-officedocument.customXmlProperties+xml"/>
  <Override PartName="/customXml/itemProps600.xml" ContentType="application/vnd.openxmlformats-officedocument.customXmlProperties+xml"/>
  <Override PartName="/customXml/itemProps601.xml" ContentType="application/vnd.openxmlformats-officedocument.customXmlProperties+xml"/>
  <Override PartName="/customXml/itemProps602.xml" ContentType="application/vnd.openxmlformats-officedocument.customXmlProperties+xml"/>
  <Override PartName="/customXml/itemProps603.xml" ContentType="application/vnd.openxmlformats-officedocument.customXmlProperties+xml"/>
  <Override PartName="/customXml/itemProps604.xml" ContentType="application/vnd.openxmlformats-officedocument.customXmlProperties+xml"/>
  <Override PartName="/customXml/itemProps605.xml" ContentType="application/vnd.openxmlformats-officedocument.customXmlProperties+xml"/>
  <Override PartName="/customXml/itemProps606.xml" ContentType="application/vnd.openxmlformats-officedocument.customXmlProperties+xml"/>
  <Override PartName="/customXml/itemProps607.xml" ContentType="application/vnd.openxmlformats-officedocument.customXmlProperties+xml"/>
  <Override PartName="/customXml/itemProps608.xml" ContentType="application/vnd.openxmlformats-officedocument.customXmlProperties+xml"/>
  <Override PartName="/customXml/itemProps609.xml" ContentType="application/vnd.openxmlformats-officedocument.customXmlProperties+xml"/>
  <Override PartName="/customXml/itemProps610.xml" ContentType="application/vnd.openxmlformats-officedocument.customXmlProperties+xml"/>
  <Override PartName="/customXml/itemProps611.xml" ContentType="application/vnd.openxmlformats-officedocument.customXmlProperties+xml"/>
  <Override PartName="/customXml/itemProps612.xml" ContentType="application/vnd.openxmlformats-officedocument.customXmlProperties+xml"/>
  <Override PartName="/customXml/itemProps613.xml" ContentType="application/vnd.openxmlformats-officedocument.customXmlProperties+xml"/>
  <Override PartName="/customXml/itemProps614.xml" ContentType="application/vnd.openxmlformats-officedocument.customXmlProperties+xml"/>
  <Override PartName="/customXml/itemProps615.xml" ContentType="application/vnd.openxmlformats-officedocument.customXmlProperties+xml"/>
  <Override PartName="/customXml/itemProps616.xml" ContentType="application/vnd.openxmlformats-officedocument.customXmlProperties+xml"/>
  <Override PartName="/customXml/itemProps617.xml" ContentType="application/vnd.openxmlformats-officedocument.customXmlProperties+xml"/>
  <Override PartName="/customXml/itemProps618.xml" ContentType="application/vnd.openxmlformats-officedocument.customXmlProperties+xml"/>
  <Override PartName="/customXml/itemProps619.xml" ContentType="application/vnd.openxmlformats-officedocument.customXmlProperties+xml"/>
  <Override PartName="/customXml/itemProps620.xml" ContentType="application/vnd.openxmlformats-officedocument.customXmlProperties+xml"/>
  <Override PartName="/customXml/itemProps621.xml" ContentType="application/vnd.openxmlformats-officedocument.customXmlProperties+xml"/>
  <Override PartName="/customXml/itemProps622.xml" ContentType="application/vnd.openxmlformats-officedocument.customXmlProperties+xml"/>
  <Override PartName="/customXml/itemProps623.xml" ContentType="application/vnd.openxmlformats-officedocument.customXmlProperties+xml"/>
  <Override PartName="/customXml/itemProps624.xml" ContentType="application/vnd.openxmlformats-officedocument.customXmlProperties+xml"/>
  <Override PartName="/customXml/itemProps625.xml" ContentType="application/vnd.openxmlformats-officedocument.customXmlProperties+xml"/>
  <Override PartName="/customXml/itemProps626.xml" ContentType="application/vnd.openxmlformats-officedocument.customXmlProperties+xml"/>
  <Override PartName="/customXml/itemProps627.xml" ContentType="application/vnd.openxmlformats-officedocument.customXmlProperties+xml"/>
  <Override PartName="/customXml/itemProps628.xml" ContentType="application/vnd.openxmlformats-officedocument.customXmlProperties+xml"/>
  <Override PartName="/customXml/itemProps629.xml" ContentType="application/vnd.openxmlformats-officedocument.customXmlProperties+xml"/>
  <Override PartName="/customXml/itemProps630.xml" ContentType="application/vnd.openxmlformats-officedocument.customXmlProperties+xml"/>
  <Override PartName="/customXml/itemProps631.xml" ContentType="application/vnd.openxmlformats-officedocument.customXmlProperties+xml"/>
  <Override PartName="/customXml/itemProps632.xml" ContentType="application/vnd.openxmlformats-officedocument.customXmlProperties+xml"/>
  <Override PartName="/customXml/itemProps633.xml" ContentType="application/vnd.openxmlformats-officedocument.customXmlProperties+xml"/>
  <Override PartName="/customXml/itemProps634.xml" ContentType="application/vnd.openxmlformats-officedocument.customXmlProperties+xml"/>
  <Override PartName="/customXml/itemProps635.xml" ContentType="application/vnd.openxmlformats-officedocument.customXmlProperties+xml"/>
  <Override PartName="/customXml/itemProps636.xml" ContentType="application/vnd.openxmlformats-officedocument.customXmlProperties+xml"/>
  <Override PartName="/customXml/itemProps637.xml" ContentType="application/vnd.openxmlformats-officedocument.customXmlProperties+xml"/>
  <Override PartName="/customXml/itemProps638.xml" ContentType="application/vnd.openxmlformats-officedocument.customXmlProperties+xml"/>
  <Override PartName="/customXml/itemProps639.xml" ContentType="application/vnd.openxmlformats-officedocument.customXmlProperties+xml"/>
  <Override PartName="/customXml/itemProps640.xml" ContentType="application/vnd.openxmlformats-officedocument.customXmlProperties+xml"/>
  <Override PartName="/customXml/itemProps641.xml" ContentType="application/vnd.openxmlformats-officedocument.customXmlProperties+xml"/>
  <Override PartName="/customXml/itemProps642.xml" ContentType="application/vnd.openxmlformats-officedocument.customXmlProperties+xml"/>
  <Override PartName="/customXml/itemProps643.xml" ContentType="application/vnd.openxmlformats-officedocument.customXmlProperties+xml"/>
  <Override PartName="/customXml/itemProps644.xml" ContentType="application/vnd.openxmlformats-officedocument.customXmlProperties+xml"/>
  <Override PartName="/customXml/itemProps645.xml" ContentType="application/vnd.openxmlformats-officedocument.customXmlProperties+xml"/>
  <Override PartName="/customXml/itemProps646.xml" ContentType="application/vnd.openxmlformats-officedocument.customXmlProperties+xml"/>
  <Override PartName="/customXml/itemProps647.xml" ContentType="application/vnd.openxmlformats-officedocument.customXmlProperties+xml"/>
  <Override PartName="/customXml/itemProps648.xml" ContentType="application/vnd.openxmlformats-officedocument.customXmlProperties+xml"/>
  <Override PartName="/customXml/itemProps649.xml" ContentType="application/vnd.openxmlformats-officedocument.customXmlProperties+xml"/>
  <Override PartName="/customXml/itemProps650.xml" ContentType="application/vnd.openxmlformats-officedocument.customXmlProperties+xml"/>
  <Override PartName="/customXml/itemProps651.xml" ContentType="application/vnd.openxmlformats-officedocument.customXmlProperties+xml"/>
  <Override PartName="/customXml/itemProps652.xml" ContentType="application/vnd.openxmlformats-officedocument.customXmlProperties+xml"/>
  <Override PartName="/customXml/itemProps653.xml" ContentType="application/vnd.openxmlformats-officedocument.customXmlProperties+xml"/>
  <Override PartName="/customXml/itemProps654.xml" ContentType="application/vnd.openxmlformats-officedocument.customXmlProperties+xml"/>
  <Override PartName="/customXml/itemProps655.xml" ContentType="application/vnd.openxmlformats-officedocument.customXmlProperties+xml"/>
  <Override PartName="/customXml/itemProps656.xml" ContentType="application/vnd.openxmlformats-officedocument.customXmlProperties+xml"/>
  <Override PartName="/customXml/itemProps657.xml" ContentType="application/vnd.openxmlformats-officedocument.customXmlProperties+xml"/>
  <Override PartName="/customXml/itemProps658.xml" ContentType="application/vnd.openxmlformats-officedocument.customXmlProperties+xml"/>
  <Override PartName="/customXml/itemProps659.xml" ContentType="application/vnd.openxmlformats-officedocument.customXmlProperties+xml"/>
  <Override PartName="/customXml/itemProps660.xml" ContentType="application/vnd.openxmlformats-officedocument.customXmlProperties+xml"/>
  <Override PartName="/customXml/itemProps661.xml" ContentType="application/vnd.openxmlformats-officedocument.customXmlProperties+xml"/>
  <Override PartName="/customXml/itemProps662.xml" ContentType="application/vnd.openxmlformats-officedocument.customXmlProperties+xml"/>
  <Override PartName="/customXml/itemProps663.xml" ContentType="application/vnd.openxmlformats-officedocument.customXmlProperties+xml"/>
  <Override PartName="/customXml/itemProps664.xml" ContentType="application/vnd.openxmlformats-officedocument.customXmlProperties+xml"/>
  <Override PartName="/customXml/itemProps665.xml" ContentType="application/vnd.openxmlformats-officedocument.customXmlProperties+xml"/>
  <Override PartName="/customXml/itemProps666.xml" ContentType="application/vnd.openxmlformats-officedocument.customXmlProperties+xml"/>
  <Override PartName="/customXml/itemProps667.xml" ContentType="application/vnd.openxmlformats-officedocument.customXmlProperties+xml"/>
  <Override PartName="/customXml/itemProps668.xml" ContentType="application/vnd.openxmlformats-officedocument.customXmlProperties+xml"/>
  <Override PartName="/customXml/itemProps669.xml" ContentType="application/vnd.openxmlformats-officedocument.customXmlProperties+xml"/>
  <Override PartName="/customXml/itemProps670.xml" ContentType="application/vnd.openxmlformats-officedocument.customXmlProperties+xml"/>
  <Override PartName="/customXml/itemProps671.xml" ContentType="application/vnd.openxmlformats-officedocument.customXmlProperties+xml"/>
  <Override PartName="/customXml/itemProps672.xml" ContentType="application/vnd.openxmlformats-officedocument.customXmlProperties+xml"/>
  <Override PartName="/customXml/itemProps673.xml" ContentType="application/vnd.openxmlformats-officedocument.customXmlProperties+xml"/>
  <Override PartName="/customXml/itemProps674.xml" ContentType="application/vnd.openxmlformats-officedocument.customXmlProperties+xml"/>
  <Override PartName="/customXml/itemProps675.xml" ContentType="application/vnd.openxmlformats-officedocument.customXmlProperties+xml"/>
  <Override PartName="/customXml/itemProps676.xml" ContentType="application/vnd.openxmlformats-officedocument.customXmlProperties+xml"/>
  <Override PartName="/customXml/itemProps677.xml" ContentType="application/vnd.openxmlformats-officedocument.customXmlProperties+xml"/>
  <Override PartName="/customXml/itemProps678.xml" ContentType="application/vnd.openxmlformats-officedocument.customXmlProperties+xml"/>
  <Override PartName="/customXml/itemProps679.xml" ContentType="application/vnd.openxmlformats-officedocument.customXmlProperties+xml"/>
  <Override PartName="/customXml/itemProps680.xml" ContentType="application/vnd.openxmlformats-officedocument.customXmlProperties+xml"/>
  <Override PartName="/customXml/itemProps681.xml" ContentType="application/vnd.openxmlformats-officedocument.customXmlProperties+xml"/>
  <Override PartName="/customXml/itemProps682.xml" ContentType="application/vnd.openxmlformats-officedocument.customXmlProperties+xml"/>
  <Override PartName="/customXml/itemProps683.xml" ContentType="application/vnd.openxmlformats-officedocument.customXmlProperties+xml"/>
  <Override PartName="/customXml/itemProps684.xml" ContentType="application/vnd.openxmlformats-officedocument.customXmlProperties+xml"/>
  <Override PartName="/customXml/itemProps685.xml" ContentType="application/vnd.openxmlformats-officedocument.customXmlProperties+xml"/>
  <Override PartName="/customXml/itemProps686.xml" ContentType="application/vnd.openxmlformats-officedocument.customXmlProperties+xml"/>
  <Override PartName="/customXml/itemProps687.xml" ContentType="application/vnd.openxmlformats-officedocument.customXmlProperties+xml"/>
  <Override PartName="/customXml/itemProps688.xml" ContentType="application/vnd.openxmlformats-officedocument.customXmlProperties+xml"/>
  <Override PartName="/customXml/itemProps689.xml" ContentType="application/vnd.openxmlformats-officedocument.customXmlProperties+xml"/>
  <Override PartName="/customXml/itemProps690.xml" ContentType="application/vnd.openxmlformats-officedocument.customXmlProperties+xml"/>
  <Override PartName="/customXml/itemProps691.xml" ContentType="application/vnd.openxmlformats-officedocument.customXmlProperties+xml"/>
  <Override PartName="/customXml/itemProps692.xml" ContentType="application/vnd.openxmlformats-officedocument.customXmlProperties+xml"/>
  <Override PartName="/customXml/itemProps693.xml" ContentType="application/vnd.openxmlformats-officedocument.customXmlProperties+xml"/>
  <Override PartName="/customXml/itemProps694.xml" ContentType="application/vnd.openxmlformats-officedocument.customXmlProperties+xml"/>
  <Override PartName="/customXml/itemProps695.xml" ContentType="application/vnd.openxmlformats-officedocument.customXmlProperties+xml"/>
  <Override PartName="/customXml/itemProps696.xml" ContentType="application/vnd.openxmlformats-officedocument.customXmlProperties+xml"/>
  <Override PartName="/customXml/itemProps697.xml" ContentType="application/vnd.openxmlformats-officedocument.customXmlProperties+xml"/>
  <Override PartName="/customXml/itemProps698.xml" ContentType="application/vnd.openxmlformats-officedocument.customXmlProperties+xml"/>
  <Override PartName="/customXml/itemProps699.xml" ContentType="application/vnd.openxmlformats-officedocument.customXmlProperties+xml"/>
  <Override PartName="/customXml/itemProps700.xml" ContentType="application/vnd.openxmlformats-officedocument.customXmlProperties+xml"/>
  <Override PartName="/customXml/itemProps701.xml" ContentType="application/vnd.openxmlformats-officedocument.customXmlProperties+xml"/>
  <Override PartName="/customXml/itemProps702.xml" ContentType="application/vnd.openxmlformats-officedocument.customXmlProperties+xml"/>
  <Override PartName="/customXml/itemProps703.xml" ContentType="application/vnd.openxmlformats-officedocument.customXmlProperties+xml"/>
  <Override PartName="/customXml/itemProps704.xml" ContentType="application/vnd.openxmlformats-officedocument.customXmlProperties+xml"/>
  <Override PartName="/customXml/itemProps705.xml" ContentType="application/vnd.openxmlformats-officedocument.customXmlProperties+xml"/>
  <Override PartName="/customXml/itemProps706.xml" ContentType="application/vnd.openxmlformats-officedocument.customXmlProperties+xml"/>
  <Override PartName="/customXml/itemProps707.xml" ContentType="application/vnd.openxmlformats-officedocument.customXmlProperties+xml"/>
  <Override PartName="/customXml/itemProps708.xml" ContentType="application/vnd.openxmlformats-officedocument.customXmlProperties+xml"/>
  <Override PartName="/customXml/itemProps709.xml" ContentType="application/vnd.openxmlformats-officedocument.customXmlProperties+xml"/>
  <Override PartName="/customXml/itemProps710.xml" ContentType="application/vnd.openxmlformats-officedocument.customXmlProperties+xml"/>
  <Override PartName="/customXml/itemProps711.xml" ContentType="application/vnd.openxmlformats-officedocument.customXmlProperties+xml"/>
  <Override PartName="/customXml/itemProps712.xml" ContentType="application/vnd.openxmlformats-officedocument.customXmlProperties+xml"/>
  <Override PartName="/customXml/itemProps713.xml" ContentType="application/vnd.openxmlformats-officedocument.customXmlProperties+xml"/>
  <Override PartName="/customXml/itemProps714.xml" ContentType="application/vnd.openxmlformats-officedocument.customXmlProperties+xml"/>
  <Override PartName="/customXml/itemProps715.xml" ContentType="application/vnd.openxmlformats-officedocument.customXmlProperties+xml"/>
  <Override PartName="/customXml/itemProps716.xml" ContentType="application/vnd.openxmlformats-officedocument.customXmlProperties+xml"/>
  <Override PartName="/customXml/itemProps717.xml" ContentType="application/vnd.openxmlformats-officedocument.customXmlProperties+xml"/>
  <Override PartName="/customXml/itemProps718.xml" ContentType="application/vnd.openxmlformats-officedocument.customXmlProperties+xml"/>
  <Override PartName="/customXml/itemProps719.xml" ContentType="application/vnd.openxmlformats-officedocument.customXmlProperties+xml"/>
  <Override PartName="/customXml/itemProps720.xml" ContentType="application/vnd.openxmlformats-officedocument.customXmlProperties+xml"/>
  <Override PartName="/customXml/itemProps721.xml" ContentType="application/vnd.openxmlformats-officedocument.customXmlProperties+xml"/>
  <Override PartName="/customXml/itemProps722.xml" ContentType="application/vnd.openxmlformats-officedocument.customXmlProperties+xml"/>
  <Override PartName="/customXml/itemProps723.xml" ContentType="application/vnd.openxmlformats-officedocument.customXmlProperties+xml"/>
  <Override PartName="/customXml/itemProps724.xml" ContentType="application/vnd.openxmlformats-officedocument.customXmlProperties+xml"/>
  <Override PartName="/customXml/itemProps725.xml" ContentType="application/vnd.openxmlformats-officedocument.customXmlProperties+xml"/>
  <Override PartName="/customXml/itemProps726.xml" ContentType="application/vnd.openxmlformats-officedocument.customXmlProperties+xml"/>
  <Override PartName="/customXml/itemProps727.xml" ContentType="application/vnd.openxmlformats-officedocument.customXmlProperties+xml"/>
  <Override PartName="/customXml/itemProps728.xml" ContentType="application/vnd.openxmlformats-officedocument.customXmlProperties+xml"/>
  <Override PartName="/customXml/itemProps729.xml" ContentType="application/vnd.openxmlformats-officedocument.customXmlProperties+xml"/>
  <Override PartName="/customXml/itemProps730.xml" ContentType="application/vnd.openxmlformats-officedocument.customXmlProperties+xml"/>
  <Override PartName="/customXml/itemProps731.xml" ContentType="application/vnd.openxmlformats-officedocument.customXmlProperties+xml"/>
  <Override PartName="/customXml/itemProps732.xml" ContentType="application/vnd.openxmlformats-officedocument.customXmlProperties+xml"/>
  <Override PartName="/customXml/itemProps733.xml" ContentType="application/vnd.openxmlformats-officedocument.customXmlProperties+xml"/>
  <Override PartName="/customXml/itemProps734.xml" ContentType="application/vnd.openxmlformats-officedocument.customXmlProperties+xml"/>
  <Override PartName="/customXml/itemProps735.xml" ContentType="application/vnd.openxmlformats-officedocument.customXmlProperties+xml"/>
  <Override PartName="/customXml/itemProps736.xml" ContentType="application/vnd.openxmlformats-officedocument.customXmlProperties+xml"/>
  <Override PartName="/customXml/itemProps737.xml" ContentType="application/vnd.openxmlformats-officedocument.customXmlProperties+xml"/>
  <Override PartName="/customXml/itemProps738.xml" ContentType="application/vnd.openxmlformats-officedocument.customXmlProperties+xml"/>
  <Override PartName="/customXml/itemProps739.xml" ContentType="application/vnd.openxmlformats-officedocument.customXmlProperties+xml"/>
  <Override PartName="/customXml/itemProps740.xml" ContentType="application/vnd.openxmlformats-officedocument.customXmlProperties+xml"/>
  <Override PartName="/customXml/itemProps741.xml" ContentType="application/vnd.openxmlformats-officedocument.customXmlProperties+xml"/>
  <Override PartName="/customXml/itemProps742.xml" ContentType="application/vnd.openxmlformats-officedocument.customXmlProperties+xml"/>
  <Override PartName="/customXml/itemProps743.xml" ContentType="application/vnd.openxmlformats-officedocument.customXmlProperties+xml"/>
  <Override PartName="/customXml/itemProps744.xml" ContentType="application/vnd.openxmlformats-officedocument.customXmlProperties+xml"/>
  <Override PartName="/customXml/itemProps745.xml" ContentType="application/vnd.openxmlformats-officedocument.customXmlProperties+xml"/>
  <Override PartName="/customXml/itemProps746.xml" ContentType="application/vnd.openxmlformats-officedocument.customXmlProperties+xml"/>
  <Override PartName="/customXml/itemProps747.xml" ContentType="application/vnd.openxmlformats-officedocument.customXmlProperties+xml"/>
  <Override PartName="/customXml/itemProps748.xml" ContentType="application/vnd.openxmlformats-officedocument.customXmlProperties+xml"/>
  <Override PartName="/customXml/itemProps749.xml" ContentType="application/vnd.openxmlformats-officedocument.customXmlProperties+xml"/>
  <Override PartName="/customXml/itemProps750.xml" ContentType="application/vnd.openxmlformats-officedocument.customXmlProperties+xml"/>
  <Override PartName="/customXml/itemProps751.xml" ContentType="application/vnd.openxmlformats-officedocument.customXmlProperties+xml"/>
  <Override PartName="/customXml/itemProps752.xml" ContentType="application/vnd.openxmlformats-officedocument.customXmlProperties+xml"/>
  <Override PartName="/customXml/itemProps753.xml" ContentType="application/vnd.openxmlformats-officedocument.customXmlProperties+xml"/>
  <Override PartName="/customXml/itemProps754.xml" ContentType="application/vnd.openxmlformats-officedocument.customXmlProperties+xml"/>
  <Override PartName="/customXml/itemProps755.xml" ContentType="application/vnd.openxmlformats-officedocument.customXmlProperties+xml"/>
  <Override PartName="/customXml/itemProps756.xml" ContentType="application/vnd.openxmlformats-officedocument.customXmlProperties+xml"/>
  <Override PartName="/customXml/itemProps757.xml" ContentType="application/vnd.openxmlformats-officedocument.customXmlProperties+xml"/>
  <Override PartName="/customXml/itemProps758.xml" ContentType="application/vnd.openxmlformats-officedocument.customXmlProperties+xml"/>
  <Override PartName="/customXml/itemProps759.xml" ContentType="application/vnd.openxmlformats-officedocument.customXmlProperties+xml"/>
  <Override PartName="/customXml/itemProps760.xml" ContentType="application/vnd.openxmlformats-officedocument.customXmlProperties+xml"/>
  <Override PartName="/customXml/itemProps761.xml" ContentType="application/vnd.openxmlformats-officedocument.customXmlProperties+xml"/>
  <Override PartName="/customXml/itemProps762.xml" ContentType="application/vnd.openxmlformats-officedocument.customXmlProperties+xml"/>
  <Override PartName="/customXml/itemProps763.xml" ContentType="application/vnd.openxmlformats-officedocument.customXmlProperties+xml"/>
  <Override PartName="/customXml/itemProps764.xml" ContentType="application/vnd.openxmlformats-officedocument.customXmlProperties+xml"/>
  <Override PartName="/customXml/itemProps765.xml" ContentType="application/vnd.openxmlformats-officedocument.customXmlProperties+xml"/>
  <Override PartName="/customXml/itemProps766.xml" ContentType="application/vnd.openxmlformats-officedocument.customXmlProperties+xml"/>
  <Override PartName="/customXml/itemProps767.xml" ContentType="application/vnd.openxmlformats-officedocument.customXmlProperties+xml"/>
  <Override PartName="/customXml/itemProps768.xml" ContentType="application/vnd.openxmlformats-officedocument.customXmlProperties+xml"/>
  <Override PartName="/customXml/itemProps769.xml" ContentType="application/vnd.openxmlformats-officedocument.customXmlProperties+xml"/>
  <Override PartName="/customXml/itemProps770.xml" ContentType="application/vnd.openxmlformats-officedocument.customXmlProperties+xml"/>
  <Override PartName="/customXml/itemProps771.xml" ContentType="application/vnd.openxmlformats-officedocument.customXmlProperties+xml"/>
  <Override PartName="/customXml/itemProps772.xml" ContentType="application/vnd.openxmlformats-officedocument.customXmlProperties+xml"/>
  <Override PartName="/customXml/itemProps773.xml" ContentType="application/vnd.openxmlformats-officedocument.customXmlProperties+xml"/>
  <Override PartName="/customXml/itemProps774.xml" ContentType="application/vnd.openxmlformats-officedocument.customXmlProperties+xml"/>
  <Override PartName="/customXml/itemProps775.xml" ContentType="application/vnd.openxmlformats-officedocument.customXmlProperties+xml"/>
  <Override PartName="/customXml/itemProps776.xml" ContentType="application/vnd.openxmlformats-officedocument.customXmlProperties+xml"/>
  <Override PartName="/customXml/itemProps777.xml" ContentType="application/vnd.openxmlformats-officedocument.customXmlProperties+xml"/>
  <Override PartName="/customXml/itemProps778.xml" ContentType="application/vnd.openxmlformats-officedocument.customXmlProperties+xml"/>
  <Override PartName="/customXml/itemProps779.xml" ContentType="application/vnd.openxmlformats-officedocument.customXmlProperties+xml"/>
  <Override PartName="/customXml/itemProps780.xml" ContentType="application/vnd.openxmlformats-officedocument.customXmlProperties+xml"/>
  <Override PartName="/customXml/itemProps781.xml" ContentType="application/vnd.openxmlformats-officedocument.customXmlProperties+xml"/>
  <Override PartName="/customXml/itemProps782.xml" ContentType="application/vnd.openxmlformats-officedocument.customXmlProperties+xml"/>
  <Override PartName="/customXml/itemProps783.xml" ContentType="application/vnd.openxmlformats-officedocument.customXmlProperties+xml"/>
  <Override PartName="/customXml/itemProps784.xml" ContentType="application/vnd.openxmlformats-officedocument.customXmlProperties+xml"/>
  <Override PartName="/customXml/itemProps785.xml" ContentType="application/vnd.openxmlformats-officedocument.customXmlProperties+xml"/>
  <Override PartName="/customXml/itemProps786.xml" ContentType="application/vnd.openxmlformats-officedocument.customXmlProperties+xml"/>
  <Override PartName="/customXml/itemProps787.xml" ContentType="application/vnd.openxmlformats-officedocument.customXmlProperties+xml"/>
  <Override PartName="/customXml/itemProps788.xml" ContentType="application/vnd.openxmlformats-officedocument.customXmlProperties+xml"/>
  <Override PartName="/customXml/itemProps789.xml" ContentType="application/vnd.openxmlformats-officedocument.customXmlProperties+xml"/>
  <Override PartName="/customXml/itemProps790.xml" ContentType="application/vnd.openxmlformats-officedocument.customXmlProperties+xml"/>
  <Override PartName="/customXml/itemProps791.xml" ContentType="application/vnd.openxmlformats-officedocument.customXmlProperties+xml"/>
  <Override PartName="/customXml/itemProps792.xml" ContentType="application/vnd.openxmlformats-officedocument.customXmlProperties+xml"/>
  <Override PartName="/customXml/itemProps793.xml" ContentType="application/vnd.openxmlformats-officedocument.customXmlProperties+xml"/>
  <Override PartName="/customXml/itemProps794.xml" ContentType="application/vnd.openxmlformats-officedocument.customXmlProperties+xml"/>
  <Override PartName="/customXml/itemProps795.xml" ContentType="application/vnd.openxmlformats-officedocument.customXmlProperties+xml"/>
  <Override PartName="/customXml/itemProps796.xml" ContentType="application/vnd.openxmlformats-officedocument.customXmlProperties+xml"/>
  <Override PartName="/customXml/itemProps797.xml" ContentType="application/vnd.openxmlformats-officedocument.customXmlProperties+xml"/>
  <Override PartName="/customXml/itemProps798.xml" ContentType="application/vnd.openxmlformats-officedocument.customXmlProperties+xml"/>
  <Override PartName="/customXml/itemProps799.xml" ContentType="application/vnd.openxmlformats-officedocument.customXmlProperties+xml"/>
  <Override PartName="/customXml/itemProps800.xml" ContentType="application/vnd.openxmlformats-officedocument.customXmlProperties+xml"/>
  <Override PartName="/customXml/itemProps801.xml" ContentType="application/vnd.openxmlformats-officedocument.customXmlProperties+xml"/>
  <Override PartName="/customXml/itemProps802.xml" ContentType="application/vnd.openxmlformats-officedocument.customXmlProperties+xml"/>
  <Override PartName="/customXml/itemProps803.xml" ContentType="application/vnd.openxmlformats-officedocument.customXmlProperties+xml"/>
  <Override PartName="/customXml/itemProps804.xml" ContentType="application/vnd.openxmlformats-officedocument.customXmlProperties+xml"/>
  <Override PartName="/customXml/itemProps805.xml" ContentType="application/vnd.openxmlformats-officedocument.customXmlProperties+xml"/>
  <Override PartName="/customXml/itemProps806.xml" ContentType="application/vnd.openxmlformats-officedocument.customXmlProperties+xml"/>
  <Override PartName="/customXml/itemProps807.xml" ContentType="application/vnd.openxmlformats-officedocument.customXmlProperties+xml"/>
  <Override PartName="/customXml/itemProps808.xml" ContentType="application/vnd.openxmlformats-officedocument.customXmlProperties+xml"/>
  <Override PartName="/customXml/itemProps809.xml" ContentType="application/vnd.openxmlformats-officedocument.customXmlProperties+xml"/>
  <Override PartName="/customXml/itemProps810.xml" ContentType="application/vnd.openxmlformats-officedocument.customXmlProperties+xml"/>
  <Override PartName="/customXml/itemProps811.xml" ContentType="application/vnd.openxmlformats-officedocument.customXmlProperties+xml"/>
  <Override PartName="/customXml/itemProps812.xml" ContentType="application/vnd.openxmlformats-officedocument.customXmlProperties+xml"/>
  <Override PartName="/customXml/itemProps813.xml" ContentType="application/vnd.openxmlformats-officedocument.customXmlProperties+xml"/>
  <Override PartName="/customXml/itemProps814.xml" ContentType="application/vnd.openxmlformats-officedocument.customXmlProperties+xml"/>
  <Override PartName="/customXml/itemProps815.xml" ContentType="application/vnd.openxmlformats-officedocument.customXmlProperties+xml"/>
  <Override PartName="/customXml/itemProps816.xml" ContentType="application/vnd.openxmlformats-officedocument.customXmlProperties+xml"/>
  <Override PartName="/customXml/itemProps817.xml" ContentType="application/vnd.openxmlformats-officedocument.customXmlProperties+xml"/>
  <Override PartName="/customXml/itemProps818.xml" ContentType="application/vnd.openxmlformats-officedocument.customXmlProperties+xml"/>
  <Override PartName="/customXml/itemProps819.xml" ContentType="application/vnd.openxmlformats-officedocument.customXmlProperties+xml"/>
  <Override PartName="/customXml/itemProps820.xml" ContentType="application/vnd.openxmlformats-officedocument.customXmlProperties+xml"/>
  <Override PartName="/customXml/itemProps821.xml" ContentType="application/vnd.openxmlformats-officedocument.customXmlProperties+xml"/>
  <Override PartName="/customXml/itemProps822.xml" ContentType="application/vnd.openxmlformats-officedocument.customXmlProperties+xml"/>
  <Override PartName="/customXml/itemProps823.xml" ContentType="application/vnd.openxmlformats-officedocument.customXmlProperties+xml"/>
  <Override PartName="/customXml/itemProps824.xml" ContentType="application/vnd.openxmlformats-officedocument.customXmlProperties+xml"/>
  <Override PartName="/customXml/itemProps825.xml" ContentType="application/vnd.openxmlformats-officedocument.customXmlProperties+xml"/>
  <Override PartName="/customXml/itemProps826.xml" ContentType="application/vnd.openxmlformats-officedocument.customXmlProperties+xml"/>
  <Override PartName="/customXml/itemProps827.xml" ContentType="application/vnd.openxmlformats-officedocument.customXmlProperties+xml"/>
  <Override PartName="/customXml/itemProps828.xml" ContentType="application/vnd.openxmlformats-officedocument.customXmlProperties+xml"/>
  <Override PartName="/customXml/itemProps829.xml" ContentType="application/vnd.openxmlformats-officedocument.customXmlProperties+xml"/>
  <Override PartName="/customXml/itemProps830.xml" ContentType="application/vnd.openxmlformats-officedocument.customXmlProperties+xml"/>
  <Override PartName="/customXml/itemProps831.xml" ContentType="application/vnd.openxmlformats-officedocument.customXmlProperties+xml"/>
  <Override PartName="/customXml/itemProps832.xml" ContentType="application/vnd.openxmlformats-officedocument.customXmlProperties+xml"/>
  <Override PartName="/customXml/itemProps833.xml" ContentType="application/vnd.openxmlformats-officedocument.customXmlProperties+xml"/>
  <Override PartName="/customXml/itemProps834.xml" ContentType="application/vnd.openxmlformats-officedocument.customXmlProperties+xml"/>
  <Override PartName="/customXml/itemProps835.xml" ContentType="application/vnd.openxmlformats-officedocument.customXmlProperties+xml"/>
  <Override PartName="/customXml/itemProps836.xml" ContentType="application/vnd.openxmlformats-officedocument.customXmlProperties+xml"/>
  <Override PartName="/customXml/itemProps837.xml" ContentType="application/vnd.openxmlformats-officedocument.customXmlProperties+xml"/>
  <Override PartName="/customXml/itemProps838.xml" ContentType="application/vnd.openxmlformats-officedocument.customXmlProperties+xml"/>
  <Override PartName="/customXml/itemProps839.xml" ContentType="application/vnd.openxmlformats-officedocument.customXmlProperties+xml"/>
  <Override PartName="/customXml/itemProps840.xml" ContentType="application/vnd.openxmlformats-officedocument.customXmlProperties+xml"/>
  <Override PartName="/customXml/itemProps841.xml" ContentType="application/vnd.openxmlformats-officedocument.customXmlProperties+xml"/>
  <Override PartName="/customXml/itemProps842.xml" ContentType="application/vnd.openxmlformats-officedocument.customXmlProperties+xml"/>
  <Override PartName="/customXml/itemProps843.xml" ContentType="application/vnd.openxmlformats-officedocument.customXmlProperties+xml"/>
  <Override PartName="/customXml/itemProps844.xml" ContentType="application/vnd.openxmlformats-officedocument.customXmlProperties+xml"/>
  <Override PartName="/customXml/itemProps845.xml" ContentType="application/vnd.openxmlformats-officedocument.customXmlProperties+xml"/>
  <Override PartName="/customXml/itemProps846.xml" ContentType="application/vnd.openxmlformats-officedocument.customXmlProperties+xml"/>
  <Override PartName="/customXml/itemProps847.xml" ContentType="application/vnd.openxmlformats-officedocument.customXmlProperties+xml"/>
  <Override PartName="/customXml/itemProps848.xml" ContentType="application/vnd.openxmlformats-officedocument.customXmlProperties+xml"/>
  <Override PartName="/customXml/itemProps849.xml" ContentType="application/vnd.openxmlformats-officedocument.customXmlProperties+xml"/>
  <Override PartName="/customXml/itemProps850.xml" ContentType="application/vnd.openxmlformats-officedocument.customXmlProperties+xml"/>
  <Override PartName="/customXml/itemProps851.xml" ContentType="application/vnd.openxmlformats-officedocument.customXmlProperties+xml"/>
  <Override PartName="/customXml/itemProps852.xml" ContentType="application/vnd.openxmlformats-officedocument.customXmlProperties+xml"/>
  <Override PartName="/customXml/itemProps853.xml" ContentType="application/vnd.openxmlformats-officedocument.customXmlProperties+xml"/>
  <Override PartName="/customXml/itemProps854.xml" ContentType="application/vnd.openxmlformats-officedocument.customXmlProperties+xml"/>
  <Override PartName="/customXml/itemProps855.xml" ContentType="application/vnd.openxmlformats-officedocument.customXmlProperties+xml"/>
  <Override PartName="/customXml/itemProps856.xml" ContentType="application/vnd.openxmlformats-officedocument.customXmlProperties+xml"/>
  <Override PartName="/customXml/itemProps857.xml" ContentType="application/vnd.openxmlformats-officedocument.customXmlProperties+xml"/>
  <Override PartName="/customXml/itemProps858.xml" ContentType="application/vnd.openxmlformats-officedocument.customXmlProperties+xml"/>
  <Override PartName="/customXml/itemProps859.xml" ContentType="application/vnd.openxmlformats-officedocument.customXmlProperties+xml"/>
  <Override PartName="/customXml/itemProps860.xml" ContentType="application/vnd.openxmlformats-officedocument.customXmlProperties+xml"/>
  <Override PartName="/customXml/itemProps861.xml" ContentType="application/vnd.openxmlformats-officedocument.customXmlProperties+xml"/>
  <Override PartName="/customXml/itemProps862.xml" ContentType="application/vnd.openxmlformats-officedocument.customXmlProperties+xml"/>
  <Override PartName="/customXml/itemProps863.xml" ContentType="application/vnd.openxmlformats-officedocument.customXmlProperties+xml"/>
  <Override PartName="/customXml/itemProps864.xml" ContentType="application/vnd.openxmlformats-officedocument.customXmlProperties+xml"/>
  <Override PartName="/customXml/itemProps865.xml" ContentType="application/vnd.openxmlformats-officedocument.customXmlProperties+xml"/>
  <Override PartName="/customXml/itemProps866.xml" ContentType="application/vnd.openxmlformats-officedocument.customXmlProperties+xml"/>
  <Override PartName="/customXml/itemProps867.xml" ContentType="application/vnd.openxmlformats-officedocument.customXmlProperties+xml"/>
  <Override PartName="/customXml/itemProps868.xml" ContentType="application/vnd.openxmlformats-officedocument.customXmlProperties+xml"/>
  <Override PartName="/customXml/itemProps869.xml" ContentType="application/vnd.openxmlformats-officedocument.customXmlProperties+xml"/>
  <Override PartName="/customXml/itemProps870.xml" ContentType="application/vnd.openxmlformats-officedocument.customXmlProperties+xml"/>
  <Override PartName="/customXml/itemProps871.xml" ContentType="application/vnd.openxmlformats-officedocument.customXmlProperties+xml"/>
  <Override PartName="/customXml/itemProps872.xml" ContentType="application/vnd.openxmlformats-officedocument.customXmlProperties+xml"/>
  <Override PartName="/customXml/itemProps873.xml" ContentType="application/vnd.openxmlformats-officedocument.customXmlProperties+xml"/>
  <Override PartName="/customXml/itemProps874.xml" ContentType="application/vnd.openxmlformats-officedocument.customXmlProperties+xml"/>
  <Override PartName="/customXml/itemProps875.xml" ContentType="application/vnd.openxmlformats-officedocument.customXmlProperties+xml"/>
  <Override PartName="/customXml/itemProps876.xml" ContentType="application/vnd.openxmlformats-officedocument.customXmlProperties+xml"/>
  <Override PartName="/customXml/itemProps877.xml" ContentType="application/vnd.openxmlformats-officedocument.customXmlProperties+xml"/>
  <Override PartName="/customXml/itemProps878.xml" ContentType="application/vnd.openxmlformats-officedocument.customXmlProperties+xml"/>
  <Override PartName="/customXml/itemProps879.xml" ContentType="application/vnd.openxmlformats-officedocument.customXmlProperties+xml"/>
  <Override PartName="/customXml/itemProps880.xml" ContentType="application/vnd.openxmlformats-officedocument.customXmlProperties+xml"/>
  <Override PartName="/customXml/itemProps881.xml" ContentType="application/vnd.openxmlformats-officedocument.customXmlProperties+xml"/>
  <Override PartName="/customXml/itemProps882.xml" ContentType="application/vnd.openxmlformats-officedocument.customXmlProperties+xml"/>
  <Override PartName="/customXml/itemProps883.xml" ContentType="application/vnd.openxmlformats-officedocument.customXmlProperties+xml"/>
  <Override PartName="/customXml/itemProps884.xml" ContentType="application/vnd.openxmlformats-officedocument.customXmlProperties+xml"/>
  <Override PartName="/customXml/itemProps885.xml" ContentType="application/vnd.openxmlformats-officedocument.customXmlProperties+xml"/>
  <Override PartName="/customXml/itemProps886.xml" ContentType="application/vnd.openxmlformats-officedocument.customXmlProperties+xml"/>
  <Override PartName="/customXml/itemProps887.xml" ContentType="application/vnd.openxmlformats-officedocument.customXmlProperties+xml"/>
  <Override PartName="/customXml/itemProps888.xml" ContentType="application/vnd.openxmlformats-officedocument.customXmlProperties+xml"/>
  <Override PartName="/customXml/itemProps889.xml" ContentType="application/vnd.openxmlformats-officedocument.customXmlProperties+xml"/>
  <Override PartName="/customXml/itemProps890.xml" ContentType="application/vnd.openxmlformats-officedocument.customXmlProperties+xml"/>
  <Override PartName="/customXml/itemProps891.xml" ContentType="application/vnd.openxmlformats-officedocument.customXmlProperties+xml"/>
  <Override PartName="/customXml/itemProps892.xml" ContentType="application/vnd.openxmlformats-officedocument.customXmlProperties+xml"/>
  <Override PartName="/customXml/itemProps893.xml" ContentType="application/vnd.openxmlformats-officedocument.customXmlProperties+xml"/>
  <Override PartName="/customXml/itemProps894.xml" ContentType="application/vnd.openxmlformats-officedocument.customXmlProperties+xml"/>
  <Override PartName="/customXml/itemProps895.xml" ContentType="application/vnd.openxmlformats-officedocument.customXmlProperties+xml"/>
  <Override PartName="/customXml/itemProps896.xml" ContentType="application/vnd.openxmlformats-officedocument.customXmlProperties+xml"/>
  <Override PartName="/customXml/itemProps897.xml" ContentType="application/vnd.openxmlformats-officedocument.customXmlProperties+xml"/>
  <Override PartName="/customXml/itemProps898.xml" ContentType="application/vnd.openxmlformats-officedocument.customXmlProperties+xml"/>
  <Override PartName="/customXml/itemProps899.xml" ContentType="application/vnd.openxmlformats-officedocument.customXmlProperties+xml"/>
  <Override PartName="/customXml/itemProps900.xml" ContentType="application/vnd.openxmlformats-officedocument.customXmlProperties+xml"/>
  <Override PartName="/customXml/itemProps901.xml" ContentType="application/vnd.openxmlformats-officedocument.customXmlProperties+xml"/>
  <Override PartName="/customXml/itemProps902.xml" ContentType="application/vnd.openxmlformats-officedocument.customXmlProperties+xml"/>
  <Override PartName="/customXml/itemProps903.xml" ContentType="application/vnd.openxmlformats-officedocument.customXmlProperties+xml"/>
  <Override PartName="/customXml/itemProps904.xml" ContentType="application/vnd.openxmlformats-officedocument.customXmlProperties+xml"/>
  <Override PartName="/customXml/itemProps905.xml" ContentType="application/vnd.openxmlformats-officedocument.customXmlProperties+xml"/>
  <Override PartName="/customXml/itemProps906.xml" ContentType="application/vnd.openxmlformats-officedocument.customXmlProperties+xml"/>
  <Override PartName="/customXml/itemProps907.xml" ContentType="application/vnd.openxmlformats-officedocument.customXmlProperties+xml"/>
  <Override PartName="/customXml/itemProps908.xml" ContentType="application/vnd.openxmlformats-officedocument.customXmlProperties+xml"/>
  <Override PartName="/customXml/itemProps909.xml" ContentType="application/vnd.openxmlformats-officedocument.customXmlProperties+xml"/>
  <Override PartName="/customXml/itemProps910.xml" ContentType="application/vnd.openxmlformats-officedocument.customXmlProperties+xml"/>
  <Override PartName="/customXml/itemProps911.xml" ContentType="application/vnd.openxmlformats-officedocument.customXmlProperties+xml"/>
  <Override PartName="/customXml/itemProps912.xml" ContentType="application/vnd.openxmlformats-officedocument.customXmlProperties+xml"/>
  <Override PartName="/customXml/itemProps913.xml" ContentType="application/vnd.openxmlformats-officedocument.customXmlProperties+xml"/>
  <Override PartName="/customXml/itemProps914.xml" ContentType="application/vnd.openxmlformats-officedocument.customXmlProperties+xml"/>
  <Override PartName="/customXml/itemProps915.xml" ContentType="application/vnd.openxmlformats-officedocument.customXmlProperties+xml"/>
  <Override PartName="/customXml/itemProps916.xml" ContentType="application/vnd.openxmlformats-officedocument.customXmlProperties+xml"/>
  <Override PartName="/customXml/itemProps917.xml" ContentType="application/vnd.openxmlformats-officedocument.customXmlProperties+xml"/>
  <Override PartName="/customXml/itemProps918.xml" ContentType="application/vnd.openxmlformats-officedocument.customXmlProperties+xml"/>
  <Override PartName="/customXml/itemProps919.xml" ContentType="application/vnd.openxmlformats-officedocument.customXmlProperties+xml"/>
  <Override PartName="/customXml/itemProps920.xml" ContentType="application/vnd.openxmlformats-officedocument.customXmlProperties+xml"/>
  <Override PartName="/customXml/itemProps921.xml" ContentType="application/vnd.openxmlformats-officedocument.customXmlProperties+xml"/>
  <Override PartName="/customXml/itemProps922.xml" ContentType="application/vnd.openxmlformats-officedocument.customXmlProperties+xml"/>
  <Override PartName="/customXml/itemProps923.xml" ContentType="application/vnd.openxmlformats-officedocument.customXmlProperties+xml"/>
  <Override PartName="/customXml/itemProps924.xml" ContentType="application/vnd.openxmlformats-officedocument.customXmlProperties+xml"/>
  <Override PartName="/customXml/itemProps925.xml" ContentType="application/vnd.openxmlformats-officedocument.customXmlProperties+xml"/>
  <Override PartName="/customXml/itemProps926.xml" ContentType="application/vnd.openxmlformats-officedocument.customXmlProperties+xml"/>
  <Override PartName="/customXml/itemProps927.xml" ContentType="application/vnd.openxmlformats-officedocument.customXmlProperties+xml"/>
  <Override PartName="/customXml/itemProps928.xml" ContentType="application/vnd.openxmlformats-officedocument.customXmlProperties+xml"/>
  <Override PartName="/customXml/itemProps929.xml" ContentType="application/vnd.openxmlformats-officedocument.customXmlProperties+xml"/>
  <Override PartName="/customXml/itemProps930.xml" ContentType="application/vnd.openxmlformats-officedocument.customXmlProperties+xml"/>
  <Override PartName="/customXml/itemProps931.xml" ContentType="application/vnd.openxmlformats-officedocument.customXmlProperties+xml"/>
  <Override PartName="/customXml/itemProps932.xml" ContentType="application/vnd.openxmlformats-officedocument.customXmlProperties+xml"/>
  <Override PartName="/customXml/itemProps933.xml" ContentType="application/vnd.openxmlformats-officedocument.customXmlProperties+xml"/>
  <Override PartName="/customXml/itemProps934.xml" ContentType="application/vnd.openxmlformats-officedocument.customXmlProperties+xml"/>
  <Override PartName="/customXml/itemProps935.xml" ContentType="application/vnd.openxmlformats-officedocument.customXmlProperties+xml"/>
  <Override PartName="/customXml/itemProps936.xml" ContentType="application/vnd.openxmlformats-officedocument.customXmlProperties+xml"/>
  <Override PartName="/customXml/itemProps937.xml" ContentType="application/vnd.openxmlformats-officedocument.customXmlProperties+xml"/>
  <Override PartName="/customXml/itemProps938.xml" ContentType="application/vnd.openxmlformats-officedocument.customXmlProperties+xml"/>
  <Override PartName="/customXml/itemProps939.xml" ContentType="application/vnd.openxmlformats-officedocument.customXmlProperties+xml"/>
  <Override PartName="/customXml/itemProps940.xml" ContentType="application/vnd.openxmlformats-officedocument.customXmlProperties+xml"/>
  <Override PartName="/customXml/itemProps941.xml" ContentType="application/vnd.openxmlformats-officedocument.customXmlProperties+xml"/>
  <Override PartName="/customXml/itemProps942.xml" ContentType="application/vnd.openxmlformats-officedocument.customXmlProperties+xml"/>
  <Override PartName="/customXml/itemProps943.xml" ContentType="application/vnd.openxmlformats-officedocument.customXmlProperties+xml"/>
  <Override PartName="/customXml/itemProps944.xml" ContentType="application/vnd.openxmlformats-officedocument.customXmlProperties+xml"/>
  <Override PartName="/customXml/itemProps945.xml" ContentType="application/vnd.openxmlformats-officedocument.customXmlProperties+xml"/>
  <Override PartName="/customXml/itemProps946.xml" ContentType="application/vnd.openxmlformats-officedocument.customXmlProperties+xml"/>
  <Override PartName="/customXml/itemProps947.xml" ContentType="application/vnd.openxmlformats-officedocument.customXmlProperties+xml"/>
  <Override PartName="/customXml/itemProps948.xml" ContentType="application/vnd.openxmlformats-officedocument.customXmlProperties+xml"/>
  <Override PartName="/customXml/itemProps949.xml" ContentType="application/vnd.openxmlformats-officedocument.customXmlProperties+xml"/>
  <Override PartName="/customXml/itemProps950.xml" ContentType="application/vnd.openxmlformats-officedocument.customXmlProperties+xml"/>
  <Override PartName="/customXml/itemProps951.xml" ContentType="application/vnd.openxmlformats-officedocument.customXmlProperties+xml"/>
  <Override PartName="/customXml/itemProps952.xml" ContentType="application/vnd.openxmlformats-officedocument.customXmlProperties+xml"/>
  <Override PartName="/customXml/itemProps953.xml" ContentType="application/vnd.openxmlformats-officedocument.customXmlProperties+xml"/>
  <Override PartName="/customXml/itemProps954.xml" ContentType="application/vnd.openxmlformats-officedocument.customXmlProperties+xml"/>
  <Override PartName="/customXml/itemProps955.xml" ContentType="application/vnd.openxmlformats-officedocument.customXmlProperties+xml"/>
  <Override PartName="/customXml/itemProps956.xml" ContentType="application/vnd.openxmlformats-officedocument.customXmlProperties+xml"/>
  <Override PartName="/customXml/itemProps957.xml" ContentType="application/vnd.openxmlformats-officedocument.customXmlProperties+xml"/>
  <Override PartName="/customXml/itemProps958.xml" ContentType="application/vnd.openxmlformats-officedocument.customXmlProperties+xml"/>
  <Override PartName="/customXml/itemProps959.xml" ContentType="application/vnd.openxmlformats-officedocument.customXmlProperties+xml"/>
  <Override PartName="/customXml/itemProps960.xml" ContentType="application/vnd.openxmlformats-officedocument.customXmlProperties+xml"/>
  <Override PartName="/customXml/itemProps961.xml" ContentType="application/vnd.openxmlformats-officedocument.customXmlProperties+xml"/>
  <Override PartName="/customXml/itemProps962.xml" ContentType="application/vnd.openxmlformats-officedocument.customXmlProperties+xml"/>
  <Override PartName="/customXml/itemProps963.xml" ContentType="application/vnd.openxmlformats-officedocument.customXmlProperties+xml"/>
  <Override PartName="/customXml/itemProps964.xml" ContentType="application/vnd.openxmlformats-officedocument.customXmlProperties+xml"/>
  <Override PartName="/customXml/itemProps965.xml" ContentType="application/vnd.openxmlformats-officedocument.customXmlProperties+xml"/>
  <Override PartName="/customXml/itemProps966.xml" ContentType="application/vnd.openxmlformats-officedocument.customXmlProperties+xml"/>
  <Override PartName="/customXml/itemProps967.xml" ContentType="application/vnd.openxmlformats-officedocument.customXmlProperties+xml"/>
  <Override PartName="/customXml/itemProps968.xml" ContentType="application/vnd.openxmlformats-officedocument.customXmlProperties+xml"/>
  <Override PartName="/customXml/itemProps969.xml" ContentType="application/vnd.openxmlformats-officedocument.customXmlProperties+xml"/>
  <Override PartName="/customXml/itemProps970.xml" ContentType="application/vnd.openxmlformats-officedocument.customXmlProperties+xml"/>
  <Override PartName="/customXml/itemProps971.xml" ContentType="application/vnd.openxmlformats-officedocument.customXmlProperties+xml"/>
  <Override PartName="/customXml/itemProps972.xml" ContentType="application/vnd.openxmlformats-officedocument.customXmlProperties+xml"/>
  <Override PartName="/customXml/itemProps973.xml" ContentType="application/vnd.openxmlformats-officedocument.customXmlProperties+xml"/>
  <Override PartName="/customXml/itemProps974.xml" ContentType="application/vnd.openxmlformats-officedocument.customXmlProperties+xml"/>
  <Override PartName="/customXml/itemProps975.xml" ContentType="application/vnd.openxmlformats-officedocument.customXmlProperties+xml"/>
  <Override PartName="/customXml/itemProps976.xml" ContentType="application/vnd.openxmlformats-officedocument.customXmlProperties+xml"/>
  <Override PartName="/customXml/itemProps977.xml" ContentType="application/vnd.openxmlformats-officedocument.customXmlProperties+xml"/>
  <Override PartName="/customXml/itemProps978.xml" ContentType="application/vnd.openxmlformats-officedocument.customXmlProperties+xml"/>
  <Override PartName="/customXml/itemProps979.xml" ContentType="application/vnd.openxmlformats-officedocument.customXmlProperties+xml"/>
  <Override PartName="/customXml/itemProps980.xml" ContentType="application/vnd.openxmlformats-officedocument.customXmlProperties+xml"/>
  <Override PartName="/customXml/itemProps981.xml" ContentType="application/vnd.openxmlformats-officedocument.customXmlProperties+xml"/>
  <Override PartName="/customXml/itemProps982.xml" ContentType="application/vnd.openxmlformats-officedocument.customXmlProperties+xml"/>
  <Override PartName="/customXml/itemProps983.xml" ContentType="application/vnd.openxmlformats-officedocument.customXmlProperties+xml"/>
  <Override PartName="/customXml/itemProps984.xml" ContentType="application/vnd.openxmlformats-officedocument.customXmlProperties+xml"/>
  <Override PartName="/customXml/itemProps985.xml" ContentType="application/vnd.openxmlformats-officedocument.customXmlProperties+xml"/>
  <Override PartName="/customXml/itemProps986.xml" ContentType="application/vnd.openxmlformats-officedocument.customXmlProperties+xml"/>
  <Override PartName="/customXml/itemProps987.xml" ContentType="application/vnd.openxmlformats-officedocument.customXmlProperties+xml"/>
  <Override PartName="/customXml/itemProps988.xml" ContentType="application/vnd.openxmlformats-officedocument.customXmlProperties+xml"/>
  <Override PartName="/customXml/itemProps989.xml" ContentType="application/vnd.openxmlformats-officedocument.customXmlProperties+xml"/>
  <Override PartName="/customXml/itemProps990.xml" ContentType="application/vnd.openxmlformats-officedocument.customXmlProperties+xml"/>
  <Override PartName="/customXml/itemProps991.xml" ContentType="application/vnd.openxmlformats-officedocument.customXmlProperties+xml"/>
  <Override PartName="/customXml/itemProps992.xml" ContentType="application/vnd.openxmlformats-officedocument.customXmlProperties+xml"/>
  <Override PartName="/customXml/itemProps993.xml" ContentType="application/vnd.openxmlformats-officedocument.customXmlProperties+xml"/>
  <Override PartName="/customXml/itemProps994.xml" ContentType="application/vnd.openxmlformats-officedocument.customXmlProperties+xml"/>
  <Override PartName="/customXml/itemProps995.xml" ContentType="application/vnd.openxmlformats-officedocument.customXmlProperties+xml"/>
  <Override PartName="/customXml/itemProps996.xml" ContentType="application/vnd.openxmlformats-officedocument.customXmlProperties+xml"/>
  <Override PartName="/customXml/itemProps997.xml" ContentType="application/vnd.openxmlformats-officedocument.customXmlProperties+xml"/>
  <Override PartName="/customXml/itemProps998.xml" ContentType="application/vnd.openxmlformats-officedocument.customXmlProperties+xml"/>
  <Override PartName="/customXml/itemProps999.xml" ContentType="application/vnd.openxmlformats-officedocument.customXmlProperties+xml"/>
  <Override PartName="/customXml/itemProps1000.xml" ContentType="application/vnd.openxmlformats-officedocument.customXmlProperties+xml"/>
  <Override PartName="/customXml/itemProps1001.xml" ContentType="application/vnd.openxmlformats-officedocument.customXmlProperties+xml"/>
  <Override PartName="/customXml/itemProps1002.xml" ContentType="application/vnd.openxmlformats-officedocument.customXmlProperties+xml"/>
  <Override PartName="/customXml/itemProps1003.xml" ContentType="application/vnd.openxmlformats-officedocument.customXmlProperties+xml"/>
  <Override PartName="/customXml/itemProps1004.xml" ContentType="application/vnd.openxmlformats-officedocument.customXmlProperties+xml"/>
  <Override PartName="/customXml/itemProps1005.xml" ContentType="application/vnd.openxmlformats-officedocument.customXmlProperties+xml"/>
  <Override PartName="/customXml/itemProps1006.xml" ContentType="application/vnd.openxmlformats-officedocument.customXmlProperties+xml"/>
  <Override PartName="/customXml/itemProps1007.xml" ContentType="application/vnd.openxmlformats-officedocument.customXmlProperties+xml"/>
  <Override PartName="/customXml/itemProps1008.xml" ContentType="application/vnd.openxmlformats-officedocument.customXmlProperties+xml"/>
  <Override PartName="/customXml/itemProps1009.xml" ContentType="application/vnd.openxmlformats-officedocument.customXmlProperties+xml"/>
  <Override PartName="/customXml/itemProps1010.xml" ContentType="application/vnd.openxmlformats-officedocument.customXmlProperties+xml"/>
  <Override PartName="/customXml/itemProps1011.xml" ContentType="application/vnd.openxmlformats-officedocument.customXmlProperties+xml"/>
  <Override PartName="/customXml/itemProps1012.xml" ContentType="application/vnd.openxmlformats-officedocument.customXmlProperties+xml"/>
  <Override PartName="/customXml/itemProps1013.xml" ContentType="application/vnd.openxmlformats-officedocument.customXmlProperties+xml"/>
  <Override PartName="/customXml/itemProps1014.xml" ContentType="application/vnd.openxmlformats-officedocument.customXmlProperties+xml"/>
  <Override PartName="/customXml/itemProps1015.xml" ContentType="application/vnd.openxmlformats-officedocument.customXmlProperties+xml"/>
  <Override PartName="/customXml/itemProps1016.xml" ContentType="application/vnd.openxmlformats-officedocument.customXmlProperties+xml"/>
  <Override PartName="/customXml/itemProps1017.xml" ContentType="application/vnd.openxmlformats-officedocument.customXmlProperties+xml"/>
  <Override PartName="/customXml/itemProps1018.xml" ContentType="application/vnd.openxmlformats-officedocument.customXmlProperties+xml"/>
  <Override PartName="/customXml/itemProps1019.xml" ContentType="application/vnd.openxmlformats-officedocument.customXmlProperties+xml"/>
  <Override PartName="/customXml/itemProps1020.xml" ContentType="application/vnd.openxmlformats-officedocument.customXmlProperties+xml"/>
  <Override PartName="/customXml/itemProps1021.xml" ContentType="application/vnd.openxmlformats-officedocument.customXmlProperties+xml"/>
  <Override PartName="/customXml/itemProps1022.xml" ContentType="application/vnd.openxmlformats-officedocument.customXmlProperties+xml"/>
  <Override PartName="/customXml/itemProps1023.xml" ContentType="application/vnd.openxmlformats-officedocument.customXmlProperties+xml"/>
  <Override PartName="/customXml/itemProps1024.xml" ContentType="application/vnd.openxmlformats-officedocument.customXmlProperties+xml"/>
  <Override PartName="/customXml/itemProps1025.xml" ContentType="application/vnd.openxmlformats-officedocument.customXmlProperties+xml"/>
  <Override PartName="/customXml/itemProps1026.xml" ContentType="application/vnd.openxmlformats-officedocument.customXmlProperties+xml"/>
  <Override PartName="/customXml/itemProps1027.xml" ContentType="application/vnd.openxmlformats-officedocument.customXmlProperties+xml"/>
  <Override PartName="/customXml/itemProps1028.xml" ContentType="application/vnd.openxmlformats-officedocument.customXmlProperties+xml"/>
  <Override PartName="/customXml/itemProps1029.xml" ContentType="application/vnd.openxmlformats-officedocument.customXmlProperties+xml"/>
  <Override PartName="/customXml/itemProps1030.xml" ContentType="application/vnd.openxmlformats-officedocument.customXmlProperties+xml"/>
  <Override PartName="/customXml/itemProps1031.xml" ContentType="application/vnd.openxmlformats-officedocument.customXmlProperties+xml"/>
  <Override PartName="/customXml/itemProps1032.xml" ContentType="application/vnd.openxmlformats-officedocument.customXmlProperties+xml"/>
  <Override PartName="/customXml/itemProps1033.xml" ContentType="application/vnd.openxmlformats-officedocument.customXmlProperties+xml"/>
  <Override PartName="/customXml/itemProps1034.xml" ContentType="application/vnd.openxmlformats-officedocument.customXmlProperties+xml"/>
  <Override PartName="/customXml/itemProps1035.xml" ContentType="application/vnd.openxmlformats-officedocument.customXmlProperties+xml"/>
  <Override PartName="/customXml/itemProps1036.xml" ContentType="application/vnd.openxmlformats-officedocument.customXmlProperties+xml"/>
  <Override PartName="/customXml/itemProps1037.xml" ContentType="application/vnd.openxmlformats-officedocument.customXmlProperties+xml"/>
  <Override PartName="/customXml/itemProps1038.xml" ContentType="application/vnd.openxmlformats-officedocument.customXmlProperties+xml"/>
  <Override PartName="/customXml/itemProps1039.xml" ContentType="application/vnd.openxmlformats-officedocument.customXmlProperties+xml"/>
  <Override PartName="/customXml/itemProps1040.xml" ContentType="application/vnd.openxmlformats-officedocument.customXmlProperties+xml"/>
  <Override PartName="/customXml/itemProps1041.xml" ContentType="application/vnd.openxmlformats-officedocument.customXmlProperties+xml"/>
  <Override PartName="/customXml/itemProps1042.xml" ContentType="application/vnd.openxmlformats-officedocument.customXmlProperties+xml"/>
  <Override PartName="/customXml/itemProps1043.xml" ContentType="application/vnd.openxmlformats-officedocument.customXmlProperties+xml"/>
  <Override PartName="/customXml/itemProps1044.xml" ContentType="application/vnd.openxmlformats-officedocument.customXmlProperties+xml"/>
  <Override PartName="/customXml/itemProps1045.xml" ContentType="application/vnd.openxmlformats-officedocument.customXmlProperties+xml"/>
  <Override PartName="/customXml/itemProps1046.xml" ContentType="application/vnd.openxmlformats-officedocument.customXmlProperties+xml"/>
  <Override PartName="/customXml/itemProps1047.xml" ContentType="application/vnd.openxmlformats-officedocument.customXmlProperties+xml"/>
  <Override PartName="/customXml/itemProps1048.xml" ContentType="application/vnd.openxmlformats-officedocument.customXmlProperties+xml"/>
  <Override PartName="/customXml/itemProps1049.xml" ContentType="application/vnd.openxmlformats-officedocument.customXmlProperties+xml"/>
  <Override PartName="/customXml/itemProps1050.xml" ContentType="application/vnd.openxmlformats-officedocument.customXmlProperties+xml"/>
  <Override PartName="/customXml/itemProps1051.xml" ContentType="application/vnd.openxmlformats-officedocument.customXmlProperties+xml"/>
  <Override PartName="/customXml/itemProps1052.xml" ContentType="application/vnd.openxmlformats-officedocument.customXmlProperties+xml"/>
  <Override PartName="/customXml/itemProps1053.xml" ContentType="application/vnd.openxmlformats-officedocument.customXmlProperties+xml"/>
  <Override PartName="/customXml/itemProps1054.xml" ContentType="application/vnd.openxmlformats-officedocument.customXmlProperties+xml"/>
  <Override PartName="/customXml/itemProps1055.xml" ContentType="application/vnd.openxmlformats-officedocument.customXmlProperties+xml"/>
  <Override PartName="/customXml/itemProps1056.xml" ContentType="application/vnd.openxmlformats-officedocument.customXmlProperties+xml"/>
  <Override PartName="/customXml/itemProps1057.xml" ContentType="application/vnd.openxmlformats-officedocument.customXmlProperties+xml"/>
  <Override PartName="/customXml/itemProps1058.xml" ContentType="application/vnd.openxmlformats-officedocument.customXmlProperties+xml"/>
  <Override PartName="/customXml/itemProps1059.xml" ContentType="application/vnd.openxmlformats-officedocument.customXmlProperties+xml"/>
  <Override PartName="/customXml/itemProps1060.xml" ContentType="application/vnd.openxmlformats-officedocument.customXmlProperties+xml"/>
  <Override PartName="/customXml/itemProps1061.xml" ContentType="application/vnd.openxmlformats-officedocument.customXmlProperties+xml"/>
  <Override PartName="/customXml/itemProps1062.xml" ContentType="application/vnd.openxmlformats-officedocument.customXmlProperties+xml"/>
  <Override PartName="/customXml/itemProps1063.xml" ContentType="application/vnd.openxmlformats-officedocument.customXmlProperties+xml"/>
  <Override PartName="/customXml/itemProps1064.xml" ContentType="application/vnd.openxmlformats-officedocument.customXmlProperties+xml"/>
  <Override PartName="/customXml/itemProps1065.xml" ContentType="application/vnd.openxmlformats-officedocument.customXmlProperties+xml"/>
  <Override PartName="/customXml/itemProps1066.xml" ContentType="application/vnd.openxmlformats-officedocument.customXmlProperties+xml"/>
  <Override PartName="/customXml/itemProps1067.xml" ContentType="application/vnd.openxmlformats-officedocument.customXmlProperties+xml"/>
  <Override PartName="/customXml/itemProps1068.xml" ContentType="application/vnd.openxmlformats-officedocument.customXmlProperties+xml"/>
  <Override PartName="/customXml/itemProps1069.xml" ContentType="application/vnd.openxmlformats-officedocument.customXmlProperties+xml"/>
  <Override PartName="/customXml/itemProps1070.xml" ContentType="application/vnd.openxmlformats-officedocument.customXmlProperties+xml"/>
  <Override PartName="/customXml/itemProps1071.xml" ContentType="application/vnd.openxmlformats-officedocument.customXmlProperties+xml"/>
  <Override PartName="/customXml/itemProps1072.xml" ContentType="application/vnd.openxmlformats-officedocument.customXmlProperties+xml"/>
  <Override PartName="/customXml/itemProps1073.xml" ContentType="application/vnd.openxmlformats-officedocument.customXmlProperties+xml"/>
  <Override PartName="/customXml/itemProps1074.xml" ContentType="application/vnd.openxmlformats-officedocument.customXmlProperties+xml"/>
  <Override PartName="/customXml/itemProps1075.xml" ContentType="application/vnd.openxmlformats-officedocument.customXmlProperties+xml"/>
  <Override PartName="/customXml/itemProps1076.xml" ContentType="application/vnd.openxmlformats-officedocument.customXmlProperties+xml"/>
  <Override PartName="/customXml/itemProps1077.xml" ContentType="application/vnd.openxmlformats-officedocument.customXmlProperties+xml"/>
  <Override PartName="/customXml/itemProps1078.xml" ContentType="application/vnd.openxmlformats-officedocument.customXmlProperties+xml"/>
  <Override PartName="/customXml/itemProps1079.xml" ContentType="application/vnd.openxmlformats-officedocument.customXmlProperties+xml"/>
  <Override PartName="/customXml/itemProps1080.xml" ContentType="application/vnd.openxmlformats-officedocument.customXmlProperties+xml"/>
  <Override PartName="/customXml/itemProps1081.xml" ContentType="application/vnd.openxmlformats-officedocument.customXmlProperties+xml"/>
  <Override PartName="/customXml/itemProps1082.xml" ContentType="application/vnd.openxmlformats-officedocument.customXmlProperties+xml"/>
  <Override PartName="/customXml/itemProps1083.xml" ContentType="application/vnd.openxmlformats-officedocument.customXmlProperties+xml"/>
  <Override PartName="/customXml/itemProps1084.xml" ContentType="application/vnd.openxmlformats-officedocument.customXmlProperties+xml"/>
  <Override PartName="/customXml/itemProps1085.xml" ContentType="application/vnd.openxmlformats-officedocument.customXmlProperties+xml"/>
  <Override PartName="/customXml/itemProps1086.xml" ContentType="application/vnd.openxmlformats-officedocument.customXmlProperties+xml"/>
  <Override PartName="/customXml/itemProps1087.xml" ContentType="application/vnd.openxmlformats-officedocument.customXmlProperties+xml"/>
  <Override PartName="/customXml/itemProps1088.xml" ContentType="application/vnd.openxmlformats-officedocument.customXmlProperties+xml"/>
  <Override PartName="/customXml/itemProps1089.xml" ContentType="application/vnd.openxmlformats-officedocument.customXmlProperties+xml"/>
  <Override PartName="/customXml/itemProps1090.xml" ContentType="application/vnd.openxmlformats-officedocument.customXmlProperties+xml"/>
  <Override PartName="/customXml/itemProps1091.xml" ContentType="application/vnd.openxmlformats-officedocument.customXmlProperties+xml"/>
  <Override PartName="/customXml/itemProps1092.xml" ContentType="application/vnd.openxmlformats-officedocument.customXmlProperties+xml"/>
  <Override PartName="/customXml/itemProps1093.xml" ContentType="application/vnd.openxmlformats-officedocument.customXmlProperties+xml"/>
  <Override PartName="/customXml/itemProps1094.xml" ContentType="application/vnd.openxmlformats-officedocument.customXmlProperties+xml"/>
  <Override PartName="/customXml/itemProps1095.xml" ContentType="application/vnd.openxmlformats-officedocument.customXmlProperties+xml"/>
  <Override PartName="/customXml/itemProps1096.xml" ContentType="application/vnd.openxmlformats-officedocument.customXmlProperties+xml"/>
  <Override PartName="/customXml/itemProps1097.xml" ContentType="application/vnd.openxmlformats-officedocument.customXmlProperties+xml"/>
  <Override PartName="/customXml/itemProps1098.xml" ContentType="application/vnd.openxmlformats-officedocument.customXmlProperties+xml"/>
  <Override PartName="/customXml/itemProps1099.xml" ContentType="application/vnd.openxmlformats-officedocument.customXmlProperties+xml"/>
  <Override PartName="/customXml/itemProps1100.xml" ContentType="application/vnd.openxmlformats-officedocument.customXmlProperties+xml"/>
  <Override PartName="/customXml/itemProps1101.xml" ContentType="application/vnd.openxmlformats-officedocument.customXmlProperties+xml"/>
  <Override PartName="/customXml/itemProps1102.xml" ContentType="application/vnd.openxmlformats-officedocument.customXmlProperties+xml"/>
  <Override PartName="/customXml/itemProps1103.xml" ContentType="application/vnd.openxmlformats-officedocument.customXmlProperties+xml"/>
  <Override PartName="/customXml/itemProps1104.xml" ContentType="application/vnd.openxmlformats-officedocument.customXmlProperties+xml"/>
  <Override PartName="/customXml/itemProps1105.xml" ContentType="application/vnd.openxmlformats-officedocument.customXmlProperties+xml"/>
  <Override PartName="/customXml/itemProps1106.xml" ContentType="application/vnd.openxmlformats-officedocument.customXmlProperties+xml"/>
  <Override PartName="/customXml/itemProps1107.xml" ContentType="application/vnd.openxmlformats-officedocument.customXmlProperties+xml"/>
  <Override PartName="/customXml/itemProps1108.xml" ContentType="application/vnd.openxmlformats-officedocument.customXmlProperties+xml"/>
  <Override PartName="/customXml/itemProps1109.xml" ContentType="application/vnd.openxmlformats-officedocument.customXmlProperties+xml"/>
  <Override PartName="/customXml/itemProps1110.xml" ContentType="application/vnd.openxmlformats-officedocument.customXmlProperties+xml"/>
  <Override PartName="/customXml/itemProps1111.xml" ContentType="application/vnd.openxmlformats-officedocument.customXmlProperties+xml"/>
  <Override PartName="/customXml/itemProps1112.xml" ContentType="application/vnd.openxmlformats-officedocument.customXmlProperties+xml"/>
  <Override PartName="/customXml/itemProps1113.xml" ContentType="application/vnd.openxmlformats-officedocument.customXmlProperties+xml"/>
  <Override PartName="/customXml/itemProps1114.xml" ContentType="application/vnd.openxmlformats-officedocument.customXmlProperties+xml"/>
  <Override PartName="/customXml/itemProps1115.xml" ContentType="application/vnd.openxmlformats-officedocument.customXmlProperties+xml"/>
  <Override PartName="/customXml/itemProps1116.xml" ContentType="application/vnd.openxmlformats-officedocument.customXmlProperties+xml"/>
  <Override PartName="/customXml/itemProps1117.xml" ContentType="application/vnd.openxmlformats-officedocument.customXmlProperties+xml"/>
  <Override PartName="/customXml/itemProps1118.xml" ContentType="application/vnd.openxmlformats-officedocument.customXmlProperties+xml"/>
  <Override PartName="/customXml/itemProps1119.xml" ContentType="application/vnd.openxmlformats-officedocument.customXmlProperties+xml"/>
  <Override PartName="/customXml/itemProps1120.xml" ContentType="application/vnd.openxmlformats-officedocument.customXmlProperties+xml"/>
  <Override PartName="/customXml/itemProps1121.xml" ContentType="application/vnd.openxmlformats-officedocument.customXmlProperties+xml"/>
  <Override PartName="/customXml/itemProps1122.xml" ContentType="application/vnd.openxmlformats-officedocument.customXmlProperties+xml"/>
  <Override PartName="/customXml/itemProps1123.xml" ContentType="application/vnd.openxmlformats-officedocument.customXmlProperties+xml"/>
  <Override PartName="/customXml/itemProps1124.xml" ContentType="application/vnd.openxmlformats-officedocument.customXmlProperties+xml"/>
  <Override PartName="/customXml/itemProps1125.xml" ContentType="application/vnd.openxmlformats-officedocument.customXmlProperties+xml"/>
  <Override PartName="/customXml/itemProps1126.xml" ContentType="application/vnd.openxmlformats-officedocument.customXmlProperties+xml"/>
  <Override PartName="/customXml/itemProps1127.xml" ContentType="application/vnd.openxmlformats-officedocument.customXmlProperties+xml"/>
  <Override PartName="/customXml/itemProps1128.xml" ContentType="application/vnd.openxmlformats-officedocument.customXmlProperties+xml"/>
  <Override PartName="/customXml/itemProps1129.xml" ContentType="application/vnd.openxmlformats-officedocument.customXmlProperties+xml"/>
  <Override PartName="/customXml/itemProps1130.xml" ContentType="application/vnd.openxmlformats-officedocument.customXmlProperties+xml"/>
  <Override PartName="/customXml/itemProps1131.xml" ContentType="application/vnd.openxmlformats-officedocument.customXmlProperties+xml"/>
  <Override PartName="/customXml/itemProps1132.xml" ContentType="application/vnd.openxmlformats-officedocument.customXmlProperties+xml"/>
  <Override PartName="/customXml/itemProps1133.xml" ContentType="application/vnd.openxmlformats-officedocument.customXmlProperties+xml"/>
  <Override PartName="/customXml/itemProps1134.xml" ContentType="application/vnd.openxmlformats-officedocument.customXmlProperties+xml"/>
  <Override PartName="/customXml/itemProps1135.xml" ContentType="application/vnd.openxmlformats-officedocument.customXmlProperties+xml"/>
  <Override PartName="/customXml/itemProps1136.xml" ContentType="application/vnd.openxmlformats-officedocument.customXmlProperties+xml"/>
  <Override PartName="/customXml/itemProps1137.xml" ContentType="application/vnd.openxmlformats-officedocument.customXmlProperties+xml"/>
  <Override PartName="/customXml/itemProps1138.xml" ContentType="application/vnd.openxmlformats-officedocument.customXmlProperties+xml"/>
  <Override PartName="/customXml/itemProps1139.xml" ContentType="application/vnd.openxmlformats-officedocument.customXmlProperties+xml"/>
  <Override PartName="/customXml/itemProps1140.xml" ContentType="application/vnd.openxmlformats-officedocument.customXmlProperties+xml"/>
  <Override PartName="/customXml/itemProps1141.xml" ContentType="application/vnd.openxmlformats-officedocument.customXmlProperties+xml"/>
  <Override PartName="/customXml/itemProps1142.xml" ContentType="application/vnd.openxmlformats-officedocument.customXmlProperties+xml"/>
  <Override PartName="/customXml/itemProps1143.xml" ContentType="application/vnd.openxmlformats-officedocument.customXmlProperties+xml"/>
  <Override PartName="/customXml/itemProps1144.xml" ContentType="application/vnd.openxmlformats-officedocument.customXmlProperties+xml"/>
  <Override PartName="/customXml/itemProps1145.xml" ContentType="application/vnd.openxmlformats-officedocument.customXmlProperties+xml"/>
  <Override PartName="/customXml/itemProps1146.xml" ContentType="application/vnd.openxmlformats-officedocument.customXmlProperties+xml"/>
  <Override PartName="/customXml/itemProps1147.xml" ContentType="application/vnd.openxmlformats-officedocument.customXmlProperties+xml"/>
  <Override PartName="/customXml/itemProps1148.xml" ContentType="application/vnd.openxmlformats-officedocument.customXmlProperties+xml"/>
  <Override PartName="/customXml/itemProps1149.xml" ContentType="application/vnd.openxmlformats-officedocument.customXmlProperties+xml"/>
  <Override PartName="/customXml/itemProps1150.xml" ContentType="application/vnd.openxmlformats-officedocument.customXmlProperties+xml"/>
  <Override PartName="/customXml/itemProps1151.xml" ContentType="application/vnd.openxmlformats-officedocument.customXmlProperties+xml"/>
  <Override PartName="/customXml/itemProps1152.xml" ContentType="application/vnd.openxmlformats-officedocument.customXmlProperties+xml"/>
  <Override PartName="/customXml/itemProps1153.xml" ContentType="application/vnd.openxmlformats-officedocument.customXmlProperties+xml"/>
  <Override PartName="/customXml/itemProps1154.xml" ContentType="application/vnd.openxmlformats-officedocument.customXmlProperties+xml"/>
  <Override PartName="/customXml/itemProps1155.xml" ContentType="application/vnd.openxmlformats-officedocument.customXmlProperties+xml"/>
  <Override PartName="/customXml/itemProps1156.xml" ContentType="application/vnd.openxmlformats-officedocument.customXmlProperties+xml"/>
  <Override PartName="/customXml/itemProps1157.xml" ContentType="application/vnd.openxmlformats-officedocument.customXmlProperties+xml"/>
  <Override PartName="/customXml/itemProps1158.xml" ContentType="application/vnd.openxmlformats-officedocument.customXmlProperties+xml"/>
  <Override PartName="/customXml/itemProps1159.xml" ContentType="application/vnd.openxmlformats-officedocument.customXmlProperties+xml"/>
  <Override PartName="/customXml/itemProps1160.xml" ContentType="application/vnd.openxmlformats-officedocument.customXmlProperties+xml"/>
  <Override PartName="/customXml/itemProps1161.xml" ContentType="application/vnd.openxmlformats-officedocument.customXmlProperties+xml"/>
  <Override PartName="/customXml/itemProps1162.xml" ContentType="application/vnd.openxmlformats-officedocument.customXmlProperties+xml"/>
  <Override PartName="/customXml/itemProps1163.xml" ContentType="application/vnd.openxmlformats-officedocument.customXmlProperties+xml"/>
  <Override PartName="/customXml/itemProps1164.xml" ContentType="application/vnd.openxmlformats-officedocument.customXmlProperties+xml"/>
  <Override PartName="/customXml/itemProps1165.xml" ContentType="application/vnd.openxmlformats-officedocument.customXmlProperties+xml"/>
  <Override PartName="/customXml/itemProps1166.xml" ContentType="application/vnd.openxmlformats-officedocument.customXmlProperties+xml"/>
  <Override PartName="/customXml/itemProps1167.xml" ContentType="application/vnd.openxmlformats-officedocument.customXmlProperties+xml"/>
  <Override PartName="/customXml/itemProps1168.xml" ContentType="application/vnd.openxmlformats-officedocument.customXmlProperties+xml"/>
  <Override PartName="/customXml/itemProps1169.xml" ContentType="application/vnd.openxmlformats-officedocument.customXmlProperties+xml"/>
  <Override PartName="/customXml/itemProps1170.xml" ContentType="application/vnd.openxmlformats-officedocument.customXmlProperties+xml"/>
  <Override PartName="/customXml/itemProps1171.xml" ContentType="application/vnd.openxmlformats-officedocument.customXmlProperties+xml"/>
  <Override PartName="/customXml/itemProps1172.xml" ContentType="application/vnd.openxmlformats-officedocument.customXmlProperties+xml"/>
  <Override PartName="/customXml/itemProps1173.xml" ContentType="application/vnd.openxmlformats-officedocument.customXmlProperties+xml"/>
  <Override PartName="/customXml/itemProps1174.xml" ContentType="application/vnd.openxmlformats-officedocument.customXmlProperties+xml"/>
  <Override PartName="/customXml/itemProps1175.xml" ContentType="application/vnd.openxmlformats-officedocument.customXmlProperties+xml"/>
  <Override PartName="/customXml/itemProps1176.xml" ContentType="application/vnd.openxmlformats-officedocument.customXmlProperties+xml"/>
  <Override PartName="/customXml/itemProps1177.xml" ContentType="application/vnd.openxmlformats-officedocument.customXmlProperties+xml"/>
  <Override PartName="/customXml/itemProps1178.xml" ContentType="application/vnd.openxmlformats-officedocument.customXmlProperties+xml"/>
  <Override PartName="/customXml/itemProps1179.xml" ContentType="application/vnd.openxmlformats-officedocument.customXmlProperties+xml"/>
  <Override PartName="/customXml/itemProps1180.xml" ContentType="application/vnd.openxmlformats-officedocument.customXmlProperties+xml"/>
  <Override PartName="/customXml/itemProps1181.xml" ContentType="application/vnd.openxmlformats-officedocument.customXmlProperties+xml"/>
  <Override PartName="/customXml/itemProps1182.xml" ContentType="application/vnd.openxmlformats-officedocument.customXmlProperties+xml"/>
  <Override PartName="/customXml/itemProps1183.xml" ContentType="application/vnd.openxmlformats-officedocument.customXmlProperties+xml"/>
  <Override PartName="/customXml/itemProps1184.xml" ContentType="application/vnd.openxmlformats-officedocument.customXmlProperties+xml"/>
  <Override PartName="/customXml/itemProps1185.xml" ContentType="application/vnd.openxmlformats-officedocument.customXmlProperties+xml"/>
  <Override PartName="/customXml/itemProps1186.xml" ContentType="application/vnd.openxmlformats-officedocument.customXmlProperties+xml"/>
  <Override PartName="/customXml/itemProps1187.xml" ContentType="application/vnd.openxmlformats-officedocument.customXmlProperties+xml"/>
  <Override PartName="/customXml/itemProps1188.xml" ContentType="application/vnd.openxmlformats-officedocument.customXmlProperties+xml"/>
  <Override PartName="/customXml/itemProps1189.xml" ContentType="application/vnd.openxmlformats-officedocument.customXmlProperties+xml"/>
  <Override PartName="/customXml/itemProps1190.xml" ContentType="application/vnd.openxmlformats-officedocument.customXmlProperties+xml"/>
  <Override PartName="/customXml/itemProps1191.xml" ContentType="application/vnd.openxmlformats-officedocument.customXmlProperties+xml"/>
  <Override PartName="/customXml/itemProps1192.xml" ContentType="application/vnd.openxmlformats-officedocument.customXmlProperties+xml"/>
  <Override PartName="/customXml/itemProps1193.xml" ContentType="application/vnd.openxmlformats-officedocument.customXmlProperties+xml"/>
  <Override PartName="/customXml/itemProps1194.xml" ContentType="application/vnd.openxmlformats-officedocument.customXmlProperties+xml"/>
  <Override PartName="/customXml/itemProps1195.xml" ContentType="application/vnd.openxmlformats-officedocument.customXmlProperties+xml"/>
  <Override PartName="/customXml/itemProps1196.xml" ContentType="application/vnd.openxmlformats-officedocument.customXmlProperties+xml"/>
  <Override PartName="/customXml/itemProps1197.xml" ContentType="application/vnd.openxmlformats-officedocument.customXmlProperties+xml"/>
  <Override PartName="/customXml/itemProps1198.xml" ContentType="application/vnd.openxmlformats-officedocument.customXmlProperties+xml"/>
  <Override PartName="/customXml/itemProps1199.xml" ContentType="application/vnd.openxmlformats-officedocument.customXmlProperties+xml"/>
  <Override PartName="/customXml/itemProps1200.xml" ContentType="application/vnd.openxmlformats-officedocument.customXmlProperties+xml"/>
  <Override PartName="/customXml/itemProps1201.xml" ContentType="application/vnd.openxmlformats-officedocument.customXmlProperties+xml"/>
  <Override PartName="/customXml/itemProps1202.xml" ContentType="application/vnd.openxmlformats-officedocument.customXmlProperties+xml"/>
  <Override PartName="/customXml/itemProps1203.xml" ContentType="application/vnd.openxmlformats-officedocument.customXmlProperties+xml"/>
  <Override PartName="/customXml/itemProps1204.xml" ContentType="application/vnd.openxmlformats-officedocument.customXmlProperties+xml"/>
  <Override PartName="/customXml/itemProps1205.xml" ContentType="application/vnd.openxmlformats-officedocument.customXmlProperties+xml"/>
  <Override PartName="/customXml/itemProps1206.xml" ContentType="application/vnd.openxmlformats-officedocument.customXmlProperties+xml"/>
  <Override PartName="/customXml/itemProps1207.xml" ContentType="application/vnd.openxmlformats-officedocument.customXmlProperties+xml"/>
  <Override PartName="/customXml/itemProps1208.xml" ContentType="application/vnd.openxmlformats-officedocument.customXmlProperties+xml"/>
  <Override PartName="/customXml/itemProps1209.xml" ContentType="application/vnd.openxmlformats-officedocument.customXmlProperties+xml"/>
  <Override PartName="/customXml/itemProps1210.xml" ContentType="application/vnd.openxmlformats-officedocument.customXmlProperties+xml"/>
  <Override PartName="/customXml/itemProps1211.xml" ContentType="application/vnd.openxmlformats-officedocument.customXmlProperties+xml"/>
  <Override PartName="/customXml/itemProps1212.xml" ContentType="application/vnd.openxmlformats-officedocument.customXmlProperties+xml"/>
  <Override PartName="/customXml/itemProps1213.xml" ContentType="application/vnd.openxmlformats-officedocument.customXmlProperties+xml"/>
  <Override PartName="/customXml/itemProps1214.xml" ContentType="application/vnd.openxmlformats-officedocument.customXmlProperties+xml"/>
  <Override PartName="/customXml/itemProps1215.xml" ContentType="application/vnd.openxmlformats-officedocument.customXmlProperties+xml"/>
  <Override PartName="/customXml/itemProps1216.xml" ContentType="application/vnd.openxmlformats-officedocument.customXmlProperties+xml"/>
  <Override PartName="/customXml/itemProps1217.xml" ContentType="application/vnd.openxmlformats-officedocument.customXmlProperties+xml"/>
  <Override PartName="/customXml/itemProps1218.xml" ContentType="application/vnd.openxmlformats-officedocument.customXmlProperties+xml"/>
  <Override PartName="/customXml/itemProps1219.xml" ContentType="application/vnd.openxmlformats-officedocument.customXmlProperties+xml"/>
  <Override PartName="/customXml/itemProps1220.xml" ContentType="application/vnd.openxmlformats-officedocument.customXmlProperties+xml"/>
  <Override PartName="/customXml/itemProps1221.xml" ContentType="application/vnd.openxmlformats-officedocument.customXmlProperties+xml"/>
  <Override PartName="/customXml/itemProps1222.xml" ContentType="application/vnd.openxmlformats-officedocument.customXmlProperties+xml"/>
  <Override PartName="/customXml/itemProps1223.xml" ContentType="application/vnd.openxmlformats-officedocument.customXmlProperties+xml"/>
  <Override PartName="/customXml/itemProps1224.xml" ContentType="application/vnd.openxmlformats-officedocument.customXmlProperties+xml"/>
  <Override PartName="/customXml/itemProps1225.xml" ContentType="application/vnd.openxmlformats-officedocument.customXmlProperties+xml"/>
  <Override PartName="/customXml/itemProps1226.xml" ContentType="application/vnd.openxmlformats-officedocument.customXmlProperties+xml"/>
  <Override PartName="/customXml/itemProps1227.xml" ContentType="application/vnd.openxmlformats-officedocument.customXmlProperties+xml"/>
  <Override PartName="/customXml/itemProps1228.xml" ContentType="application/vnd.openxmlformats-officedocument.customXmlProperties+xml"/>
  <Override PartName="/customXml/itemProps1229.xml" ContentType="application/vnd.openxmlformats-officedocument.customXmlProperties+xml"/>
  <Override PartName="/customXml/itemProps1230.xml" ContentType="application/vnd.openxmlformats-officedocument.customXmlProperties+xml"/>
  <Override PartName="/customXml/itemProps1231.xml" ContentType="application/vnd.openxmlformats-officedocument.customXmlProperties+xml"/>
  <Override PartName="/customXml/itemProps1232.xml" ContentType="application/vnd.openxmlformats-officedocument.customXmlProperties+xml"/>
  <Override PartName="/customXml/itemProps1233.xml" ContentType="application/vnd.openxmlformats-officedocument.customXmlProperties+xml"/>
  <Override PartName="/customXml/itemProps1234.xml" ContentType="application/vnd.openxmlformats-officedocument.customXmlProperties+xml"/>
  <Override PartName="/customXml/itemProps1235.xml" ContentType="application/vnd.openxmlformats-officedocument.customXmlProperties+xml"/>
  <Override PartName="/customXml/itemProps1236.xml" ContentType="application/vnd.openxmlformats-officedocument.customXmlProperties+xml"/>
  <Override PartName="/customXml/itemProps1237.xml" ContentType="application/vnd.openxmlformats-officedocument.customXmlProperties+xml"/>
  <Override PartName="/customXml/itemProps1238.xml" ContentType="application/vnd.openxmlformats-officedocument.customXmlProperties+xml"/>
  <Override PartName="/customXml/itemProps1239.xml" ContentType="application/vnd.openxmlformats-officedocument.customXmlProperties+xml"/>
  <Override PartName="/customXml/itemProps1240.xml" ContentType="application/vnd.openxmlformats-officedocument.customXmlProperties+xml"/>
  <Override PartName="/customXml/itemProps1241.xml" ContentType="application/vnd.openxmlformats-officedocument.customXmlProperties+xml"/>
  <Override PartName="/customXml/itemProps1242.xml" ContentType="application/vnd.openxmlformats-officedocument.customXmlProperties+xml"/>
  <Override PartName="/customXml/itemProps1243.xml" ContentType="application/vnd.openxmlformats-officedocument.customXmlProperties+xml"/>
  <Override PartName="/customXml/itemProps1244.xml" ContentType="application/vnd.openxmlformats-officedocument.customXmlProperties+xml"/>
  <Override PartName="/customXml/itemProps1245.xml" ContentType="application/vnd.openxmlformats-officedocument.customXmlProperties+xml"/>
  <Override PartName="/customXml/itemProps1246.xml" ContentType="application/vnd.openxmlformats-officedocument.customXmlProperties+xml"/>
  <Override PartName="/customXml/itemProps1247.xml" ContentType="application/vnd.openxmlformats-officedocument.customXmlProperties+xml"/>
  <Override PartName="/customXml/itemProps1248.xml" ContentType="application/vnd.openxmlformats-officedocument.customXmlProperties+xml"/>
  <Override PartName="/customXml/itemProps1249.xml" ContentType="application/vnd.openxmlformats-officedocument.customXmlProperties+xml"/>
  <Override PartName="/customXml/itemProps1250.xml" ContentType="application/vnd.openxmlformats-officedocument.customXmlProperties+xml"/>
  <Override PartName="/customXml/itemProps1251.xml" ContentType="application/vnd.openxmlformats-officedocument.customXmlProperties+xml"/>
  <Override PartName="/customXml/itemProps1252.xml" ContentType="application/vnd.openxmlformats-officedocument.customXmlProperties+xml"/>
  <Override PartName="/customXml/itemProps1253.xml" ContentType="application/vnd.openxmlformats-officedocument.customXmlProperties+xml"/>
  <Override PartName="/customXml/itemProps1254.xml" ContentType="application/vnd.openxmlformats-officedocument.customXmlProperties+xml"/>
  <Override PartName="/customXml/itemProps1255.xml" ContentType="application/vnd.openxmlformats-officedocument.customXmlProperties+xml"/>
  <Override PartName="/customXml/itemProps1256.xml" ContentType="application/vnd.openxmlformats-officedocument.customXmlProperties+xml"/>
  <Override PartName="/customXml/itemProps1257.xml" ContentType="application/vnd.openxmlformats-officedocument.customXmlProperties+xml"/>
  <Override PartName="/customXml/itemProps1258.xml" ContentType="application/vnd.openxmlformats-officedocument.customXmlProperties+xml"/>
  <Override PartName="/customXml/itemProps1259.xml" ContentType="application/vnd.openxmlformats-officedocument.customXmlProperties+xml"/>
  <Override PartName="/customXml/itemProps1260.xml" ContentType="application/vnd.openxmlformats-officedocument.customXmlProperties+xml"/>
  <Override PartName="/customXml/itemProps1261.xml" ContentType="application/vnd.openxmlformats-officedocument.customXmlProperties+xml"/>
  <Override PartName="/customXml/itemProps1262.xml" ContentType="application/vnd.openxmlformats-officedocument.customXmlProperties+xml"/>
  <Override PartName="/customXml/itemProps1263.xml" ContentType="application/vnd.openxmlformats-officedocument.customXmlProperties+xml"/>
  <Override PartName="/customXml/itemProps1264.xml" ContentType="application/vnd.openxmlformats-officedocument.customXmlProperties+xml"/>
  <Override PartName="/customXml/itemProps1265.xml" ContentType="application/vnd.openxmlformats-officedocument.customXmlProperties+xml"/>
  <Override PartName="/customXml/itemProps1266.xml" ContentType="application/vnd.openxmlformats-officedocument.customXmlProperties+xml"/>
  <Override PartName="/customXml/itemProps1267.xml" ContentType="application/vnd.openxmlformats-officedocument.customXmlProperties+xml"/>
  <Override PartName="/customXml/itemProps1268.xml" ContentType="application/vnd.openxmlformats-officedocument.customXmlProperties+xml"/>
  <Override PartName="/customXml/itemProps1269.xml" ContentType="application/vnd.openxmlformats-officedocument.customXmlProperties+xml"/>
  <Override PartName="/customXml/itemProps1270.xml" ContentType="application/vnd.openxmlformats-officedocument.customXmlProperties+xml"/>
  <Override PartName="/customXml/itemProps1271.xml" ContentType="application/vnd.openxmlformats-officedocument.customXmlProperties+xml"/>
  <Override PartName="/customXml/itemProps1272.xml" ContentType="application/vnd.openxmlformats-officedocument.customXmlProperties+xml"/>
  <Override PartName="/customXml/itemProps1273.xml" ContentType="application/vnd.openxmlformats-officedocument.customXmlProperties+xml"/>
  <Override PartName="/customXml/itemProps1274.xml" ContentType="application/vnd.openxmlformats-officedocument.customXmlProperties+xml"/>
  <Override PartName="/customXml/itemProps1275.xml" ContentType="application/vnd.openxmlformats-officedocument.customXmlProperties+xml"/>
  <Override PartName="/customXml/itemProps1276.xml" ContentType="application/vnd.openxmlformats-officedocument.customXmlProperties+xml"/>
  <Override PartName="/customXml/itemProps1277.xml" ContentType="application/vnd.openxmlformats-officedocument.customXmlProperties+xml"/>
  <Override PartName="/customXml/itemProps1278.xml" ContentType="application/vnd.openxmlformats-officedocument.customXmlProperties+xml"/>
  <Override PartName="/customXml/itemProps1279.xml" ContentType="application/vnd.openxmlformats-officedocument.customXmlProperties+xml"/>
  <Override PartName="/customXml/itemProps1280.xml" ContentType="application/vnd.openxmlformats-officedocument.customXmlProperties+xml"/>
  <Override PartName="/customXml/itemProps1281.xml" ContentType="application/vnd.openxmlformats-officedocument.customXmlProperties+xml"/>
  <Override PartName="/customXml/itemProps1282.xml" ContentType="application/vnd.openxmlformats-officedocument.customXmlProperties+xml"/>
  <Override PartName="/customXml/itemProps1283.xml" ContentType="application/vnd.openxmlformats-officedocument.customXmlProperties+xml"/>
  <Override PartName="/customXml/itemProps1284.xml" ContentType="application/vnd.openxmlformats-officedocument.customXmlProperties+xml"/>
  <Override PartName="/customXml/itemProps1285.xml" ContentType="application/vnd.openxmlformats-officedocument.customXmlProperties+xml"/>
  <Override PartName="/customXml/itemProps1286.xml" ContentType="application/vnd.openxmlformats-officedocument.customXmlProperties+xml"/>
  <Override PartName="/customXml/itemProps1287.xml" ContentType="application/vnd.openxmlformats-officedocument.customXmlProperties+xml"/>
  <Override PartName="/customXml/itemProps1288.xml" ContentType="application/vnd.openxmlformats-officedocument.customXmlProperties+xml"/>
  <Override PartName="/customXml/itemProps1289.xml" ContentType="application/vnd.openxmlformats-officedocument.customXmlProperties+xml"/>
  <Override PartName="/customXml/itemProps1290.xml" ContentType="application/vnd.openxmlformats-officedocument.customXmlProperties+xml"/>
  <Override PartName="/customXml/itemProps1291.xml" ContentType="application/vnd.openxmlformats-officedocument.customXmlProperties+xml"/>
  <Override PartName="/customXml/itemProps1292.xml" ContentType="application/vnd.openxmlformats-officedocument.customXmlProperties+xml"/>
  <Override PartName="/customXml/itemProps1293.xml" ContentType="application/vnd.openxmlformats-officedocument.customXmlProperties+xml"/>
  <Override PartName="/customXml/itemProps1294.xml" ContentType="application/vnd.openxmlformats-officedocument.customXmlProperties+xml"/>
  <Override PartName="/customXml/itemProps1295.xml" ContentType="application/vnd.openxmlformats-officedocument.customXmlProperties+xml"/>
  <Override PartName="/customXml/itemProps1296.xml" ContentType="application/vnd.openxmlformats-officedocument.customXmlProperties+xml"/>
  <Override PartName="/customXml/itemProps1297.xml" ContentType="application/vnd.openxmlformats-officedocument.customXmlProperties+xml"/>
  <Override PartName="/customXml/itemProps1298.xml" ContentType="application/vnd.openxmlformats-officedocument.customXmlProperties+xml"/>
  <Override PartName="/customXml/itemProps1299.xml" ContentType="application/vnd.openxmlformats-officedocument.customXmlProperties+xml"/>
  <Override PartName="/customXml/itemProps1300.xml" ContentType="application/vnd.openxmlformats-officedocument.customXmlProperties+xml"/>
  <Override PartName="/customXml/itemProps1301.xml" ContentType="application/vnd.openxmlformats-officedocument.customXmlProperties+xml"/>
  <Override PartName="/customXml/itemProps1302.xml" ContentType="application/vnd.openxmlformats-officedocument.customXmlProperties+xml"/>
  <Override PartName="/customXml/itemProps1303.xml" ContentType="application/vnd.openxmlformats-officedocument.customXmlProperties+xml"/>
  <Override PartName="/customXml/itemProps1304.xml" ContentType="application/vnd.openxmlformats-officedocument.customXmlProperties+xml"/>
  <Override PartName="/customXml/itemProps1305.xml" ContentType="application/vnd.openxmlformats-officedocument.customXmlProperties+xml"/>
  <Override PartName="/customXml/itemProps1306.xml" ContentType="application/vnd.openxmlformats-officedocument.customXmlProperties+xml"/>
  <Override PartName="/customXml/itemProps1307.xml" ContentType="application/vnd.openxmlformats-officedocument.customXmlProperties+xml"/>
  <Override PartName="/customXml/itemProps1308.xml" ContentType="application/vnd.openxmlformats-officedocument.customXmlProperties+xml"/>
  <Override PartName="/customXml/itemProps1309.xml" ContentType="application/vnd.openxmlformats-officedocument.customXmlProperties+xml"/>
  <Override PartName="/customXml/itemProps1310.xml" ContentType="application/vnd.openxmlformats-officedocument.customXmlProperties+xml"/>
  <Override PartName="/customXml/itemProps1311.xml" ContentType="application/vnd.openxmlformats-officedocument.customXmlProperties+xml"/>
  <Override PartName="/customXml/itemProps1312.xml" ContentType="application/vnd.openxmlformats-officedocument.customXmlProperties+xml"/>
  <Override PartName="/customXml/itemProps1313.xml" ContentType="application/vnd.openxmlformats-officedocument.customXmlProperties+xml"/>
  <Override PartName="/customXml/itemProps1314.xml" ContentType="application/vnd.openxmlformats-officedocument.customXmlProperties+xml"/>
  <Override PartName="/customXml/itemProps1315.xml" ContentType="application/vnd.openxmlformats-officedocument.customXmlProperties+xml"/>
  <Override PartName="/customXml/itemProps1316.xml" ContentType="application/vnd.openxmlformats-officedocument.customXmlProperties+xml"/>
  <Override PartName="/customXml/itemProps1317.xml" ContentType="application/vnd.openxmlformats-officedocument.customXmlProperties+xml"/>
  <Override PartName="/customXml/itemProps1318.xml" ContentType="application/vnd.openxmlformats-officedocument.customXmlProperties+xml"/>
  <Override PartName="/customXml/itemProps1319.xml" ContentType="application/vnd.openxmlformats-officedocument.customXmlProperties+xml"/>
  <Override PartName="/customXml/itemProps1320.xml" ContentType="application/vnd.openxmlformats-officedocument.customXmlProperties+xml"/>
  <Override PartName="/customXml/itemProps1321.xml" ContentType="application/vnd.openxmlformats-officedocument.customXmlProperties+xml"/>
  <Override PartName="/customXml/itemProps1322.xml" ContentType="application/vnd.openxmlformats-officedocument.customXmlProperties+xml"/>
  <Override PartName="/customXml/itemProps1323.xml" ContentType="application/vnd.openxmlformats-officedocument.customXmlProperties+xml"/>
  <Override PartName="/customXml/itemProps1324.xml" ContentType="application/vnd.openxmlformats-officedocument.customXmlProperties+xml"/>
  <Override PartName="/customXml/itemProps1325.xml" ContentType="application/vnd.openxmlformats-officedocument.customXmlProperties+xml"/>
  <Override PartName="/customXml/itemProps1326.xml" ContentType="application/vnd.openxmlformats-officedocument.customXmlProperties+xml"/>
  <Override PartName="/customXml/itemProps1327.xml" ContentType="application/vnd.openxmlformats-officedocument.customXmlProperties+xml"/>
  <Override PartName="/customXml/itemProps1328.xml" ContentType="application/vnd.openxmlformats-officedocument.customXmlProperties+xml"/>
  <Override PartName="/customXml/itemProps1329.xml" ContentType="application/vnd.openxmlformats-officedocument.customXmlProperties+xml"/>
  <Override PartName="/customXml/itemProps1330.xml" ContentType="application/vnd.openxmlformats-officedocument.customXmlProperties+xml"/>
  <Override PartName="/customXml/itemProps1331.xml" ContentType="application/vnd.openxmlformats-officedocument.customXmlProperties+xml"/>
  <Override PartName="/customXml/itemProps1332.xml" ContentType="application/vnd.openxmlformats-officedocument.customXmlProperties+xml"/>
  <Override PartName="/customXml/itemProps1333.xml" ContentType="application/vnd.openxmlformats-officedocument.customXmlProperties+xml"/>
  <Override PartName="/customXml/itemProps1334.xml" ContentType="application/vnd.openxmlformats-officedocument.customXmlProperties+xml"/>
  <Override PartName="/customXml/itemProps1335.xml" ContentType="application/vnd.openxmlformats-officedocument.customXmlProperties+xml"/>
  <Override PartName="/customXml/itemProps1336.xml" ContentType="application/vnd.openxmlformats-officedocument.customXmlProperties+xml"/>
  <Override PartName="/customXml/itemProps1337.xml" ContentType="application/vnd.openxmlformats-officedocument.customXmlProperties+xml"/>
  <Override PartName="/customXml/itemProps1338.xml" ContentType="application/vnd.openxmlformats-officedocument.customXmlProperties+xml"/>
  <Override PartName="/customXml/itemProps1339.xml" ContentType="application/vnd.openxmlformats-officedocument.customXmlProperties+xml"/>
  <Override PartName="/customXml/itemProps1340.xml" ContentType="application/vnd.openxmlformats-officedocument.customXmlProperties+xml"/>
  <Override PartName="/customXml/itemProps1341.xml" ContentType="application/vnd.openxmlformats-officedocument.customXmlProperties+xml"/>
  <Override PartName="/customXml/itemProps1342.xml" ContentType="application/vnd.openxmlformats-officedocument.customXmlProperties+xml"/>
  <Override PartName="/customXml/itemProps1343.xml" ContentType="application/vnd.openxmlformats-officedocument.customXmlProperties+xml"/>
  <Override PartName="/customXml/itemProps1344.xml" ContentType="application/vnd.openxmlformats-officedocument.customXmlProperties+xml"/>
  <Override PartName="/customXml/itemProps1345.xml" ContentType="application/vnd.openxmlformats-officedocument.customXmlProperties+xml"/>
  <Override PartName="/customXml/itemProps1346.xml" ContentType="application/vnd.openxmlformats-officedocument.customXmlProperties+xml"/>
  <Override PartName="/customXml/itemProps1347.xml" ContentType="application/vnd.openxmlformats-officedocument.customXmlProperties+xml"/>
  <Override PartName="/customXml/itemProps1348.xml" ContentType="application/vnd.openxmlformats-officedocument.customXmlProperties+xml"/>
  <Override PartName="/customXml/itemProps1349.xml" ContentType="application/vnd.openxmlformats-officedocument.customXmlProperties+xml"/>
  <Override PartName="/customXml/itemProps1350.xml" ContentType="application/vnd.openxmlformats-officedocument.customXmlProperties+xml"/>
  <Override PartName="/customXml/itemProps1351.xml" ContentType="application/vnd.openxmlformats-officedocument.customXmlProperties+xml"/>
  <Override PartName="/customXml/itemProps1352.xml" ContentType="application/vnd.openxmlformats-officedocument.customXmlProperties+xml"/>
  <Override PartName="/customXml/itemProps1353.xml" ContentType="application/vnd.openxmlformats-officedocument.customXmlProperties+xml"/>
  <Override PartName="/customXml/itemProps1354.xml" ContentType="application/vnd.openxmlformats-officedocument.customXmlProperties+xml"/>
  <Override PartName="/customXml/itemProps1355.xml" ContentType="application/vnd.openxmlformats-officedocument.customXmlProperties+xml"/>
  <Override PartName="/customXml/itemProps1356.xml" ContentType="application/vnd.openxmlformats-officedocument.customXmlProperties+xml"/>
  <Override PartName="/customXml/itemProps1357.xml" ContentType="application/vnd.openxmlformats-officedocument.customXmlProperties+xml"/>
  <Override PartName="/customXml/itemProps1358.xml" ContentType="application/vnd.openxmlformats-officedocument.customXmlProperties+xml"/>
  <Override PartName="/customXml/itemProps1359.xml" ContentType="application/vnd.openxmlformats-officedocument.customXmlProperties+xml"/>
  <Override PartName="/customXml/itemProps1360.xml" ContentType="application/vnd.openxmlformats-officedocument.customXmlProperties+xml"/>
  <Override PartName="/customXml/itemProps1361.xml" ContentType="application/vnd.openxmlformats-officedocument.customXmlProperties+xml"/>
  <Override PartName="/customXml/itemProps1362.xml" ContentType="application/vnd.openxmlformats-officedocument.customXmlProperties+xml"/>
  <Override PartName="/customXml/itemProps1363.xml" ContentType="application/vnd.openxmlformats-officedocument.customXmlProperties+xml"/>
  <Override PartName="/customXml/itemProps1364.xml" ContentType="application/vnd.openxmlformats-officedocument.customXmlProperties+xml"/>
  <Override PartName="/customXml/itemProps1365.xml" ContentType="application/vnd.openxmlformats-officedocument.customXmlProperties+xml"/>
  <Override PartName="/customXml/itemProps1366.xml" ContentType="application/vnd.openxmlformats-officedocument.customXmlProperties+xml"/>
  <Override PartName="/customXml/itemProps1367.xml" ContentType="application/vnd.openxmlformats-officedocument.customXmlProperties+xml"/>
  <Override PartName="/customXml/itemProps1368.xml" ContentType="application/vnd.openxmlformats-officedocument.customXmlProperties+xml"/>
  <Override PartName="/customXml/itemProps1369.xml" ContentType="application/vnd.openxmlformats-officedocument.customXmlProperties+xml"/>
  <Override PartName="/customXml/itemProps1370.xml" ContentType="application/vnd.openxmlformats-officedocument.customXmlProperties+xml"/>
  <Override PartName="/customXml/itemProps1371.xml" ContentType="application/vnd.openxmlformats-officedocument.customXmlProperties+xml"/>
  <Override PartName="/customXml/itemProps1372.xml" ContentType="application/vnd.openxmlformats-officedocument.customXmlProperties+xml"/>
  <Override PartName="/customXml/itemProps1373.xml" ContentType="application/vnd.openxmlformats-officedocument.customXmlProperties+xml"/>
  <Override PartName="/customXml/itemProps1374.xml" ContentType="application/vnd.openxmlformats-officedocument.customXmlProperties+xml"/>
  <Override PartName="/customXml/itemProps1375.xml" ContentType="application/vnd.openxmlformats-officedocument.customXmlProperties+xml"/>
  <Override PartName="/customXml/itemProps1376.xml" ContentType="application/vnd.openxmlformats-officedocument.customXmlProperties+xml"/>
  <Override PartName="/customXml/itemProps1377.xml" ContentType="application/vnd.openxmlformats-officedocument.customXmlProperties+xml"/>
  <Override PartName="/customXml/itemProps1378.xml" ContentType="application/vnd.openxmlformats-officedocument.customXmlProperties+xml"/>
  <Override PartName="/customXml/itemProps1379.xml" ContentType="application/vnd.openxmlformats-officedocument.customXmlProperties+xml"/>
  <Override PartName="/customXml/itemProps1380.xml" ContentType="application/vnd.openxmlformats-officedocument.customXmlProperties+xml"/>
  <Override PartName="/customXml/itemProps1381.xml" ContentType="application/vnd.openxmlformats-officedocument.customXmlProperties+xml"/>
  <Override PartName="/customXml/itemProps1382.xml" ContentType="application/vnd.openxmlformats-officedocument.customXmlProperties+xml"/>
  <Override PartName="/customXml/itemProps1383.xml" ContentType="application/vnd.openxmlformats-officedocument.customXmlProperties+xml"/>
  <Override PartName="/customXml/itemProps1384.xml" ContentType="application/vnd.openxmlformats-officedocument.customXmlProperties+xml"/>
  <Override PartName="/customXml/itemProps1385.xml" ContentType="application/vnd.openxmlformats-officedocument.customXmlProperties+xml"/>
  <Override PartName="/customXml/itemProps1386.xml" ContentType="application/vnd.openxmlformats-officedocument.customXmlProperties+xml"/>
  <Override PartName="/customXml/itemProps1387.xml" ContentType="application/vnd.openxmlformats-officedocument.customXmlProperties+xml"/>
  <Override PartName="/customXml/itemProps1388.xml" ContentType="application/vnd.openxmlformats-officedocument.customXmlProperties+xml"/>
  <Override PartName="/customXml/itemProps1389.xml" ContentType="application/vnd.openxmlformats-officedocument.customXmlProperties+xml"/>
  <Override PartName="/customXml/itemProps1390.xml" ContentType="application/vnd.openxmlformats-officedocument.customXmlProperties+xml"/>
  <Override PartName="/customXml/itemProps1391.xml" ContentType="application/vnd.openxmlformats-officedocument.customXmlProperties+xml"/>
  <Override PartName="/customXml/itemProps1392.xml" ContentType="application/vnd.openxmlformats-officedocument.customXmlProperties+xml"/>
  <Override PartName="/customXml/itemProps1393.xml" ContentType="application/vnd.openxmlformats-officedocument.customXmlProperties+xml"/>
  <Override PartName="/customXml/itemProps1394.xml" ContentType="application/vnd.openxmlformats-officedocument.customXmlProperties+xml"/>
  <Override PartName="/customXml/itemProps1395.xml" ContentType="application/vnd.openxmlformats-officedocument.customXmlProperties+xml"/>
  <Override PartName="/customXml/itemProps1396.xml" ContentType="application/vnd.openxmlformats-officedocument.customXmlProperties+xml"/>
  <Override PartName="/customXml/itemProps1397.xml" ContentType="application/vnd.openxmlformats-officedocument.customXmlProperties+xml"/>
  <Override PartName="/customXml/itemProps1398.xml" ContentType="application/vnd.openxmlformats-officedocument.customXmlProperties+xml"/>
  <Override PartName="/customXml/itemProps1399.xml" ContentType="application/vnd.openxmlformats-officedocument.customXmlProperties+xml"/>
  <Override PartName="/customXml/itemProps1400.xml" ContentType="application/vnd.openxmlformats-officedocument.customXmlProperties+xml"/>
  <Override PartName="/customXml/itemProps1401.xml" ContentType="application/vnd.openxmlformats-officedocument.customXmlProperties+xml"/>
  <Override PartName="/customXml/itemProps1402.xml" ContentType="application/vnd.openxmlformats-officedocument.customXmlProperties+xml"/>
  <Override PartName="/customXml/itemProps1403.xml" ContentType="application/vnd.openxmlformats-officedocument.customXmlProperties+xml"/>
  <Override PartName="/customXml/itemProps1404.xml" ContentType="application/vnd.openxmlformats-officedocument.customXmlProperties+xml"/>
  <Override PartName="/customXml/itemProps1405.xml" ContentType="application/vnd.openxmlformats-officedocument.customXmlProperties+xml"/>
  <Override PartName="/customXml/itemProps1406.xml" ContentType="application/vnd.openxmlformats-officedocument.customXmlProperties+xml"/>
  <Override PartName="/customXml/itemProps1407.xml" ContentType="application/vnd.openxmlformats-officedocument.customXmlProperties+xml"/>
  <Override PartName="/customXml/itemProps1408.xml" ContentType="application/vnd.openxmlformats-officedocument.customXmlProperties+xml"/>
  <Override PartName="/customXml/itemProps1409.xml" ContentType="application/vnd.openxmlformats-officedocument.customXmlProperties+xml"/>
  <Override PartName="/customXml/itemProps1410.xml" ContentType="application/vnd.openxmlformats-officedocument.customXmlProperties+xml"/>
  <Override PartName="/customXml/itemProps1411.xml" ContentType="application/vnd.openxmlformats-officedocument.customXmlProperties+xml"/>
  <Override PartName="/customXml/itemProps1412.xml" ContentType="application/vnd.openxmlformats-officedocument.customXmlProperties+xml"/>
  <Override PartName="/customXml/itemProps1413.xml" ContentType="application/vnd.openxmlformats-officedocument.customXmlProperties+xml"/>
  <Override PartName="/customXml/itemProps1414.xml" ContentType="application/vnd.openxmlformats-officedocument.customXmlProperties+xml"/>
  <Override PartName="/customXml/itemProps1415.xml" ContentType="application/vnd.openxmlformats-officedocument.customXmlProperties+xml"/>
  <Override PartName="/customXml/itemProps1416.xml" ContentType="application/vnd.openxmlformats-officedocument.customXmlProperties+xml"/>
  <Override PartName="/customXml/itemProps1417.xml" ContentType="application/vnd.openxmlformats-officedocument.customXmlProperties+xml"/>
  <Override PartName="/customXml/itemProps1418.xml" ContentType="application/vnd.openxmlformats-officedocument.customXmlProperties+xml"/>
  <Override PartName="/customXml/itemProps1419.xml" ContentType="application/vnd.openxmlformats-officedocument.customXmlProperties+xml"/>
  <Override PartName="/customXml/itemProps1420.xml" ContentType="application/vnd.openxmlformats-officedocument.customXmlProperties+xml"/>
  <Override PartName="/customXml/itemProps1421.xml" ContentType="application/vnd.openxmlformats-officedocument.customXmlProperties+xml"/>
  <Override PartName="/customXml/itemProps1422.xml" ContentType="application/vnd.openxmlformats-officedocument.customXmlProperties+xml"/>
  <Override PartName="/customXml/itemProps1423.xml" ContentType="application/vnd.openxmlformats-officedocument.customXmlProperties+xml"/>
  <Override PartName="/customXml/itemProps1424.xml" ContentType="application/vnd.openxmlformats-officedocument.customXmlProperties+xml"/>
  <Override PartName="/customXml/itemProps1425.xml" ContentType="application/vnd.openxmlformats-officedocument.customXmlProperties+xml"/>
  <Override PartName="/customXml/itemProps1426.xml" ContentType="application/vnd.openxmlformats-officedocument.customXmlProperties+xml"/>
  <Override PartName="/customXml/itemProps1427.xml" ContentType="application/vnd.openxmlformats-officedocument.customXmlProperties+xml"/>
  <Override PartName="/customXml/itemProps1428.xml" ContentType="application/vnd.openxmlformats-officedocument.customXmlProperties+xml"/>
  <Override PartName="/customXml/itemProps1429.xml" ContentType="application/vnd.openxmlformats-officedocument.customXmlProperties+xml"/>
  <Override PartName="/customXml/itemProps1430.xml" ContentType="application/vnd.openxmlformats-officedocument.customXmlProperties+xml"/>
  <Override PartName="/customXml/itemProps1431.xml" ContentType="application/vnd.openxmlformats-officedocument.customXmlProperties+xml"/>
  <Override PartName="/customXml/itemProps1432.xml" ContentType="application/vnd.openxmlformats-officedocument.customXmlProperties+xml"/>
  <Override PartName="/customXml/itemProps1433.xml" ContentType="application/vnd.openxmlformats-officedocument.customXmlProperties+xml"/>
  <Override PartName="/customXml/itemProps1434.xml" ContentType="application/vnd.openxmlformats-officedocument.customXmlProperties+xml"/>
  <Override PartName="/customXml/itemProps1435.xml" ContentType="application/vnd.openxmlformats-officedocument.customXmlProperties+xml"/>
  <Override PartName="/customXml/itemProps1436.xml" ContentType="application/vnd.openxmlformats-officedocument.customXmlProperties+xml"/>
  <Override PartName="/customXml/itemProps1437.xml" ContentType="application/vnd.openxmlformats-officedocument.customXmlProperties+xml"/>
  <Override PartName="/customXml/itemProps1438.xml" ContentType="application/vnd.openxmlformats-officedocument.customXmlProperties+xml"/>
  <Override PartName="/customXml/itemProps1439.xml" ContentType="application/vnd.openxmlformats-officedocument.customXmlProperties+xml"/>
  <Override PartName="/customXml/itemProps1440.xml" ContentType="application/vnd.openxmlformats-officedocument.customXmlProperties+xml"/>
  <Override PartName="/customXml/itemProps1441.xml" ContentType="application/vnd.openxmlformats-officedocument.customXmlProperties+xml"/>
  <Override PartName="/customXml/itemProps1442.xml" ContentType="application/vnd.openxmlformats-officedocument.customXmlProperties+xml"/>
  <Override PartName="/customXml/itemProps1443.xml" ContentType="application/vnd.openxmlformats-officedocument.customXmlProperties+xml"/>
  <Override PartName="/customXml/itemProps1444.xml" ContentType="application/vnd.openxmlformats-officedocument.customXmlProperties+xml"/>
  <Override PartName="/customXml/itemProps1445.xml" ContentType="application/vnd.openxmlformats-officedocument.customXmlProperties+xml"/>
  <Override PartName="/customXml/itemProps1446.xml" ContentType="application/vnd.openxmlformats-officedocument.customXmlProperties+xml"/>
  <Override PartName="/customXml/itemProps1447.xml" ContentType="application/vnd.openxmlformats-officedocument.customXmlProperties+xml"/>
  <Override PartName="/customXml/itemProps1448.xml" ContentType="application/vnd.openxmlformats-officedocument.customXmlProperties+xml"/>
  <Override PartName="/customXml/itemProps1449.xml" ContentType="application/vnd.openxmlformats-officedocument.customXmlProperties+xml"/>
  <Override PartName="/customXml/itemProps1450.xml" ContentType="application/vnd.openxmlformats-officedocument.customXmlProperties+xml"/>
  <Override PartName="/customXml/itemProps1451.xml" ContentType="application/vnd.openxmlformats-officedocument.customXmlProperties+xml"/>
  <Override PartName="/customXml/itemProps1452.xml" ContentType="application/vnd.openxmlformats-officedocument.customXmlProperties+xml"/>
  <Override PartName="/customXml/itemProps1453.xml" ContentType="application/vnd.openxmlformats-officedocument.customXmlProperties+xml"/>
  <Override PartName="/customXml/itemProps1454.xml" ContentType="application/vnd.openxmlformats-officedocument.customXmlProperties+xml"/>
  <Override PartName="/customXml/itemProps1455.xml" ContentType="application/vnd.openxmlformats-officedocument.customXmlProperties+xml"/>
  <Override PartName="/customXml/itemProps1456.xml" ContentType="application/vnd.openxmlformats-officedocument.customXmlProperties+xml"/>
  <Override PartName="/customXml/itemProps1457.xml" ContentType="application/vnd.openxmlformats-officedocument.customXmlProperties+xml"/>
  <Override PartName="/customXml/itemProps1458.xml" ContentType="application/vnd.openxmlformats-officedocument.customXmlProperties+xml"/>
  <Override PartName="/customXml/itemProps1459.xml" ContentType="application/vnd.openxmlformats-officedocument.customXmlProperties+xml"/>
  <Override PartName="/customXml/itemProps1460.xml" ContentType="application/vnd.openxmlformats-officedocument.customXmlProperties+xml"/>
  <Override PartName="/customXml/itemProps1461.xml" ContentType="application/vnd.openxmlformats-officedocument.customXmlProperties+xml"/>
  <Override PartName="/customXml/itemProps1462.xml" ContentType="application/vnd.openxmlformats-officedocument.customXmlProperties+xml"/>
  <Override PartName="/customXml/itemProps1463.xml" ContentType="application/vnd.openxmlformats-officedocument.customXmlProperties+xml"/>
  <Override PartName="/customXml/itemProps1464.xml" ContentType="application/vnd.openxmlformats-officedocument.customXmlProperties+xml"/>
  <Override PartName="/customXml/itemProps1465.xml" ContentType="application/vnd.openxmlformats-officedocument.customXmlProperties+xml"/>
  <Override PartName="/customXml/itemProps1466.xml" ContentType="application/vnd.openxmlformats-officedocument.customXmlProperties+xml"/>
  <Override PartName="/customXml/itemProps1467.xml" ContentType="application/vnd.openxmlformats-officedocument.customXmlProperties+xml"/>
  <Override PartName="/customXml/itemProps1468.xml" ContentType="application/vnd.openxmlformats-officedocument.customXmlProperties+xml"/>
  <Override PartName="/customXml/itemProps1469.xml" ContentType="application/vnd.openxmlformats-officedocument.customXmlProperties+xml"/>
  <Override PartName="/customXml/itemProps1470.xml" ContentType="application/vnd.openxmlformats-officedocument.customXmlProperties+xml"/>
  <Override PartName="/customXml/itemProps1471.xml" ContentType="application/vnd.openxmlformats-officedocument.customXmlProperties+xml"/>
  <Override PartName="/customXml/itemProps1472.xml" ContentType="application/vnd.openxmlformats-officedocument.customXmlProperties+xml"/>
  <Override PartName="/customXml/itemProps1473.xml" ContentType="application/vnd.openxmlformats-officedocument.customXmlProperties+xml"/>
  <Override PartName="/customXml/itemProps1474.xml" ContentType="application/vnd.openxmlformats-officedocument.customXmlProperties+xml"/>
  <Override PartName="/customXml/itemProps1475.xml" ContentType="application/vnd.openxmlformats-officedocument.customXmlProperties+xml"/>
  <Override PartName="/customXml/itemProps1476.xml" ContentType="application/vnd.openxmlformats-officedocument.customXmlProperties+xml"/>
  <Override PartName="/customXml/itemProps1477.xml" ContentType="application/vnd.openxmlformats-officedocument.customXmlProperties+xml"/>
  <Override PartName="/customXml/itemProps1478.xml" ContentType="application/vnd.openxmlformats-officedocument.customXmlProperties+xml"/>
  <Override PartName="/customXml/itemProps1479.xml" ContentType="application/vnd.openxmlformats-officedocument.customXmlProperties+xml"/>
  <Override PartName="/customXml/itemProps1480.xml" ContentType="application/vnd.openxmlformats-officedocument.customXmlProperties+xml"/>
  <Override PartName="/customXml/itemProps1481.xml" ContentType="application/vnd.openxmlformats-officedocument.customXmlProperties+xml"/>
  <Override PartName="/customXml/itemProps1482.xml" ContentType="application/vnd.openxmlformats-officedocument.customXmlProperties+xml"/>
  <Override PartName="/customXml/itemProps1483.xml" ContentType="application/vnd.openxmlformats-officedocument.customXmlProperties+xml"/>
  <Override PartName="/customXml/itemProps1484.xml" ContentType="application/vnd.openxmlformats-officedocument.customXmlProperties+xml"/>
  <Override PartName="/customXml/itemProps1485.xml" ContentType="application/vnd.openxmlformats-officedocument.customXmlProperties+xml"/>
  <Override PartName="/customXml/itemProps1486.xml" ContentType="application/vnd.openxmlformats-officedocument.customXmlProperties+xml"/>
  <Override PartName="/customXml/itemProps1487.xml" ContentType="application/vnd.openxmlformats-officedocument.customXmlProperties+xml"/>
  <Override PartName="/customXml/itemProps1488.xml" ContentType="application/vnd.openxmlformats-officedocument.customXmlProperties+xml"/>
  <Override PartName="/customXml/itemProps1489.xml" ContentType="application/vnd.openxmlformats-officedocument.customXmlProperties+xml"/>
  <Override PartName="/customXml/itemProps1490.xml" ContentType="application/vnd.openxmlformats-officedocument.customXmlProperties+xml"/>
  <Override PartName="/customXml/itemProps1491.xml" ContentType="application/vnd.openxmlformats-officedocument.customXmlProperties+xml"/>
  <Override PartName="/customXml/itemProps1492.xml" ContentType="application/vnd.openxmlformats-officedocument.customXmlProperties+xml"/>
  <Override PartName="/customXml/itemProps1493.xml" ContentType="application/vnd.openxmlformats-officedocument.customXmlProperties+xml"/>
  <Override PartName="/customXml/itemProps1494.xml" ContentType="application/vnd.openxmlformats-officedocument.customXmlProperties+xml"/>
  <Override PartName="/customXml/itemProps1495.xml" ContentType="application/vnd.openxmlformats-officedocument.customXmlProperties+xml"/>
  <Override PartName="/customXml/itemProps1496.xml" ContentType="application/vnd.openxmlformats-officedocument.customXmlProperties+xml"/>
  <Override PartName="/customXml/itemProps1497.xml" ContentType="application/vnd.openxmlformats-officedocument.customXmlProperties+xml"/>
  <Override PartName="/customXml/itemProps1498.xml" ContentType="application/vnd.openxmlformats-officedocument.customXmlProperties+xml"/>
  <Override PartName="/customXml/itemProps1499.xml" ContentType="application/vnd.openxmlformats-officedocument.customXmlProperties+xml"/>
  <Override PartName="/customXml/itemProps1500.xml" ContentType="application/vnd.openxmlformats-officedocument.customXmlProperties+xml"/>
  <Override PartName="/customXml/itemProps1501.xml" ContentType="application/vnd.openxmlformats-officedocument.customXmlProperties+xml"/>
  <Override PartName="/customXml/itemProps1502.xml" ContentType="application/vnd.openxmlformats-officedocument.customXmlProperties+xml"/>
  <Override PartName="/customXml/itemProps1503.xml" ContentType="application/vnd.openxmlformats-officedocument.customXmlProperties+xml"/>
  <Override PartName="/customXml/itemProps1504.xml" ContentType="application/vnd.openxmlformats-officedocument.customXmlProperties+xml"/>
  <Override PartName="/customXml/itemProps1505.xml" ContentType="application/vnd.openxmlformats-officedocument.customXmlProperties+xml"/>
  <Override PartName="/customXml/itemProps1506.xml" ContentType="application/vnd.openxmlformats-officedocument.customXmlProperties+xml"/>
  <Override PartName="/customXml/itemProps1507.xml" ContentType="application/vnd.openxmlformats-officedocument.customXmlProperties+xml"/>
  <Override PartName="/customXml/itemProps1508.xml" ContentType="application/vnd.openxmlformats-officedocument.customXmlProperties+xml"/>
  <Override PartName="/customXml/itemProps1509.xml" ContentType="application/vnd.openxmlformats-officedocument.customXmlProperties+xml"/>
  <Override PartName="/customXml/itemProps1510.xml" ContentType="application/vnd.openxmlformats-officedocument.customXmlProperties+xml"/>
  <Override PartName="/customXml/itemProps1511.xml" ContentType="application/vnd.openxmlformats-officedocument.customXmlProperties+xml"/>
  <Override PartName="/customXml/itemProps1512.xml" ContentType="application/vnd.openxmlformats-officedocument.customXmlProperties+xml"/>
  <Override PartName="/customXml/itemProps1513.xml" ContentType="application/vnd.openxmlformats-officedocument.customXmlProperties+xml"/>
  <Override PartName="/customXml/itemProps1514.xml" ContentType="application/vnd.openxmlformats-officedocument.customXmlProperties+xml"/>
  <Override PartName="/customXml/itemProps1515.xml" ContentType="application/vnd.openxmlformats-officedocument.customXmlProperties+xml"/>
  <Override PartName="/customXml/itemProps1516.xml" ContentType="application/vnd.openxmlformats-officedocument.customXmlProperties+xml"/>
  <Override PartName="/customXml/itemProps1517.xml" ContentType="application/vnd.openxmlformats-officedocument.customXmlProperties+xml"/>
  <Override PartName="/customXml/itemProps1518.xml" ContentType="application/vnd.openxmlformats-officedocument.customXmlProperties+xml"/>
  <Override PartName="/customXml/itemProps1519.xml" ContentType="application/vnd.openxmlformats-officedocument.customXmlProperties+xml"/>
  <Override PartName="/customXml/itemProps1520.xml" ContentType="application/vnd.openxmlformats-officedocument.customXmlProperties+xml"/>
  <Override PartName="/customXml/itemProps1521.xml" ContentType="application/vnd.openxmlformats-officedocument.customXmlProperties+xml"/>
  <Override PartName="/customXml/itemProps1522.xml" ContentType="application/vnd.openxmlformats-officedocument.customXmlProperties+xml"/>
  <Override PartName="/customXml/itemProps1523.xml" ContentType="application/vnd.openxmlformats-officedocument.customXmlProperties+xml"/>
  <Override PartName="/customXml/itemProps1524.xml" ContentType="application/vnd.openxmlformats-officedocument.customXmlProperties+xml"/>
  <Override PartName="/customXml/itemProps1525.xml" ContentType="application/vnd.openxmlformats-officedocument.customXmlProperties+xml"/>
  <Override PartName="/customXml/itemProps1526.xml" ContentType="application/vnd.openxmlformats-officedocument.customXmlProperties+xml"/>
  <Override PartName="/customXml/itemProps1527.xml" ContentType="application/vnd.openxmlformats-officedocument.customXmlProperties+xml"/>
  <Override PartName="/customXml/itemProps1528.xml" ContentType="application/vnd.openxmlformats-officedocument.customXmlProperties+xml"/>
  <Override PartName="/customXml/itemProps1529.xml" ContentType="application/vnd.openxmlformats-officedocument.customXmlProperties+xml"/>
  <Override PartName="/customXml/itemProps1530.xml" ContentType="application/vnd.openxmlformats-officedocument.customXmlProperties+xml"/>
  <Override PartName="/customXml/itemProps1531.xml" ContentType="application/vnd.openxmlformats-officedocument.customXmlProperties+xml"/>
  <Override PartName="/customXml/itemProps1532.xml" ContentType="application/vnd.openxmlformats-officedocument.customXmlProperties+xml"/>
  <Override PartName="/customXml/itemProps1533.xml" ContentType="application/vnd.openxmlformats-officedocument.customXmlProperties+xml"/>
  <Override PartName="/customXml/itemProps1534.xml" ContentType="application/vnd.openxmlformats-officedocument.customXmlProperties+xml"/>
  <Override PartName="/customXml/itemProps1535.xml" ContentType="application/vnd.openxmlformats-officedocument.customXmlProperties+xml"/>
  <Override PartName="/customXml/itemProps1536.xml" ContentType="application/vnd.openxmlformats-officedocument.customXmlProperties+xml"/>
  <Override PartName="/customXml/itemProps1537.xml" ContentType="application/vnd.openxmlformats-officedocument.customXmlProperties+xml"/>
  <Override PartName="/customXml/itemProps1538.xml" ContentType="application/vnd.openxmlformats-officedocument.customXmlProperties+xml"/>
  <Override PartName="/customXml/itemProps1539.xml" ContentType="application/vnd.openxmlformats-officedocument.customXmlProperties+xml"/>
  <Override PartName="/customXml/itemProps1540.xml" ContentType="application/vnd.openxmlformats-officedocument.customXmlProperties+xml"/>
  <Override PartName="/customXml/itemProps1541.xml" ContentType="application/vnd.openxmlformats-officedocument.customXmlProperties+xml"/>
  <Override PartName="/customXml/itemProps1542.xml" ContentType="application/vnd.openxmlformats-officedocument.customXmlProperties+xml"/>
  <Override PartName="/customXml/itemProps1543.xml" ContentType="application/vnd.openxmlformats-officedocument.customXmlProperties+xml"/>
  <Override PartName="/customXml/itemProps1544.xml" ContentType="application/vnd.openxmlformats-officedocument.customXmlProperties+xml"/>
  <Override PartName="/customXml/itemProps1545.xml" ContentType="application/vnd.openxmlformats-officedocument.customXmlProperties+xml"/>
  <Override PartName="/customXml/itemProps1546.xml" ContentType="application/vnd.openxmlformats-officedocument.customXmlProperties+xml"/>
  <Override PartName="/customXml/itemProps1547.xml" ContentType="application/vnd.openxmlformats-officedocument.customXmlProperties+xml"/>
  <Override PartName="/customXml/itemProps1548.xml" ContentType="application/vnd.openxmlformats-officedocument.customXmlProperties+xml"/>
  <Override PartName="/customXml/itemProps1549.xml" ContentType="application/vnd.openxmlformats-officedocument.customXmlProperties+xml"/>
  <Override PartName="/customXml/itemProps1550.xml" ContentType="application/vnd.openxmlformats-officedocument.customXmlProperties+xml"/>
  <Override PartName="/customXml/itemProps1551.xml" ContentType="application/vnd.openxmlformats-officedocument.customXmlProperties+xml"/>
  <Override PartName="/customXml/itemProps1552.xml" ContentType="application/vnd.openxmlformats-officedocument.customXmlProperties+xml"/>
  <Override PartName="/customXml/itemProps1553.xml" ContentType="application/vnd.openxmlformats-officedocument.customXmlProperties+xml"/>
  <Override PartName="/customXml/itemProps1554.xml" ContentType="application/vnd.openxmlformats-officedocument.customXmlProperties+xml"/>
  <Override PartName="/customXml/itemProps1555.xml" ContentType="application/vnd.openxmlformats-officedocument.customXmlProperties+xml"/>
  <Override PartName="/customXml/itemProps1556.xml" ContentType="application/vnd.openxmlformats-officedocument.customXmlProperties+xml"/>
  <Override PartName="/customXml/itemProps1557.xml" ContentType="application/vnd.openxmlformats-officedocument.customXmlProperties+xml"/>
  <Override PartName="/customXml/itemProps1558.xml" ContentType="application/vnd.openxmlformats-officedocument.customXmlProperties+xml"/>
  <Override PartName="/customXml/itemProps1559.xml" ContentType="application/vnd.openxmlformats-officedocument.customXmlProperties+xml"/>
  <Override PartName="/customXml/itemProps1560.xml" ContentType="application/vnd.openxmlformats-officedocument.customXmlProperties+xml"/>
  <Override PartName="/customXml/itemProps1561.xml" ContentType="application/vnd.openxmlformats-officedocument.customXmlProperties+xml"/>
  <Override PartName="/customXml/itemProps1562.xml" ContentType="application/vnd.openxmlformats-officedocument.customXmlProperties+xml"/>
  <Override PartName="/customXml/itemProps1563.xml" ContentType="application/vnd.openxmlformats-officedocument.customXmlProperties+xml"/>
  <Override PartName="/customXml/itemProps1564.xml" ContentType="application/vnd.openxmlformats-officedocument.customXmlProperties+xml"/>
  <Override PartName="/customXml/itemProps1565.xml" ContentType="application/vnd.openxmlformats-officedocument.customXmlProperties+xml"/>
  <Override PartName="/customXml/itemProps1566.xml" ContentType="application/vnd.openxmlformats-officedocument.customXmlProperties+xml"/>
  <Override PartName="/customXml/itemProps1567.xml" ContentType="application/vnd.openxmlformats-officedocument.customXmlProperties+xml"/>
  <Override PartName="/customXml/itemProps1568.xml" ContentType="application/vnd.openxmlformats-officedocument.customXmlProperties+xml"/>
  <Override PartName="/customXml/itemProps1569.xml" ContentType="application/vnd.openxmlformats-officedocument.customXmlProperties+xml"/>
  <Override PartName="/customXml/itemProps1570.xml" ContentType="application/vnd.openxmlformats-officedocument.customXmlProperties+xml"/>
  <Override PartName="/customXml/itemProps1571.xml" ContentType="application/vnd.openxmlformats-officedocument.customXmlProperties+xml"/>
  <Override PartName="/customXml/itemProps1572.xml" ContentType="application/vnd.openxmlformats-officedocument.customXmlProperties+xml"/>
  <Override PartName="/customXml/itemProps1573.xml" ContentType="application/vnd.openxmlformats-officedocument.customXmlProperties+xml"/>
  <Override PartName="/customXml/itemProps1574.xml" ContentType="application/vnd.openxmlformats-officedocument.customXmlProperties+xml"/>
  <Override PartName="/customXml/itemProps1575.xml" ContentType="application/vnd.openxmlformats-officedocument.customXmlProperties+xml"/>
  <Override PartName="/customXml/itemProps1576.xml" ContentType="application/vnd.openxmlformats-officedocument.customXmlProperties+xml"/>
  <Override PartName="/customXml/itemProps1577.xml" ContentType="application/vnd.openxmlformats-officedocument.customXmlProperties+xml"/>
  <Override PartName="/customXml/itemProps1578.xml" ContentType="application/vnd.openxmlformats-officedocument.customXmlProperties+xml"/>
  <Override PartName="/customXml/itemProps1579.xml" ContentType="application/vnd.openxmlformats-officedocument.customXmlProperties+xml"/>
  <Override PartName="/customXml/itemProps1580.xml" ContentType="application/vnd.openxmlformats-officedocument.customXmlProperties+xml"/>
  <Override PartName="/customXml/itemProps1581.xml" ContentType="application/vnd.openxmlformats-officedocument.customXmlProperties+xml"/>
  <Override PartName="/customXml/itemProps1582.xml" ContentType="application/vnd.openxmlformats-officedocument.customXmlProperties+xml"/>
  <Override PartName="/customXml/itemProps1583.xml" ContentType="application/vnd.openxmlformats-officedocument.customXmlProperties+xml"/>
  <Override PartName="/customXml/itemProps1584.xml" ContentType="application/vnd.openxmlformats-officedocument.customXmlProperties+xml"/>
  <Override PartName="/customXml/itemProps1585.xml" ContentType="application/vnd.openxmlformats-officedocument.customXmlProperties+xml"/>
  <Override PartName="/customXml/itemProps1586.xml" ContentType="application/vnd.openxmlformats-officedocument.customXmlProperties+xml"/>
  <Override PartName="/customXml/itemProps1587.xml" ContentType="application/vnd.openxmlformats-officedocument.customXmlProperties+xml"/>
  <Override PartName="/customXml/itemProps1588.xml" ContentType="application/vnd.openxmlformats-officedocument.customXmlProperties+xml"/>
  <Override PartName="/customXml/itemProps1589.xml" ContentType="application/vnd.openxmlformats-officedocument.customXmlProperties+xml"/>
  <Override PartName="/customXml/itemProps1590.xml" ContentType="application/vnd.openxmlformats-officedocument.customXmlProperties+xml"/>
  <Override PartName="/customXml/itemProps1591.xml" ContentType="application/vnd.openxmlformats-officedocument.customXmlProperties+xml"/>
  <Override PartName="/customXml/itemProps1592.xml" ContentType="application/vnd.openxmlformats-officedocument.customXmlProperties+xml"/>
  <Override PartName="/customXml/itemProps1593.xml" ContentType="application/vnd.openxmlformats-officedocument.customXmlProperties+xml"/>
  <Override PartName="/customXml/itemProps1594.xml" ContentType="application/vnd.openxmlformats-officedocument.customXmlProperties+xml"/>
  <Override PartName="/customXml/itemProps1595.xml" ContentType="application/vnd.openxmlformats-officedocument.customXmlProperties+xml"/>
  <Override PartName="/customXml/itemProps1596.xml" ContentType="application/vnd.openxmlformats-officedocument.customXmlProperties+xml"/>
  <Override PartName="/customXml/itemProps1597.xml" ContentType="application/vnd.openxmlformats-officedocument.customXmlProperties+xml"/>
  <Override PartName="/customXml/itemProps1598.xml" ContentType="application/vnd.openxmlformats-officedocument.customXmlProperties+xml"/>
  <Override PartName="/customXml/itemProps1599.xml" ContentType="application/vnd.openxmlformats-officedocument.customXmlProperties+xml"/>
  <Override PartName="/customXml/itemProps1600.xml" ContentType="application/vnd.openxmlformats-officedocument.customXmlProperties+xml"/>
  <Override PartName="/customXml/itemProps1601.xml" ContentType="application/vnd.openxmlformats-officedocument.customXmlProperties+xml"/>
  <Override PartName="/customXml/itemProps1602.xml" ContentType="application/vnd.openxmlformats-officedocument.customXmlProperties+xml"/>
  <Override PartName="/customXml/itemProps1603.xml" ContentType="application/vnd.openxmlformats-officedocument.customXmlProperties+xml"/>
  <Override PartName="/customXml/itemProps1604.xml" ContentType="application/vnd.openxmlformats-officedocument.customXmlProperties+xml"/>
  <Override PartName="/customXml/itemProps1605.xml" ContentType="application/vnd.openxmlformats-officedocument.customXmlProperties+xml"/>
  <Override PartName="/customXml/itemProps1606.xml" ContentType="application/vnd.openxmlformats-officedocument.customXmlProperties+xml"/>
  <Override PartName="/customXml/itemProps1607.xml" ContentType="application/vnd.openxmlformats-officedocument.customXmlProperties+xml"/>
  <Override PartName="/customXml/itemProps1608.xml" ContentType="application/vnd.openxmlformats-officedocument.customXmlProperties+xml"/>
  <Override PartName="/customXml/itemProps1609.xml" ContentType="application/vnd.openxmlformats-officedocument.customXmlProperties+xml"/>
  <Override PartName="/customXml/itemProps1610.xml" ContentType="application/vnd.openxmlformats-officedocument.customXmlProperties+xml"/>
  <Override PartName="/customXml/itemProps1611.xml" ContentType="application/vnd.openxmlformats-officedocument.customXmlProperties+xml"/>
  <Override PartName="/customXml/itemProps1612.xml" ContentType="application/vnd.openxmlformats-officedocument.customXmlProperties+xml"/>
  <Override PartName="/customXml/itemProps1613.xml" ContentType="application/vnd.openxmlformats-officedocument.customXmlProperties+xml"/>
  <Override PartName="/customXml/itemProps1614.xml" ContentType="application/vnd.openxmlformats-officedocument.customXmlProperties+xml"/>
  <Override PartName="/customXml/itemProps1615.xml" ContentType="application/vnd.openxmlformats-officedocument.customXmlProperties+xml"/>
  <Override PartName="/customXml/itemProps1616.xml" ContentType="application/vnd.openxmlformats-officedocument.customXmlProperties+xml"/>
  <Override PartName="/customXml/itemProps1617.xml" ContentType="application/vnd.openxmlformats-officedocument.customXmlProperties+xml"/>
  <Override PartName="/customXml/itemProps1618.xml" ContentType="application/vnd.openxmlformats-officedocument.customXmlProperties+xml"/>
  <Override PartName="/customXml/itemProps1619.xml" ContentType="application/vnd.openxmlformats-officedocument.customXmlProperties+xml"/>
  <Override PartName="/customXml/itemProps1620.xml" ContentType="application/vnd.openxmlformats-officedocument.customXmlProperties+xml"/>
  <Override PartName="/customXml/itemProps1621.xml" ContentType="application/vnd.openxmlformats-officedocument.customXmlProperties+xml"/>
  <Override PartName="/customXml/itemProps1622.xml" ContentType="application/vnd.openxmlformats-officedocument.customXmlProperties+xml"/>
  <Override PartName="/customXml/itemProps1623.xml" ContentType="application/vnd.openxmlformats-officedocument.customXmlProperties+xml"/>
  <Override PartName="/customXml/itemProps1624.xml" ContentType="application/vnd.openxmlformats-officedocument.customXmlProperties+xml"/>
  <Override PartName="/customXml/itemProps1625.xml" ContentType="application/vnd.openxmlformats-officedocument.customXmlProperties+xml"/>
  <Override PartName="/customXml/itemProps1626.xml" ContentType="application/vnd.openxmlformats-officedocument.customXmlProperties+xml"/>
  <Override PartName="/customXml/itemProps1627.xml" ContentType="application/vnd.openxmlformats-officedocument.customXmlProperties+xml"/>
  <Override PartName="/customXml/itemProps1628.xml" ContentType="application/vnd.openxmlformats-officedocument.customXmlProperties+xml"/>
  <Override PartName="/customXml/itemProps1629.xml" ContentType="application/vnd.openxmlformats-officedocument.customXmlProperties+xml"/>
  <Override PartName="/customXml/itemProps1630.xml" ContentType="application/vnd.openxmlformats-officedocument.customXmlProperties+xml"/>
  <Override PartName="/customXml/itemProps1631.xml" ContentType="application/vnd.openxmlformats-officedocument.customXmlProperties+xml"/>
  <Override PartName="/customXml/itemProps1632.xml" ContentType="application/vnd.openxmlformats-officedocument.customXmlProperties+xml"/>
  <Override PartName="/customXml/itemProps1633.xml" ContentType="application/vnd.openxmlformats-officedocument.customXmlProperties+xml"/>
  <Override PartName="/customXml/itemProps1634.xml" ContentType="application/vnd.openxmlformats-officedocument.customXmlProperties+xml"/>
  <Override PartName="/customXml/itemProps1635.xml" ContentType="application/vnd.openxmlformats-officedocument.customXmlProperties+xml"/>
  <Override PartName="/customXml/itemProps1636.xml" ContentType="application/vnd.openxmlformats-officedocument.customXmlProperties+xml"/>
  <Override PartName="/customXml/itemProps1637.xml" ContentType="application/vnd.openxmlformats-officedocument.customXmlProperties+xml"/>
  <Override PartName="/customXml/itemProps1638.xml" ContentType="application/vnd.openxmlformats-officedocument.customXmlProperties+xml"/>
  <Override PartName="/customXml/itemProps1639.xml" ContentType="application/vnd.openxmlformats-officedocument.customXmlProperties+xml"/>
  <Override PartName="/customXml/itemProps1640.xml" ContentType="application/vnd.openxmlformats-officedocument.customXmlProperties+xml"/>
  <Override PartName="/customXml/itemProps1641.xml" ContentType="application/vnd.openxmlformats-officedocument.customXmlProperties+xml"/>
  <Override PartName="/customXml/itemProps1642.xml" ContentType="application/vnd.openxmlformats-officedocument.customXmlProperties+xml"/>
  <Override PartName="/customXml/itemProps1643.xml" ContentType="application/vnd.openxmlformats-officedocument.customXmlProperties+xml"/>
  <Override PartName="/customXml/itemProps1644.xml" ContentType="application/vnd.openxmlformats-officedocument.customXmlProperties+xml"/>
  <Override PartName="/customXml/itemProps1645.xml" ContentType="application/vnd.openxmlformats-officedocument.customXmlProperties+xml"/>
  <Override PartName="/customXml/itemProps1646.xml" ContentType="application/vnd.openxmlformats-officedocument.customXmlProperties+xml"/>
  <Override PartName="/customXml/itemProps1647.xml" ContentType="application/vnd.openxmlformats-officedocument.customXmlProperties+xml"/>
  <Override PartName="/customXml/itemProps1648.xml" ContentType="application/vnd.openxmlformats-officedocument.customXmlProperties+xml"/>
  <Override PartName="/customXml/itemProps1649.xml" ContentType="application/vnd.openxmlformats-officedocument.customXmlProperties+xml"/>
  <Override PartName="/customXml/itemProps1650.xml" ContentType="application/vnd.openxmlformats-officedocument.customXmlProperties+xml"/>
  <Override PartName="/customXml/itemProps1651.xml" ContentType="application/vnd.openxmlformats-officedocument.customXmlProperties+xml"/>
  <Override PartName="/customXml/itemProps1652.xml" ContentType="application/vnd.openxmlformats-officedocument.customXmlProperties+xml"/>
  <Override PartName="/customXml/itemProps1653.xml" ContentType="application/vnd.openxmlformats-officedocument.customXmlProperties+xml"/>
  <Override PartName="/customXml/itemProps1654.xml" ContentType="application/vnd.openxmlformats-officedocument.customXmlProperties+xml"/>
  <Override PartName="/customXml/itemProps1655.xml" ContentType="application/vnd.openxmlformats-officedocument.customXmlProperties+xml"/>
  <Override PartName="/customXml/itemProps1656.xml" ContentType="application/vnd.openxmlformats-officedocument.customXmlProperties+xml"/>
  <Override PartName="/customXml/itemProps1657.xml" ContentType="application/vnd.openxmlformats-officedocument.customXmlProperties+xml"/>
  <Override PartName="/customXml/itemProps1658.xml" ContentType="application/vnd.openxmlformats-officedocument.customXmlProperties+xml"/>
  <Override PartName="/customXml/itemProps1659.xml" ContentType="application/vnd.openxmlformats-officedocument.customXmlProperties+xml"/>
  <Override PartName="/customXml/itemProps1660.xml" ContentType="application/vnd.openxmlformats-officedocument.customXmlProperties+xml"/>
  <Override PartName="/customXml/itemProps1661.xml" ContentType="application/vnd.openxmlformats-officedocument.customXmlProperties+xml"/>
  <Override PartName="/customXml/itemProps1662.xml" ContentType="application/vnd.openxmlformats-officedocument.customXmlProperties+xml"/>
  <Override PartName="/customXml/itemProps1663.xml" ContentType="application/vnd.openxmlformats-officedocument.customXmlProperties+xml"/>
  <Override PartName="/customXml/itemProps1664.xml" ContentType="application/vnd.openxmlformats-officedocument.customXmlProperties+xml"/>
  <Override PartName="/customXml/itemProps1665.xml" ContentType="application/vnd.openxmlformats-officedocument.customXmlProperties+xml"/>
  <Override PartName="/customXml/itemProps1666.xml" ContentType="application/vnd.openxmlformats-officedocument.customXmlProperties+xml"/>
  <Override PartName="/customXml/itemProps1667.xml" ContentType="application/vnd.openxmlformats-officedocument.customXmlProperties+xml"/>
  <Override PartName="/customXml/itemProps1668.xml" ContentType="application/vnd.openxmlformats-officedocument.customXmlProperties+xml"/>
  <Override PartName="/customXml/itemProps1669.xml" ContentType="application/vnd.openxmlformats-officedocument.customXmlProperties+xml"/>
  <Override PartName="/customXml/itemProps1670.xml" ContentType="application/vnd.openxmlformats-officedocument.customXmlProperties+xml"/>
  <Override PartName="/customXml/itemProps1671.xml" ContentType="application/vnd.openxmlformats-officedocument.customXmlProperties+xml"/>
  <Override PartName="/customXml/itemProps1672.xml" ContentType="application/vnd.openxmlformats-officedocument.customXmlProperties+xml"/>
  <Override PartName="/customXml/itemProps1673.xml" ContentType="application/vnd.openxmlformats-officedocument.customXmlProperties+xml"/>
  <Override PartName="/customXml/itemProps1674.xml" ContentType="application/vnd.openxmlformats-officedocument.customXmlProperties+xml"/>
  <Override PartName="/customXml/itemProps1675.xml" ContentType="application/vnd.openxmlformats-officedocument.customXmlProperties+xml"/>
  <Override PartName="/customXml/itemProps1676.xml" ContentType="application/vnd.openxmlformats-officedocument.customXmlProperties+xml"/>
  <Override PartName="/customXml/itemProps1677.xml" ContentType="application/vnd.openxmlformats-officedocument.customXmlProperties+xml"/>
  <Override PartName="/customXml/itemProps1678.xml" ContentType="application/vnd.openxmlformats-officedocument.customXmlProperties+xml"/>
  <Override PartName="/customXml/itemProps1679.xml" ContentType="application/vnd.openxmlformats-officedocument.customXmlProperties+xml"/>
  <Override PartName="/customXml/itemProps1680.xml" ContentType="application/vnd.openxmlformats-officedocument.customXmlProperties+xml"/>
  <Override PartName="/customXml/itemProps1681.xml" ContentType="application/vnd.openxmlformats-officedocument.customXmlProperties+xml"/>
  <Override PartName="/customXml/itemProps1682.xml" ContentType="application/vnd.openxmlformats-officedocument.customXmlProperties+xml"/>
  <Override PartName="/customXml/itemProps1683.xml" ContentType="application/vnd.openxmlformats-officedocument.customXmlProperties+xml"/>
  <Override PartName="/customXml/itemProps1684.xml" ContentType="application/vnd.openxmlformats-officedocument.customXmlProperties+xml"/>
  <Override PartName="/customXml/itemProps1685.xml" ContentType="application/vnd.openxmlformats-officedocument.customXmlProperties+xml"/>
  <Override PartName="/customXml/itemProps1686.xml" ContentType="application/vnd.openxmlformats-officedocument.customXmlProperties+xml"/>
  <Override PartName="/customXml/itemProps1687.xml" ContentType="application/vnd.openxmlformats-officedocument.customXmlProperties+xml"/>
  <Override PartName="/customXml/itemProps1688.xml" ContentType="application/vnd.openxmlformats-officedocument.customXmlProperties+xml"/>
  <Override PartName="/customXml/itemProps1689.xml" ContentType="application/vnd.openxmlformats-officedocument.customXmlProperties+xml"/>
  <Override PartName="/customXml/itemProps1690.xml" ContentType="application/vnd.openxmlformats-officedocument.customXmlProperties+xml"/>
  <Override PartName="/customXml/itemProps1691.xml" ContentType="application/vnd.openxmlformats-officedocument.customXmlProperties+xml"/>
  <Override PartName="/customXml/itemProps1692.xml" ContentType="application/vnd.openxmlformats-officedocument.customXmlProperties+xml"/>
  <Override PartName="/customXml/itemProps1693.xml" ContentType="application/vnd.openxmlformats-officedocument.customXmlProperties+xml"/>
  <Override PartName="/customXml/itemProps1694.xml" ContentType="application/vnd.openxmlformats-officedocument.customXmlProperties+xml"/>
  <Override PartName="/customXml/itemProps1695.xml" ContentType="application/vnd.openxmlformats-officedocument.customXmlProperties+xml"/>
  <Override PartName="/customXml/itemProps1696.xml" ContentType="application/vnd.openxmlformats-officedocument.customXmlProperties+xml"/>
  <Override PartName="/customXml/itemProps1697.xml" ContentType="application/vnd.openxmlformats-officedocument.customXmlProperties+xml"/>
  <Override PartName="/customXml/itemProps1698.xml" ContentType="application/vnd.openxmlformats-officedocument.customXmlProperties+xml"/>
  <Override PartName="/customXml/itemProps1699.xml" ContentType="application/vnd.openxmlformats-officedocument.customXmlProperties+xml"/>
  <Override PartName="/customXml/itemProps1700.xml" ContentType="application/vnd.openxmlformats-officedocument.customXmlProperties+xml"/>
  <Override PartName="/customXml/itemProps1701.xml" ContentType="application/vnd.openxmlformats-officedocument.customXmlProperties+xml"/>
  <Override PartName="/customXml/itemProps1702.xml" ContentType="application/vnd.openxmlformats-officedocument.customXmlProperties+xml"/>
  <Override PartName="/customXml/itemProps1703.xml" ContentType="application/vnd.openxmlformats-officedocument.customXmlProperties+xml"/>
  <Override PartName="/customXml/itemProps1704.xml" ContentType="application/vnd.openxmlformats-officedocument.customXmlProperties+xml"/>
  <Override PartName="/customXml/itemProps1705.xml" ContentType="application/vnd.openxmlformats-officedocument.customXmlProperties+xml"/>
  <Override PartName="/customXml/itemProps1706.xml" ContentType="application/vnd.openxmlformats-officedocument.customXmlProperties+xml"/>
  <Override PartName="/customXml/itemProps1707.xml" ContentType="application/vnd.openxmlformats-officedocument.customXmlProperties+xml"/>
  <Override PartName="/customXml/itemProps1708.xml" ContentType="application/vnd.openxmlformats-officedocument.customXmlProperties+xml"/>
  <Override PartName="/customXml/itemProps1709.xml" ContentType="application/vnd.openxmlformats-officedocument.customXmlProperties+xml"/>
  <Override PartName="/customXml/itemProps1710.xml" ContentType="application/vnd.openxmlformats-officedocument.customXmlProperties+xml"/>
  <Override PartName="/customXml/itemProps1711.xml" ContentType="application/vnd.openxmlformats-officedocument.customXmlProperties+xml"/>
  <Override PartName="/customXml/itemProps1712.xml" ContentType="application/vnd.openxmlformats-officedocument.customXmlProperties+xml"/>
  <Override PartName="/customXml/itemProps1713.xml" ContentType="application/vnd.openxmlformats-officedocument.customXmlProperties+xml"/>
  <Override PartName="/customXml/itemProps1714.xml" ContentType="application/vnd.openxmlformats-officedocument.customXmlProperties+xml"/>
  <Override PartName="/customXml/itemProps1715.xml" ContentType="application/vnd.openxmlformats-officedocument.customXmlProperties+xml"/>
  <Override PartName="/customXml/itemProps1716.xml" ContentType="application/vnd.openxmlformats-officedocument.customXmlProperties+xml"/>
  <Override PartName="/customXml/itemProps1717.xml" ContentType="application/vnd.openxmlformats-officedocument.customXmlProperties+xml"/>
  <Override PartName="/customXml/itemProps1718.xml" ContentType="application/vnd.openxmlformats-officedocument.customXmlProperties+xml"/>
  <Override PartName="/customXml/itemProps1719.xml" ContentType="application/vnd.openxmlformats-officedocument.customXmlProperties+xml"/>
  <Override PartName="/customXml/itemProps1720.xml" ContentType="application/vnd.openxmlformats-officedocument.customXmlProperties+xml"/>
  <Override PartName="/customXml/itemProps1721.xml" ContentType="application/vnd.openxmlformats-officedocument.customXmlProperties+xml"/>
  <Override PartName="/customXml/itemProps1722.xml" ContentType="application/vnd.openxmlformats-officedocument.customXmlProperties+xml"/>
  <Override PartName="/customXml/itemProps1723.xml" ContentType="application/vnd.openxmlformats-officedocument.customXmlProperties+xml"/>
  <Override PartName="/customXml/itemProps1724.xml" ContentType="application/vnd.openxmlformats-officedocument.customXmlProperties+xml"/>
  <Override PartName="/customXml/itemProps1725.xml" ContentType="application/vnd.openxmlformats-officedocument.customXmlProperties+xml"/>
  <Override PartName="/customXml/itemProps1726.xml" ContentType="application/vnd.openxmlformats-officedocument.customXmlProperties+xml"/>
  <Override PartName="/customXml/itemProps1727.xml" ContentType="application/vnd.openxmlformats-officedocument.customXmlProperties+xml"/>
  <Override PartName="/customXml/itemProps1728.xml" ContentType="application/vnd.openxmlformats-officedocument.customXmlProperties+xml"/>
  <Override PartName="/customXml/itemProps1729.xml" ContentType="application/vnd.openxmlformats-officedocument.customXmlProperties+xml"/>
  <Override PartName="/customXml/itemProps1730.xml" ContentType="application/vnd.openxmlformats-officedocument.customXmlProperties+xml"/>
  <Override PartName="/customXml/itemProps1731.xml" ContentType="application/vnd.openxmlformats-officedocument.customXmlProperties+xml"/>
  <Override PartName="/customXml/itemProps1732.xml" ContentType="application/vnd.openxmlformats-officedocument.customXmlProperties+xml"/>
  <Override PartName="/customXml/itemProps1733.xml" ContentType="application/vnd.openxmlformats-officedocument.customXmlProperties+xml"/>
  <Override PartName="/customXml/itemProps1734.xml" ContentType="application/vnd.openxmlformats-officedocument.customXmlProperties+xml"/>
  <Override PartName="/customXml/itemProps1735.xml" ContentType="application/vnd.openxmlformats-officedocument.customXmlProperties+xml"/>
  <Override PartName="/customXml/itemProps1736.xml" ContentType="application/vnd.openxmlformats-officedocument.customXmlProperties+xml"/>
  <Override PartName="/customXml/itemProps1737.xml" ContentType="application/vnd.openxmlformats-officedocument.customXmlProperties+xml"/>
  <Override PartName="/customXml/itemProps1738.xml" ContentType="application/vnd.openxmlformats-officedocument.customXmlProperties+xml"/>
  <Override PartName="/customXml/itemProps1739.xml" ContentType="application/vnd.openxmlformats-officedocument.customXmlProperties+xml"/>
  <Override PartName="/customXml/itemProps1740.xml" ContentType="application/vnd.openxmlformats-officedocument.customXmlProperties+xml"/>
  <Override PartName="/customXml/itemProps1741.xml" ContentType="application/vnd.openxmlformats-officedocument.customXmlProperties+xml"/>
  <Override PartName="/customXml/itemProps1742.xml" ContentType="application/vnd.openxmlformats-officedocument.customXmlProperties+xml"/>
  <Override PartName="/customXml/itemProps1743.xml" ContentType="application/vnd.openxmlformats-officedocument.customXmlProperties+xml"/>
  <Override PartName="/customXml/itemProps1744.xml" ContentType="application/vnd.openxmlformats-officedocument.customXmlProperties+xml"/>
  <Override PartName="/customXml/itemProps1745.xml" ContentType="application/vnd.openxmlformats-officedocument.customXmlProperties+xml"/>
  <Override PartName="/customXml/itemProps1746.xml" ContentType="application/vnd.openxmlformats-officedocument.customXmlProperties+xml"/>
  <Override PartName="/customXml/itemProps1747.xml" ContentType="application/vnd.openxmlformats-officedocument.customXmlProperties+xml"/>
  <Override PartName="/customXml/itemProps1748.xml" ContentType="application/vnd.openxmlformats-officedocument.customXmlProperties+xml"/>
  <Override PartName="/customXml/itemProps1749.xml" ContentType="application/vnd.openxmlformats-officedocument.customXmlProperties+xml"/>
  <Override PartName="/customXml/itemProps1750.xml" ContentType="application/vnd.openxmlformats-officedocument.customXmlProperties+xml"/>
  <Override PartName="/customXml/itemProps1751.xml" ContentType="application/vnd.openxmlformats-officedocument.customXmlProperties+xml"/>
  <Override PartName="/customXml/itemProps1752.xml" ContentType="application/vnd.openxmlformats-officedocument.customXmlProperties+xml"/>
  <Override PartName="/customXml/itemProps1753.xml" ContentType="application/vnd.openxmlformats-officedocument.customXmlProperties+xml"/>
  <Override PartName="/customXml/itemProps1754.xml" ContentType="application/vnd.openxmlformats-officedocument.customXmlProperties+xml"/>
  <Override PartName="/customXml/itemProps1755.xml" ContentType="application/vnd.openxmlformats-officedocument.customXmlProperties+xml"/>
  <Override PartName="/customXml/itemProps1756.xml" ContentType="application/vnd.openxmlformats-officedocument.customXmlProperties+xml"/>
  <Override PartName="/customXml/itemProps1757.xml" ContentType="application/vnd.openxmlformats-officedocument.customXmlProperties+xml"/>
  <Override PartName="/customXml/itemProps1758.xml" ContentType="application/vnd.openxmlformats-officedocument.customXmlProperties+xml"/>
  <Override PartName="/customXml/itemProps1759.xml" ContentType="application/vnd.openxmlformats-officedocument.customXmlProperties+xml"/>
  <Override PartName="/customXml/itemProps1760.xml" ContentType="application/vnd.openxmlformats-officedocument.customXmlProperties+xml"/>
  <Override PartName="/customXml/itemProps1761.xml" ContentType="application/vnd.openxmlformats-officedocument.customXmlProperties+xml"/>
  <Override PartName="/customXml/itemProps1762.xml" ContentType="application/vnd.openxmlformats-officedocument.customXmlProperties+xml"/>
  <Override PartName="/customXml/itemProps1763.xml" ContentType="application/vnd.openxmlformats-officedocument.customXmlProperties+xml"/>
  <Override PartName="/customXml/itemProps1764.xml" ContentType="application/vnd.openxmlformats-officedocument.customXmlProperties+xml"/>
  <Override PartName="/customXml/itemProps1765.xml" ContentType="application/vnd.openxmlformats-officedocument.customXmlProperties+xml"/>
  <Override PartName="/customXml/itemProps1766.xml" ContentType="application/vnd.openxmlformats-officedocument.customXmlProperties+xml"/>
  <Override PartName="/customXml/itemProps1767.xml" ContentType="application/vnd.openxmlformats-officedocument.customXmlProperties+xml"/>
  <Override PartName="/customXml/itemProps1768.xml" ContentType="application/vnd.openxmlformats-officedocument.customXmlProperties+xml"/>
  <Override PartName="/customXml/itemProps1769.xml" ContentType="application/vnd.openxmlformats-officedocument.customXmlProperties+xml"/>
  <Override PartName="/customXml/itemProps1770.xml" ContentType="application/vnd.openxmlformats-officedocument.customXmlProperties+xml"/>
  <Override PartName="/customXml/itemProps1771.xml" ContentType="application/vnd.openxmlformats-officedocument.customXmlProperties+xml"/>
  <Override PartName="/customXml/itemProps1772.xml" ContentType="application/vnd.openxmlformats-officedocument.customXmlProperties+xml"/>
  <Override PartName="/customXml/itemProps1773.xml" ContentType="application/vnd.openxmlformats-officedocument.customXmlProperties+xml"/>
  <Override PartName="/customXml/itemProps1774.xml" ContentType="application/vnd.openxmlformats-officedocument.customXmlProperties+xml"/>
  <Override PartName="/customXml/itemProps1775.xml" ContentType="application/vnd.openxmlformats-officedocument.customXmlProperties+xml"/>
  <Override PartName="/customXml/itemProps1776.xml" ContentType="application/vnd.openxmlformats-officedocument.customXmlProperties+xml"/>
  <Override PartName="/customXml/itemProps1777.xml" ContentType="application/vnd.openxmlformats-officedocument.customXmlProperties+xml"/>
  <Override PartName="/customXml/itemProps1778.xml" ContentType="application/vnd.openxmlformats-officedocument.customXmlProperties+xml"/>
  <Override PartName="/customXml/itemProps1779.xml" ContentType="application/vnd.openxmlformats-officedocument.customXmlProperties+xml"/>
  <Override PartName="/customXml/itemProps1780.xml" ContentType="application/vnd.openxmlformats-officedocument.customXmlProperties+xml"/>
  <Override PartName="/customXml/itemProps1781.xml" ContentType="application/vnd.openxmlformats-officedocument.customXmlProperties+xml"/>
  <Override PartName="/customXml/itemProps1782.xml" ContentType="application/vnd.openxmlformats-officedocument.customXmlProperties+xml"/>
  <Override PartName="/customXml/itemProps1783.xml" ContentType="application/vnd.openxmlformats-officedocument.customXmlProperties+xml"/>
  <Override PartName="/customXml/itemProps1784.xml" ContentType="application/vnd.openxmlformats-officedocument.customXmlProperties+xml"/>
  <Override PartName="/customXml/itemProps1785.xml" ContentType="application/vnd.openxmlformats-officedocument.customXmlProperties+xml"/>
  <Override PartName="/customXml/itemProps1786.xml" ContentType="application/vnd.openxmlformats-officedocument.customXmlProperties+xml"/>
  <Override PartName="/customXml/itemProps1787.xml" ContentType="application/vnd.openxmlformats-officedocument.customXmlProperties+xml"/>
  <Override PartName="/customXml/itemProps1788.xml" ContentType="application/vnd.openxmlformats-officedocument.customXmlProperties+xml"/>
  <Override PartName="/customXml/itemProps1789.xml" ContentType="application/vnd.openxmlformats-officedocument.customXmlProperties+xml"/>
  <Override PartName="/customXml/itemProps1790.xml" ContentType="application/vnd.openxmlformats-officedocument.customXmlProperties+xml"/>
  <Override PartName="/customXml/itemProps1791.xml" ContentType="application/vnd.openxmlformats-officedocument.customXmlProperties+xml"/>
  <Override PartName="/customXml/itemProps1792.xml" ContentType="application/vnd.openxmlformats-officedocument.customXmlProperties+xml"/>
  <Override PartName="/customXml/itemProps1793.xml" ContentType="application/vnd.openxmlformats-officedocument.customXmlProperties+xml"/>
  <Override PartName="/customXml/itemProps1794.xml" ContentType="application/vnd.openxmlformats-officedocument.customXmlProperties+xml"/>
  <Override PartName="/customXml/itemProps1795.xml" ContentType="application/vnd.openxmlformats-officedocument.customXmlProperties+xml"/>
  <Override PartName="/customXml/itemProps1796.xml" ContentType="application/vnd.openxmlformats-officedocument.customXmlProperties+xml"/>
  <Override PartName="/customXml/itemProps1797.xml" ContentType="application/vnd.openxmlformats-officedocument.customXmlProperties+xml"/>
  <Override PartName="/customXml/itemProps1798.xml" ContentType="application/vnd.openxmlformats-officedocument.customXmlProperties+xml"/>
  <Override PartName="/customXml/itemProps1799.xml" ContentType="application/vnd.openxmlformats-officedocument.customXmlProperties+xml"/>
  <Override PartName="/customXml/itemProps1800.xml" ContentType="application/vnd.openxmlformats-officedocument.customXmlProperties+xml"/>
  <Override PartName="/customXml/itemProps1801.xml" ContentType="application/vnd.openxmlformats-officedocument.customXmlProperties+xml"/>
  <Override PartName="/customXml/itemProps1802.xml" ContentType="application/vnd.openxmlformats-officedocument.customXmlProperties+xml"/>
  <Override PartName="/customXml/itemProps1803.xml" ContentType="application/vnd.openxmlformats-officedocument.customXmlProperties+xml"/>
  <Override PartName="/customXml/itemProps1804.xml" ContentType="application/vnd.openxmlformats-officedocument.customXmlProperties+xml"/>
  <Override PartName="/customXml/itemProps1805.xml" ContentType="application/vnd.openxmlformats-officedocument.customXmlProperties+xml"/>
  <Override PartName="/customXml/itemProps1806.xml" ContentType="application/vnd.openxmlformats-officedocument.customXmlProperties+xml"/>
  <Override PartName="/customXml/itemProps1807.xml" ContentType="application/vnd.openxmlformats-officedocument.customXmlProperties+xml"/>
  <Override PartName="/customXml/itemProps1808.xml" ContentType="application/vnd.openxmlformats-officedocument.customXmlProperties+xml"/>
  <Override PartName="/customXml/itemProps1809.xml" ContentType="application/vnd.openxmlformats-officedocument.customXmlProperties+xml"/>
  <Override PartName="/customXml/itemProps1810.xml" ContentType="application/vnd.openxmlformats-officedocument.customXmlProperties+xml"/>
  <Override PartName="/customXml/itemProps1811.xml" ContentType="application/vnd.openxmlformats-officedocument.customXmlProperties+xml"/>
  <Override PartName="/customXml/itemProps1812.xml" ContentType="application/vnd.openxmlformats-officedocument.customXmlProperties+xml"/>
  <Override PartName="/customXml/itemProps1813.xml" ContentType="application/vnd.openxmlformats-officedocument.customXmlProperties+xml"/>
  <Override PartName="/customXml/itemProps1814.xml" ContentType="application/vnd.openxmlformats-officedocument.customXmlProperties+xml"/>
  <Override PartName="/customXml/itemProps1815.xml" ContentType="application/vnd.openxmlformats-officedocument.customXmlProperties+xml"/>
  <Override PartName="/customXml/itemProps1816.xml" ContentType="application/vnd.openxmlformats-officedocument.customXmlProperties+xml"/>
  <Override PartName="/customXml/itemProps1817.xml" ContentType="application/vnd.openxmlformats-officedocument.customXmlProperties+xml"/>
  <Override PartName="/customXml/itemProps1818.xml" ContentType="application/vnd.openxmlformats-officedocument.customXmlProperties+xml"/>
  <Override PartName="/customXml/itemProps1819.xml" ContentType="application/vnd.openxmlformats-officedocument.customXmlProperties+xml"/>
  <Override PartName="/customXml/itemProps1820.xml" ContentType="application/vnd.openxmlformats-officedocument.customXmlProperties+xml"/>
  <Override PartName="/customXml/itemProps1821.xml" ContentType="application/vnd.openxmlformats-officedocument.customXmlProperties+xml"/>
  <Override PartName="/customXml/itemProps1822.xml" ContentType="application/vnd.openxmlformats-officedocument.customXmlProperties+xml"/>
  <Override PartName="/customXml/itemProps1823.xml" ContentType="application/vnd.openxmlformats-officedocument.customXmlProperties+xml"/>
  <Override PartName="/customXml/itemProps1824.xml" ContentType="application/vnd.openxmlformats-officedocument.customXmlProperties+xml"/>
  <Override PartName="/customXml/itemProps1825.xml" ContentType="application/vnd.openxmlformats-officedocument.customXmlProperties+xml"/>
  <Override PartName="/customXml/itemProps1826.xml" ContentType="application/vnd.openxmlformats-officedocument.customXmlProperties+xml"/>
  <Override PartName="/customXml/itemProps1827.xml" ContentType="application/vnd.openxmlformats-officedocument.customXmlProperties+xml"/>
  <Override PartName="/customXml/itemProps1828.xml" ContentType="application/vnd.openxmlformats-officedocument.customXmlProperties+xml"/>
  <Override PartName="/customXml/itemProps1829.xml" ContentType="application/vnd.openxmlformats-officedocument.customXmlProperties+xml"/>
  <Override PartName="/customXml/itemProps1830.xml" ContentType="application/vnd.openxmlformats-officedocument.customXmlProperties+xml"/>
  <Override PartName="/customXml/itemProps1831.xml" ContentType="application/vnd.openxmlformats-officedocument.customXmlProperties+xml"/>
  <Override PartName="/customXml/itemProps1832.xml" ContentType="application/vnd.openxmlformats-officedocument.customXmlProperties+xml"/>
  <Override PartName="/customXml/itemProps1833.xml" ContentType="application/vnd.openxmlformats-officedocument.customXmlProperties+xml"/>
  <Override PartName="/customXml/itemProps1834.xml" ContentType="application/vnd.openxmlformats-officedocument.customXmlProperties+xml"/>
  <Override PartName="/customXml/itemProps1835.xml" ContentType="application/vnd.openxmlformats-officedocument.customXmlProperties+xml"/>
  <Override PartName="/customXml/itemProps1836.xml" ContentType="application/vnd.openxmlformats-officedocument.customXmlProperties+xml"/>
  <Override PartName="/customXml/itemProps1837.xml" ContentType="application/vnd.openxmlformats-officedocument.customXmlProperties+xml"/>
  <Override PartName="/customXml/itemProps1838.xml" ContentType="application/vnd.openxmlformats-officedocument.customXmlProperties+xml"/>
  <Override PartName="/customXml/itemProps1839.xml" ContentType="application/vnd.openxmlformats-officedocument.customXmlProperties+xml"/>
  <Override PartName="/customXml/itemProps1840.xml" ContentType="application/vnd.openxmlformats-officedocument.customXmlProperties+xml"/>
  <Override PartName="/customXml/itemProps1841.xml" ContentType="application/vnd.openxmlformats-officedocument.customXmlProperties+xml"/>
  <Override PartName="/customXml/itemProps1842.xml" ContentType="application/vnd.openxmlformats-officedocument.customXmlProperties+xml"/>
  <Override PartName="/customXml/itemProps1843.xml" ContentType="application/vnd.openxmlformats-officedocument.customXmlProperties+xml"/>
  <Override PartName="/customXml/itemProps1844.xml" ContentType="application/vnd.openxmlformats-officedocument.customXmlProperties+xml"/>
  <Override PartName="/customXml/itemProps1845.xml" ContentType="application/vnd.openxmlformats-officedocument.customXmlProperties+xml"/>
  <Override PartName="/customXml/itemProps1846.xml" ContentType="application/vnd.openxmlformats-officedocument.customXmlProperties+xml"/>
  <Override PartName="/customXml/itemProps1847.xml" ContentType="application/vnd.openxmlformats-officedocument.customXmlProperties+xml"/>
  <Override PartName="/customXml/itemProps1848.xml" ContentType="application/vnd.openxmlformats-officedocument.customXmlProperties+xml"/>
  <Override PartName="/customXml/itemProps1849.xml" ContentType="application/vnd.openxmlformats-officedocument.customXmlProperties+xml"/>
  <Override PartName="/customXml/itemProps1850.xml" ContentType="application/vnd.openxmlformats-officedocument.customXmlProperties+xml"/>
  <Override PartName="/customXml/itemProps1851.xml" ContentType="application/vnd.openxmlformats-officedocument.customXmlProperties+xml"/>
  <Override PartName="/customXml/itemProps1852.xml" ContentType="application/vnd.openxmlformats-officedocument.customXmlProperties+xml"/>
  <Override PartName="/customXml/itemProps1853.xml" ContentType="application/vnd.openxmlformats-officedocument.customXmlProperties+xml"/>
  <Override PartName="/customXml/itemProps1854.xml" ContentType="application/vnd.openxmlformats-officedocument.customXmlProperties+xml"/>
  <Override PartName="/customXml/itemProps1855.xml" ContentType="application/vnd.openxmlformats-officedocument.customXmlProperties+xml"/>
  <Override PartName="/customXml/itemProps1856.xml" ContentType="application/vnd.openxmlformats-officedocument.customXmlProperties+xml"/>
  <Override PartName="/customXml/itemProps1857.xml" ContentType="application/vnd.openxmlformats-officedocument.customXmlProperties+xml"/>
  <Override PartName="/customXml/itemProps1858.xml" ContentType="application/vnd.openxmlformats-officedocument.customXmlProperties+xml"/>
  <Override PartName="/customXml/itemProps1859.xml" ContentType="application/vnd.openxmlformats-officedocument.customXmlProperties+xml"/>
  <Override PartName="/customXml/itemProps1860.xml" ContentType="application/vnd.openxmlformats-officedocument.customXmlProperties+xml"/>
  <Override PartName="/customXml/itemProps1861.xml" ContentType="application/vnd.openxmlformats-officedocument.customXmlProperties+xml"/>
  <Override PartName="/customXml/itemProps1862.xml" ContentType="application/vnd.openxmlformats-officedocument.customXmlProperties+xml"/>
  <Override PartName="/customXml/itemProps1863.xml" ContentType="application/vnd.openxmlformats-officedocument.customXmlProperties+xml"/>
  <Override PartName="/customXml/itemProps1864.xml" ContentType="application/vnd.openxmlformats-officedocument.customXmlProperties+xml"/>
  <Override PartName="/customXml/itemProps1865.xml" ContentType="application/vnd.openxmlformats-officedocument.customXmlProperties+xml"/>
  <Override PartName="/customXml/itemProps1866.xml" ContentType="application/vnd.openxmlformats-officedocument.customXmlProperties+xml"/>
  <Override PartName="/customXml/itemProps1867.xml" ContentType="application/vnd.openxmlformats-officedocument.customXmlProperties+xml"/>
  <Override PartName="/customXml/itemProps1868.xml" ContentType="application/vnd.openxmlformats-officedocument.customXmlProperties+xml"/>
  <Override PartName="/customXml/itemProps1869.xml" ContentType="application/vnd.openxmlformats-officedocument.customXmlProperties+xml"/>
  <Override PartName="/customXml/itemProps1870.xml" ContentType="application/vnd.openxmlformats-officedocument.customXmlProperties+xml"/>
  <Override PartName="/customXml/itemProps1871.xml" ContentType="application/vnd.openxmlformats-officedocument.customXmlProperties+xml"/>
  <Override PartName="/customXml/itemProps1872.xml" ContentType="application/vnd.openxmlformats-officedocument.customXmlProperties+xml"/>
  <Override PartName="/customXml/itemProps1873.xml" ContentType="application/vnd.openxmlformats-officedocument.customXmlProperties+xml"/>
  <Override PartName="/customXml/itemProps1874.xml" ContentType="application/vnd.openxmlformats-officedocument.customXmlProperties+xml"/>
  <Override PartName="/customXml/itemProps1875.xml" ContentType="application/vnd.openxmlformats-officedocument.customXmlProperties+xml"/>
  <Override PartName="/customXml/itemProps1876.xml" ContentType="application/vnd.openxmlformats-officedocument.customXmlProperties+xml"/>
  <Override PartName="/customXml/itemProps1877.xml" ContentType="application/vnd.openxmlformats-officedocument.customXmlProperties+xml"/>
  <Override PartName="/customXml/itemProps1878.xml" ContentType="application/vnd.openxmlformats-officedocument.customXmlProperties+xml"/>
  <Override PartName="/customXml/itemProps1879.xml" ContentType="application/vnd.openxmlformats-officedocument.customXmlProperties+xml"/>
  <Override PartName="/customXml/itemProps1880.xml" ContentType="application/vnd.openxmlformats-officedocument.customXmlProperties+xml"/>
  <Override PartName="/customXml/itemProps1881.xml" ContentType="application/vnd.openxmlformats-officedocument.customXmlProperties+xml"/>
  <Override PartName="/customXml/itemProps1882.xml" ContentType="application/vnd.openxmlformats-officedocument.customXmlProperties+xml"/>
  <Override PartName="/customXml/itemProps1883.xml" ContentType="application/vnd.openxmlformats-officedocument.customXmlProperties+xml"/>
  <Override PartName="/customXml/itemProps1884.xml" ContentType="application/vnd.openxmlformats-officedocument.customXmlProperties+xml"/>
  <Override PartName="/customXml/itemProps1885.xml" ContentType="application/vnd.openxmlformats-officedocument.customXmlProperties+xml"/>
  <Override PartName="/customXml/itemProps1886.xml" ContentType="application/vnd.openxmlformats-officedocument.customXmlProperties+xml"/>
  <Override PartName="/customXml/itemProps1887.xml" ContentType="application/vnd.openxmlformats-officedocument.customXmlProperties+xml"/>
  <Override PartName="/customXml/itemProps1888.xml" ContentType="application/vnd.openxmlformats-officedocument.customXmlProperties+xml"/>
  <Override PartName="/customXml/itemProps1889.xml" ContentType="application/vnd.openxmlformats-officedocument.customXmlProperties+xml"/>
  <Override PartName="/customXml/itemProps1890.xml" ContentType="application/vnd.openxmlformats-officedocument.customXmlProperties+xml"/>
  <Override PartName="/customXml/itemProps1891.xml" ContentType="application/vnd.openxmlformats-officedocument.customXmlProperties+xml"/>
  <Override PartName="/customXml/itemProps1892.xml" ContentType="application/vnd.openxmlformats-officedocument.customXmlProperties+xml"/>
  <Override PartName="/customXml/itemProps1893.xml" ContentType="application/vnd.openxmlformats-officedocument.customXmlProperties+xml"/>
  <Override PartName="/customXml/itemProps1894.xml" ContentType="application/vnd.openxmlformats-officedocument.customXmlProperties+xml"/>
  <Override PartName="/customXml/itemProps1895.xml" ContentType="application/vnd.openxmlformats-officedocument.customXmlProperties+xml"/>
  <Override PartName="/customXml/itemProps1896.xml" ContentType="application/vnd.openxmlformats-officedocument.customXmlProperties+xml"/>
  <Override PartName="/customXml/itemProps1897.xml" ContentType="application/vnd.openxmlformats-officedocument.customXmlProperties+xml"/>
  <Override PartName="/customXml/itemProps1898.xml" ContentType="application/vnd.openxmlformats-officedocument.customXmlProperties+xml"/>
  <Override PartName="/customXml/itemProps1899.xml" ContentType="application/vnd.openxmlformats-officedocument.customXmlProperties+xml"/>
  <Override PartName="/customXml/itemProps1900.xml" ContentType="application/vnd.openxmlformats-officedocument.customXmlProperties+xml"/>
  <Override PartName="/customXml/itemProps1901.xml" ContentType="application/vnd.openxmlformats-officedocument.customXmlProperties+xml"/>
  <Override PartName="/customXml/itemProps1902.xml" ContentType="application/vnd.openxmlformats-officedocument.customXmlProperties+xml"/>
  <Override PartName="/customXml/itemProps1903.xml" ContentType="application/vnd.openxmlformats-officedocument.customXmlProperties+xml"/>
  <Override PartName="/customXml/itemProps1904.xml" ContentType="application/vnd.openxmlformats-officedocument.customXmlProperties+xml"/>
  <Override PartName="/customXml/itemProps1905.xml" ContentType="application/vnd.openxmlformats-officedocument.customXmlProperties+xml"/>
  <Override PartName="/customXml/itemProps1906.xml" ContentType="application/vnd.openxmlformats-officedocument.customXmlProperties+xml"/>
  <Override PartName="/customXml/itemProps1907.xml" ContentType="application/vnd.openxmlformats-officedocument.customXmlProperties+xml"/>
  <Override PartName="/customXml/itemProps1908.xml" ContentType="application/vnd.openxmlformats-officedocument.customXmlProperties+xml"/>
  <Override PartName="/customXml/itemProps1909.xml" ContentType="application/vnd.openxmlformats-officedocument.customXmlProperties+xml"/>
  <Override PartName="/customXml/itemProps1910.xml" ContentType="application/vnd.openxmlformats-officedocument.customXmlProperties+xml"/>
  <Override PartName="/customXml/itemProps1911.xml" ContentType="application/vnd.openxmlformats-officedocument.customXmlProperties+xml"/>
  <Override PartName="/customXml/itemProps1912.xml" ContentType="application/vnd.openxmlformats-officedocument.customXmlProperties+xml"/>
  <Override PartName="/customXml/itemProps1913.xml" ContentType="application/vnd.openxmlformats-officedocument.customXmlProperties+xml"/>
  <Override PartName="/customXml/itemProps1914.xml" ContentType="application/vnd.openxmlformats-officedocument.customXmlProperties+xml"/>
  <Override PartName="/customXml/itemProps1915.xml" ContentType="application/vnd.openxmlformats-officedocument.customXmlProperties+xml"/>
  <Override PartName="/customXml/itemProps1916.xml" ContentType="application/vnd.openxmlformats-officedocument.customXmlProperties+xml"/>
  <Override PartName="/customXml/itemProps1917.xml" ContentType="application/vnd.openxmlformats-officedocument.customXmlProperties+xml"/>
  <Override PartName="/customXml/itemProps1918.xml" ContentType="application/vnd.openxmlformats-officedocument.customXmlProperties+xml"/>
  <Override PartName="/customXml/itemProps1919.xml" ContentType="application/vnd.openxmlformats-officedocument.customXmlProperties+xml"/>
  <Override PartName="/customXml/itemProps1920.xml" ContentType="application/vnd.openxmlformats-officedocument.customXmlProperties+xml"/>
  <Override PartName="/customXml/itemProps1921.xml" ContentType="application/vnd.openxmlformats-officedocument.customXmlProperties+xml"/>
  <Override PartName="/customXml/itemProps1922.xml" ContentType="application/vnd.openxmlformats-officedocument.customXmlProperties+xml"/>
  <Override PartName="/customXml/itemProps1923.xml" ContentType="application/vnd.openxmlformats-officedocument.customXmlProperties+xml"/>
  <Override PartName="/customXml/itemProps1924.xml" ContentType="application/vnd.openxmlformats-officedocument.customXmlProperties+xml"/>
  <Override PartName="/customXml/itemProps1925.xml" ContentType="application/vnd.openxmlformats-officedocument.customXmlProperties+xml"/>
  <Override PartName="/customXml/itemProps1926.xml" ContentType="application/vnd.openxmlformats-officedocument.customXmlProperties+xml"/>
  <Override PartName="/customXml/itemProps1927.xml" ContentType="application/vnd.openxmlformats-officedocument.customXmlProperties+xml"/>
  <Override PartName="/customXml/itemProps1928.xml" ContentType="application/vnd.openxmlformats-officedocument.customXmlProperties+xml"/>
  <Override PartName="/customXml/itemProps1929.xml" ContentType="application/vnd.openxmlformats-officedocument.customXmlProperties+xml"/>
  <Override PartName="/customXml/itemProps1930.xml" ContentType="application/vnd.openxmlformats-officedocument.customXmlProperties+xml"/>
  <Override PartName="/customXml/itemProps1931.xml" ContentType="application/vnd.openxmlformats-officedocument.customXmlProperties+xml"/>
  <Override PartName="/customXml/itemProps1932.xml" ContentType="application/vnd.openxmlformats-officedocument.customXmlProperties+xml"/>
  <Override PartName="/customXml/itemProps1933.xml" ContentType="application/vnd.openxmlformats-officedocument.customXmlProperties+xml"/>
  <Override PartName="/customXml/itemProps1934.xml" ContentType="application/vnd.openxmlformats-officedocument.customXmlProperties+xml"/>
  <Override PartName="/customXml/itemProps1935.xml" ContentType="application/vnd.openxmlformats-officedocument.customXmlProperties+xml"/>
  <Override PartName="/customXml/itemProps1936.xml" ContentType="application/vnd.openxmlformats-officedocument.customXmlProperties+xml"/>
  <Override PartName="/customXml/itemProps1937.xml" ContentType="application/vnd.openxmlformats-officedocument.customXmlProperties+xml"/>
  <Override PartName="/customXml/itemProps1938.xml" ContentType="application/vnd.openxmlformats-officedocument.customXmlProperties+xml"/>
  <Override PartName="/customXml/itemProps1939.xml" ContentType="application/vnd.openxmlformats-officedocument.customXmlProperties+xml"/>
  <Override PartName="/customXml/itemProps1940.xml" ContentType="application/vnd.openxmlformats-officedocument.customXmlProperties+xml"/>
  <Override PartName="/customXml/itemProps1941.xml" ContentType="application/vnd.openxmlformats-officedocument.customXmlProperties+xml"/>
  <Override PartName="/customXml/itemProps1942.xml" ContentType="application/vnd.openxmlformats-officedocument.customXmlProperties+xml"/>
  <Override PartName="/customXml/itemProps1943.xml" ContentType="application/vnd.openxmlformats-officedocument.customXmlProperties+xml"/>
  <Override PartName="/customXml/itemProps1944.xml" ContentType="application/vnd.openxmlformats-officedocument.customXmlProperties+xml"/>
  <Override PartName="/customXml/itemProps1945.xml" ContentType="application/vnd.openxmlformats-officedocument.customXmlProperties+xml"/>
  <Override PartName="/customXml/itemProps1946.xml" ContentType="application/vnd.openxmlformats-officedocument.customXmlProperties+xml"/>
  <Override PartName="/customXml/itemProps1947.xml" ContentType="application/vnd.openxmlformats-officedocument.customXmlProperties+xml"/>
  <Override PartName="/customXml/itemProps1948.xml" ContentType="application/vnd.openxmlformats-officedocument.customXmlProperties+xml"/>
  <Override PartName="/customXml/itemProps1949.xml" ContentType="application/vnd.openxmlformats-officedocument.customXmlProperties+xml"/>
  <Override PartName="/customXml/itemProps1950.xml" ContentType="application/vnd.openxmlformats-officedocument.customXmlProperties+xml"/>
  <Override PartName="/customXml/itemProps1951.xml" ContentType="application/vnd.openxmlformats-officedocument.customXmlProperties+xml"/>
  <Override PartName="/customXml/itemProps1952.xml" ContentType="application/vnd.openxmlformats-officedocument.customXmlProperties+xml"/>
  <Override PartName="/customXml/itemProps1953.xml" ContentType="application/vnd.openxmlformats-officedocument.customXmlProperties+xml"/>
  <Override PartName="/customXml/itemProps1954.xml" ContentType="application/vnd.openxmlformats-officedocument.customXmlProperties+xml"/>
  <Override PartName="/customXml/itemProps1955.xml" ContentType="application/vnd.openxmlformats-officedocument.customXmlProperties+xml"/>
  <Override PartName="/customXml/itemProps1956.xml" ContentType="application/vnd.openxmlformats-officedocument.customXmlProperties+xml"/>
  <Override PartName="/customXml/itemProps1957.xml" ContentType="application/vnd.openxmlformats-officedocument.customXmlProperties+xml"/>
  <Override PartName="/customXml/itemProps1958.xml" ContentType="application/vnd.openxmlformats-officedocument.customXmlProperties+xml"/>
  <Override PartName="/customXml/itemProps1959.xml" ContentType="application/vnd.openxmlformats-officedocument.customXmlProperties+xml"/>
  <Override PartName="/customXml/itemProps1960.xml" ContentType="application/vnd.openxmlformats-officedocument.customXmlProperties+xml"/>
  <Override PartName="/customXml/itemProps1961.xml" ContentType="application/vnd.openxmlformats-officedocument.customXmlProperties+xml"/>
  <Override PartName="/customXml/itemProps1962.xml" ContentType="application/vnd.openxmlformats-officedocument.customXmlProperties+xml"/>
  <Override PartName="/customXml/itemProps1963.xml" ContentType="application/vnd.openxmlformats-officedocument.customXmlProperties+xml"/>
  <Override PartName="/customXml/itemProps1964.xml" ContentType="application/vnd.openxmlformats-officedocument.customXmlProperties+xml"/>
  <Override PartName="/customXml/itemProps1965.xml" ContentType="application/vnd.openxmlformats-officedocument.customXmlProperties+xml"/>
  <Override PartName="/customXml/itemProps1966.xml" ContentType="application/vnd.openxmlformats-officedocument.customXmlProperties+xml"/>
  <Override PartName="/customXml/itemProps1967.xml" ContentType="application/vnd.openxmlformats-officedocument.customXmlProperties+xml"/>
  <Override PartName="/customXml/itemProps1968.xml" ContentType="application/vnd.openxmlformats-officedocument.customXmlProperties+xml"/>
  <Override PartName="/customXml/itemProps1969.xml" ContentType="application/vnd.openxmlformats-officedocument.customXmlProperties+xml"/>
  <Override PartName="/customXml/itemProps1970.xml" ContentType="application/vnd.openxmlformats-officedocument.customXmlProperties+xml"/>
  <Override PartName="/customXml/itemProps1971.xml" ContentType="application/vnd.openxmlformats-officedocument.customXmlProperties+xml"/>
  <Override PartName="/customXml/itemProps1972.xml" ContentType="application/vnd.openxmlformats-officedocument.customXmlProperties+xml"/>
  <Override PartName="/customXml/itemProps1973.xml" ContentType="application/vnd.openxmlformats-officedocument.customXmlProperties+xml"/>
  <Override PartName="/customXml/itemProps1974.xml" ContentType="application/vnd.openxmlformats-officedocument.customXmlProperties+xml"/>
  <Override PartName="/customXml/itemProps1975.xml" ContentType="application/vnd.openxmlformats-officedocument.customXmlProperties+xml"/>
  <Override PartName="/customXml/itemProps1976.xml" ContentType="application/vnd.openxmlformats-officedocument.customXmlProperties+xml"/>
  <Override PartName="/customXml/itemProps1977.xml" ContentType="application/vnd.openxmlformats-officedocument.customXmlProperties+xml"/>
  <Override PartName="/customXml/itemProps1978.xml" ContentType="application/vnd.openxmlformats-officedocument.customXmlProperties+xml"/>
  <Override PartName="/customXml/itemProps1979.xml" ContentType="application/vnd.openxmlformats-officedocument.customXmlProperties+xml"/>
  <Override PartName="/customXml/itemProps1980.xml" ContentType="application/vnd.openxmlformats-officedocument.customXmlProperties+xml"/>
  <Override PartName="/customXml/itemProps1981.xml" ContentType="application/vnd.openxmlformats-officedocument.customXmlProperties+xml"/>
  <Override PartName="/customXml/itemProps1982.xml" ContentType="application/vnd.openxmlformats-officedocument.customXmlProperties+xml"/>
  <Override PartName="/customXml/itemProps1983.xml" ContentType="application/vnd.openxmlformats-officedocument.customXmlProperties+xml"/>
  <Override PartName="/customXml/itemProps1984.xml" ContentType="application/vnd.openxmlformats-officedocument.customXmlProperties+xml"/>
  <Override PartName="/customXml/itemProps1985.xml" ContentType="application/vnd.openxmlformats-officedocument.customXmlProperties+xml"/>
  <Override PartName="/customXml/itemProps1986.xml" ContentType="application/vnd.openxmlformats-officedocument.customXmlProperties+xml"/>
  <Override PartName="/customXml/itemProps1987.xml" ContentType="application/vnd.openxmlformats-officedocument.customXmlProperties+xml"/>
  <Override PartName="/customXml/itemProps1988.xml" ContentType="application/vnd.openxmlformats-officedocument.customXmlProperties+xml"/>
  <Override PartName="/customXml/itemProps1989.xml" ContentType="application/vnd.openxmlformats-officedocument.customXmlProperties+xml"/>
  <Override PartName="/customXml/itemProps1990.xml" ContentType="application/vnd.openxmlformats-officedocument.customXmlProperties+xml"/>
  <Override PartName="/customXml/itemProps1991.xml" ContentType="application/vnd.openxmlformats-officedocument.customXmlProperties+xml"/>
  <Override PartName="/customXml/itemProps1992.xml" ContentType="application/vnd.openxmlformats-officedocument.customXmlProperties+xml"/>
  <Override PartName="/customXml/itemProps1993.xml" ContentType="application/vnd.openxmlformats-officedocument.customXmlProperties+xml"/>
  <Override PartName="/customXml/itemProps1994.xml" ContentType="application/vnd.openxmlformats-officedocument.customXmlProperties+xml"/>
  <Override PartName="/customXml/itemProps1995.xml" ContentType="application/vnd.openxmlformats-officedocument.customXmlProperties+xml"/>
  <Override PartName="/customXml/itemProps1996.xml" ContentType="application/vnd.openxmlformats-officedocument.customXmlProperties+xml"/>
  <Override PartName="/customXml/itemProps1997.xml" ContentType="application/vnd.openxmlformats-officedocument.customXmlProperties+xml"/>
  <Override PartName="/customXml/itemProps1998.xml" ContentType="application/vnd.openxmlformats-officedocument.customXmlProperties+xml"/>
  <Override PartName="/customXml/itemProps1999.xml" ContentType="application/vnd.openxmlformats-officedocument.customXmlProperties+xml"/>
  <Override PartName="/customXml/itemProps2000.xml" ContentType="application/vnd.openxmlformats-officedocument.customXmlProperties+xml"/>
  <Override PartName="/customXml/itemProps2001.xml" ContentType="application/vnd.openxmlformats-officedocument.customXmlProperties+xml"/>
  <Override PartName="/customXml/itemProps2002.xml" ContentType="application/vnd.openxmlformats-officedocument.customXmlProperties+xml"/>
  <Override PartName="/customXml/itemProps2003.xml" ContentType="application/vnd.openxmlformats-officedocument.customXmlProperties+xml"/>
  <Override PartName="/customXml/itemProps2004.xml" ContentType="application/vnd.openxmlformats-officedocument.customXmlProperties+xml"/>
  <Override PartName="/customXml/itemProps2005.xml" ContentType="application/vnd.openxmlformats-officedocument.customXmlProperties+xml"/>
  <Override PartName="/customXml/itemProps2006.xml" ContentType="application/vnd.openxmlformats-officedocument.customXmlProperties+xml"/>
  <Override PartName="/customXml/itemProps2007.xml" ContentType="application/vnd.openxmlformats-officedocument.customXmlProperties+xml"/>
  <Override PartName="/customXml/itemProps2008.xml" ContentType="application/vnd.openxmlformats-officedocument.customXmlProperties+xml"/>
  <Override PartName="/customXml/itemProps2009.xml" ContentType="application/vnd.openxmlformats-officedocument.customXmlProperties+xml"/>
  <Override PartName="/customXml/itemProps2010.xml" ContentType="application/vnd.openxmlformats-officedocument.customXmlProperties+xml"/>
  <Override PartName="/customXml/itemProps2011.xml" ContentType="application/vnd.openxmlformats-officedocument.customXmlProperties+xml"/>
  <Override PartName="/customXml/itemProps2012.xml" ContentType="application/vnd.openxmlformats-officedocument.customXmlProperties+xml"/>
  <Override PartName="/customXml/itemProps2013.xml" ContentType="application/vnd.openxmlformats-officedocument.customXmlProperties+xml"/>
  <Override PartName="/customXml/itemProps2014.xml" ContentType="application/vnd.openxmlformats-officedocument.customXmlProperties+xml"/>
  <Override PartName="/customXml/itemProps2015.xml" ContentType="application/vnd.openxmlformats-officedocument.customXmlProperties+xml"/>
  <Override PartName="/customXml/itemProps2016.xml" ContentType="application/vnd.openxmlformats-officedocument.customXmlProperties+xml"/>
  <Override PartName="/customXml/itemProps2017.xml" ContentType="application/vnd.openxmlformats-officedocument.customXmlProperties+xml"/>
  <Override PartName="/customXml/itemProps2018.xml" ContentType="application/vnd.openxmlformats-officedocument.customXmlProperties+xml"/>
  <Override PartName="/customXml/itemProps2019.xml" ContentType="application/vnd.openxmlformats-officedocument.customXmlProperties+xml"/>
  <Override PartName="/customXml/itemProps2020.xml" ContentType="application/vnd.openxmlformats-officedocument.customXmlProperties+xml"/>
  <Override PartName="/customXml/itemProps2021.xml" ContentType="application/vnd.openxmlformats-officedocument.customXmlProperties+xml"/>
  <Override PartName="/customXml/itemProps2022.xml" ContentType="application/vnd.openxmlformats-officedocument.customXmlProperties+xml"/>
  <Override PartName="/customXml/itemProps2023.xml" ContentType="application/vnd.openxmlformats-officedocument.customXmlProperties+xml"/>
  <Override PartName="/customXml/itemProps2024.xml" ContentType="application/vnd.openxmlformats-officedocument.customXmlProperties+xml"/>
  <Override PartName="/customXml/itemProps2025.xml" ContentType="application/vnd.openxmlformats-officedocument.customXmlProperties+xml"/>
  <Override PartName="/customXml/itemProps2026.xml" ContentType="application/vnd.openxmlformats-officedocument.customXmlProperties+xml"/>
  <Override PartName="/customXml/itemProps2027.xml" ContentType="application/vnd.openxmlformats-officedocument.customXmlProperties+xml"/>
  <Override PartName="/customXml/itemProps2028.xml" ContentType="application/vnd.openxmlformats-officedocument.customXmlProperties+xml"/>
  <Override PartName="/customXml/itemProps2029.xml" ContentType="application/vnd.openxmlformats-officedocument.customXmlProperties+xml"/>
  <Override PartName="/customXml/itemProps2030.xml" ContentType="application/vnd.openxmlformats-officedocument.customXmlProperties+xml"/>
  <Override PartName="/customXml/itemProps2031.xml" ContentType="application/vnd.openxmlformats-officedocument.customXmlProperties+xml"/>
  <Override PartName="/customXml/itemProps2032.xml" ContentType="application/vnd.openxmlformats-officedocument.customXmlProperties+xml"/>
  <Override PartName="/customXml/itemProps2033.xml" ContentType="application/vnd.openxmlformats-officedocument.customXmlProperties+xml"/>
  <Override PartName="/customXml/itemProps2034.xml" ContentType="application/vnd.openxmlformats-officedocument.customXmlProperties+xml"/>
  <Override PartName="/customXml/itemProps2035.xml" ContentType="application/vnd.openxmlformats-officedocument.customXmlProperties+xml"/>
  <Override PartName="/customXml/itemProps2036.xml" ContentType="application/vnd.openxmlformats-officedocument.customXmlProperties+xml"/>
  <Override PartName="/customXml/itemProps2037.xml" ContentType="application/vnd.openxmlformats-officedocument.customXmlProperties+xml"/>
  <Override PartName="/customXml/itemProps2038.xml" ContentType="application/vnd.openxmlformats-officedocument.customXmlProperties+xml"/>
  <Override PartName="/customXml/itemProps2039.xml" ContentType="application/vnd.openxmlformats-officedocument.customXmlProperties+xml"/>
  <Override PartName="/customXml/itemProps2040.xml" ContentType="application/vnd.openxmlformats-officedocument.customXmlProperties+xml"/>
  <Override PartName="/customXml/itemProps2041.xml" ContentType="application/vnd.openxmlformats-officedocument.customXmlProperties+xml"/>
  <Override PartName="/customXml/itemProps2042.xml" ContentType="application/vnd.openxmlformats-officedocument.customXmlProperties+xml"/>
  <Override PartName="/customXml/itemProps2043.xml" ContentType="application/vnd.openxmlformats-officedocument.customXmlProperties+xml"/>
  <Override PartName="/customXml/itemProps2044.xml" ContentType="application/vnd.openxmlformats-officedocument.customXmlProperties+xml"/>
  <Override PartName="/customXml/itemProps2045.xml" ContentType="application/vnd.openxmlformats-officedocument.customXmlProperties+xml"/>
  <Override PartName="/customXml/itemProps2046.xml" ContentType="application/vnd.openxmlformats-officedocument.customXmlProperties+xml"/>
  <Override PartName="/customXml/itemProps2047.xml" ContentType="application/vnd.openxmlformats-officedocument.customXmlProperties+xml"/>
  <Override PartName="/customXml/itemProps2048.xml" ContentType="application/vnd.openxmlformats-officedocument.customXmlProperties+xml"/>
  <Override PartName="/customXml/itemProps2049.xml" ContentType="application/vnd.openxmlformats-officedocument.customXmlProperties+xml"/>
  <Override PartName="/customXml/itemProps2050.xml" ContentType="application/vnd.openxmlformats-officedocument.customXmlProperties+xml"/>
  <Override PartName="/customXml/itemProps2051.xml" ContentType="application/vnd.openxmlformats-officedocument.customXmlProperties+xml"/>
  <Override PartName="/customXml/itemProps2052.xml" ContentType="application/vnd.openxmlformats-officedocument.customXmlProperties+xml"/>
  <Override PartName="/customXml/itemProps2053.xml" ContentType="application/vnd.openxmlformats-officedocument.customXmlProperties+xml"/>
  <Override PartName="/customXml/itemProps2054.xml" ContentType="application/vnd.openxmlformats-officedocument.customXmlProperties+xml"/>
  <Override PartName="/customXml/itemProps2055.xml" ContentType="application/vnd.openxmlformats-officedocument.customXmlProperties+xml"/>
  <Override PartName="/customXml/itemProps2056.xml" ContentType="application/vnd.openxmlformats-officedocument.customXmlProperties+xml"/>
  <Override PartName="/customXml/itemProps2057.xml" ContentType="application/vnd.openxmlformats-officedocument.customXmlProperties+xml"/>
  <Override PartName="/customXml/itemProps2058.xml" ContentType="application/vnd.openxmlformats-officedocument.customXmlProperties+xml"/>
  <Override PartName="/customXml/itemProps2059.xml" ContentType="application/vnd.openxmlformats-officedocument.customXmlProperties+xml"/>
  <Override PartName="/customXml/itemProps2060.xml" ContentType="application/vnd.openxmlformats-officedocument.customXmlProperties+xml"/>
  <Override PartName="/customXml/itemProps2061.xml" ContentType="application/vnd.openxmlformats-officedocument.customXmlProperties+xml"/>
  <Override PartName="/customXml/itemProps2062.xml" ContentType="application/vnd.openxmlformats-officedocument.customXmlProperties+xml"/>
  <Override PartName="/customXml/itemProps2063.xml" ContentType="application/vnd.openxmlformats-officedocument.customXmlProperties+xml"/>
  <Override PartName="/customXml/itemProps2064.xml" ContentType="application/vnd.openxmlformats-officedocument.customXmlProperties+xml"/>
  <Override PartName="/customXml/itemProps2065.xml" ContentType="application/vnd.openxmlformats-officedocument.customXmlProperties+xml"/>
  <Override PartName="/customXml/itemProps2066.xml" ContentType="application/vnd.openxmlformats-officedocument.customXmlProperties+xml"/>
  <Override PartName="/customXml/itemProps2067.xml" ContentType="application/vnd.openxmlformats-officedocument.customXmlProperties+xml"/>
  <Override PartName="/customXml/itemProps2068.xml" ContentType="application/vnd.openxmlformats-officedocument.customXmlProperties+xml"/>
  <Override PartName="/customXml/itemProps2069.xml" ContentType="application/vnd.openxmlformats-officedocument.customXmlProperties+xml"/>
  <Override PartName="/customXml/itemProps2070.xml" ContentType="application/vnd.openxmlformats-officedocument.customXmlProperties+xml"/>
  <Override PartName="/customXml/itemProps2071.xml" ContentType="application/vnd.openxmlformats-officedocument.customXmlProperties+xml"/>
  <Override PartName="/customXml/itemProps2072.xml" ContentType="application/vnd.openxmlformats-officedocument.customXmlProperties+xml"/>
  <Override PartName="/customXml/itemProps2073.xml" ContentType="application/vnd.openxmlformats-officedocument.customXmlProperties+xml"/>
  <Override PartName="/customXml/itemProps2074.xml" ContentType="application/vnd.openxmlformats-officedocument.customXmlProperties+xml"/>
  <Override PartName="/customXml/itemProps2075.xml" ContentType="application/vnd.openxmlformats-officedocument.customXmlProperties+xml"/>
  <Override PartName="/customXml/itemProps2076.xml" ContentType="application/vnd.openxmlformats-officedocument.customXmlProperties+xml"/>
  <Override PartName="/customXml/itemProps2077.xml" ContentType="application/vnd.openxmlformats-officedocument.customXmlProperties+xml"/>
  <Override PartName="/customXml/itemProps2078.xml" ContentType="application/vnd.openxmlformats-officedocument.customXmlProperties+xml"/>
  <Override PartName="/customXml/itemProps2079.xml" ContentType="application/vnd.openxmlformats-officedocument.customXmlProperties+xml"/>
  <Override PartName="/customXml/itemProps2080.xml" ContentType="application/vnd.openxmlformats-officedocument.customXmlProperties+xml"/>
  <Override PartName="/customXml/itemProps2081.xml" ContentType="application/vnd.openxmlformats-officedocument.customXmlProperties+xml"/>
  <Override PartName="/customXml/itemProps2082.xml" ContentType="application/vnd.openxmlformats-officedocument.customXmlProperties+xml"/>
  <Override PartName="/customXml/itemProps2083.xml" ContentType="application/vnd.openxmlformats-officedocument.customXmlProperties+xml"/>
  <Override PartName="/customXml/itemProps2084.xml" ContentType="application/vnd.openxmlformats-officedocument.customXmlProperties+xml"/>
  <Override PartName="/customXml/itemProps2085.xml" ContentType="application/vnd.openxmlformats-officedocument.customXmlProperties+xml"/>
  <Override PartName="/customXml/itemProps2086.xml" ContentType="application/vnd.openxmlformats-officedocument.customXmlProperties+xml"/>
  <Override PartName="/customXml/itemProps2087.xml" ContentType="application/vnd.openxmlformats-officedocument.customXmlProperties+xml"/>
  <Override PartName="/customXml/itemProps2088.xml" ContentType="application/vnd.openxmlformats-officedocument.customXmlProperties+xml"/>
  <Override PartName="/customXml/itemProps2089.xml" ContentType="application/vnd.openxmlformats-officedocument.customXmlProperties+xml"/>
  <Override PartName="/customXml/itemProps2090.xml" ContentType="application/vnd.openxmlformats-officedocument.customXmlProperties+xml"/>
  <Override PartName="/customXml/itemProps2091.xml" ContentType="application/vnd.openxmlformats-officedocument.customXmlProperties+xml"/>
  <Override PartName="/customXml/itemProps2092.xml" ContentType="application/vnd.openxmlformats-officedocument.customXmlProperties+xml"/>
  <Override PartName="/customXml/itemProps2093.xml" ContentType="application/vnd.openxmlformats-officedocument.customXmlProperties+xml"/>
  <Override PartName="/customXml/itemProps2094.xml" ContentType="application/vnd.openxmlformats-officedocument.customXmlProperties+xml"/>
  <Override PartName="/customXml/itemProps2095.xml" ContentType="application/vnd.openxmlformats-officedocument.customXmlProperties+xml"/>
  <Override PartName="/customXml/itemProps2096.xml" ContentType="application/vnd.openxmlformats-officedocument.customXmlProperties+xml"/>
  <Override PartName="/customXml/itemProps2097.xml" ContentType="application/vnd.openxmlformats-officedocument.customXmlProperties+xml"/>
  <Override PartName="/customXml/itemProps2098.xml" ContentType="application/vnd.openxmlformats-officedocument.customXmlProperties+xml"/>
  <Override PartName="/customXml/itemProps2099.xml" ContentType="application/vnd.openxmlformats-officedocument.customXmlProperties+xml"/>
  <Override PartName="/customXml/itemProps2100.xml" ContentType="application/vnd.openxmlformats-officedocument.customXmlProperties+xml"/>
  <Override PartName="/customXml/itemProps2101.xml" ContentType="application/vnd.openxmlformats-officedocument.customXmlProperties+xml"/>
  <Override PartName="/customXml/itemProps2102.xml" ContentType="application/vnd.openxmlformats-officedocument.customXmlProperties+xml"/>
  <Override PartName="/customXml/itemProps2103.xml" ContentType="application/vnd.openxmlformats-officedocument.customXmlProperties+xml"/>
  <Override PartName="/customXml/itemProps2104.xml" ContentType="application/vnd.openxmlformats-officedocument.customXmlProperties+xml"/>
  <Override PartName="/customXml/itemProps2105.xml" ContentType="application/vnd.openxmlformats-officedocument.customXmlProperties+xml"/>
  <Override PartName="/customXml/itemProps2106.xml" ContentType="application/vnd.openxmlformats-officedocument.customXmlProperties+xml"/>
  <Override PartName="/customXml/itemProps2107.xml" ContentType="application/vnd.openxmlformats-officedocument.customXmlProperties+xml"/>
  <Override PartName="/customXml/itemProps2108.xml" ContentType="application/vnd.openxmlformats-officedocument.customXmlProperties+xml"/>
  <Override PartName="/customXml/itemProps2109.xml" ContentType="application/vnd.openxmlformats-officedocument.customXmlProperties+xml"/>
  <Override PartName="/customXml/itemProps2110.xml" ContentType="application/vnd.openxmlformats-officedocument.customXmlProperties+xml"/>
  <Override PartName="/customXml/itemProps2111.xml" ContentType="application/vnd.openxmlformats-officedocument.customXmlProperties+xml"/>
  <Override PartName="/customXml/itemProps2112.xml" ContentType="application/vnd.openxmlformats-officedocument.customXmlProperties+xml"/>
  <Override PartName="/customXml/itemProps2113.xml" ContentType="application/vnd.openxmlformats-officedocument.customXmlProperties+xml"/>
  <Override PartName="/customXml/itemProps2114.xml" ContentType="application/vnd.openxmlformats-officedocument.customXmlProperties+xml"/>
  <Override PartName="/customXml/itemProps2115.xml" ContentType="application/vnd.openxmlformats-officedocument.customXmlProperties+xml"/>
  <Override PartName="/customXml/itemProps2116.xml" ContentType="application/vnd.openxmlformats-officedocument.customXmlProperties+xml"/>
  <Override PartName="/customXml/itemProps2117.xml" ContentType="application/vnd.openxmlformats-officedocument.customXmlProperties+xml"/>
  <Override PartName="/customXml/itemProps2118.xml" ContentType="application/vnd.openxmlformats-officedocument.customXmlProperties+xml"/>
  <Override PartName="/customXml/itemProps2119.xml" ContentType="application/vnd.openxmlformats-officedocument.customXmlProperties+xml"/>
  <Override PartName="/customXml/itemProps2120.xml" ContentType="application/vnd.openxmlformats-officedocument.customXmlProperties+xml"/>
  <Override PartName="/customXml/itemProps2121.xml" ContentType="application/vnd.openxmlformats-officedocument.customXmlProperties+xml"/>
  <Override PartName="/customXml/itemProps2122.xml" ContentType="application/vnd.openxmlformats-officedocument.customXmlProperties+xml"/>
  <Override PartName="/customXml/itemProps2123.xml" ContentType="application/vnd.openxmlformats-officedocument.customXmlProperties+xml"/>
  <Override PartName="/customXml/itemProps2124.xml" ContentType="application/vnd.openxmlformats-officedocument.customXmlProperties+xml"/>
  <Override PartName="/customXml/itemProps2125.xml" ContentType="application/vnd.openxmlformats-officedocument.customXmlProperties+xml"/>
  <Override PartName="/customXml/itemProps2126.xml" ContentType="application/vnd.openxmlformats-officedocument.customXmlProperties+xml"/>
  <Override PartName="/customXml/itemProps2127.xml" ContentType="application/vnd.openxmlformats-officedocument.customXmlProperties+xml"/>
  <Override PartName="/customXml/itemProps2128.xml" ContentType="application/vnd.openxmlformats-officedocument.customXmlProperties+xml"/>
  <Override PartName="/customXml/itemProps2129.xml" ContentType="application/vnd.openxmlformats-officedocument.customXmlProperties+xml"/>
  <Override PartName="/customXml/itemProps2130.xml" ContentType="application/vnd.openxmlformats-officedocument.customXmlProperties+xml"/>
  <Override PartName="/customXml/itemProps2131.xml" ContentType="application/vnd.openxmlformats-officedocument.customXmlProperties+xml"/>
  <Override PartName="/customXml/itemProps2132.xml" ContentType="application/vnd.openxmlformats-officedocument.customXmlProperties+xml"/>
  <Override PartName="/customXml/itemProps2133.xml" ContentType="application/vnd.openxmlformats-officedocument.customXmlProperties+xml"/>
  <Override PartName="/customXml/itemProps2134.xml" ContentType="application/vnd.openxmlformats-officedocument.customXmlProperties+xml"/>
  <Override PartName="/customXml/itemProps2135.xml" ContentType="application/vnd.openxmlformats-officedocument.customXmlProperties+xml"/>
  <Override PartName="/customXml/itemProps2136.xml" ContentType="application/vnd.openxmlformats-officedocument.customXmlProperties+xml"/>
  <Override PartName="/customXml/itemProps2137.xml" ContentType="application/vnd.openxmlformats-officedocument.customXmlProperties+xml"/>
  <Override PartName="/customXml/itemProps2138.xml" ContentType="application/vnd.openxmlformats-officedocument.customXmlProperties+xml"/>
  <Override PartName="/customXml/itemProps2139.xml" ContentType="application/vnd.openxmlformats-officedocument.customXmlProperties+xml"/>
  <Override PartName="/customXml/itemProps2140.xml" ContentType="application/vnd.openxmlformats-officedocument.customXmlProperties+xml"/>
  <Override PartName="/customXml/itemProps2141.xml" ContentType="application/vnd.openxmlformats-officedocument.customXmlProperties+xml"/>
  <Override PartName="/customXml/itemProps2142.xml" ContentType="application/vnd.openxmlformats-officedocument.customXmlProperties+xml"/>
  <Override PartName="/customXml/itemProps2143.xml" ContentType="application/vnd.openxmlformats-officedocument.customXmlProperties+xml"/>
  <Override PartName="/customXml/itemProps2144.xml" ContentType="application/vnd.openxmlformats-officedocument.customXmlProperties+xml"/>
  <Override PartName="/customXml/itemProps2145.xml" ContentType="application/vnd.openxmlformats-officedocument.customXmlProperties+xml"/>
  <Override PartName="/customXml/itemProps2146.xml" ContentType="application/vnd.openxmlformats-officedocument.customXmlProperties+xml"/>
  <Override PartName="/customXml/itemProps2147.xml" ContentType="application/vnd.openxmlformats-officedocument.customXmlProperties+xml"/>
  <Override PartName="/customXml/itemProps2148.xml" ContentType="application/vnd.openxmlformats-officedocument.customXmlProperties+xml"/>
  <Override PartName="/customXml/itemProps2149.xml" ContentType="application/vnd.openxmlformats-officedocument.customXmlProperties+xml"/>
  <Override PartName="/customXml/itemProps2150.xml" ContentType="application/vnd.openxmlformats-officedocument.customXmlProperties+xml"/>
  <Override PartName="/customXml/itemProps2151.xml" ContentType="application/vnd.openxmlformats-officedocument.customXmlProperties+xml"/>
  <Override PartName="/customXml/itemProps2152.xml" ContentType="application/vnd.openxmlformats-officedocument.customXmlProperties+xml"/>
  <Override PartName="/customXml/itemProps2153.xml" ContentType="application/vnd.openxmlformats-officedocument.customXmlProperties+xml"/>
  <Override PartName="/customXml/itemProps2154.xml" ContentType="application/vnd.openxmlformats-officedocument.customXmlProperties+xml"/>
  <Override PartName="/customXml/itemProps2155.xml" ContentType="application/vnd.openxmlformats-officedocument.customXmlProperties+xml"/>
  <Override PartName="/customXml/itemProps2156.xml" ContentType="application/vnd.openxmlformats-officedocument.customXmlProperties+xml"/>
  <Override PartName="/customXml/itemProps2157.xml" ContentType="application/vnd.openxmlformats-officedocument.customXmlProperties+xml"/>
  <Override PartName="/customXml/itemProps2158.xml" ContentType="application/vnd.openxmlformats-officedocument.customXmlProperties+xml"/>
  <Override PartName="/customXml/itemProps2159.xml" ContentType="application/vnd.openxmlformats-officedocument.customXmlProperties+xml"/>
  <Override PartName="/customXml/itemProps2160.xml" ContentType="application/vnd.openxmlformats-officedocument.customXmlProperties+xml"/>
  <Override PartName="/customXml/itemProps2161.xml" ContentType="application/vnd.openxmlformats-officedocument.customXmlProperties+xml"/>
  <Override PartName="/customXml/itemProps2162.xml" ContentType="application/vnd.openxmlformats-officedocument.customXmlProperties+xml"/>
  <Override PartName="/customXml/itemProps2163.xml" ContentType="application/vnd.openxmlformats-officedocument.customXmlProperties+xml"/>
  <Override PartName="/customXml/itemProps2164.xml" ContentType="application/vnd.openxmlformats-officedocument.customXmlProperties+xml"/>
  <Override PartName="/customXml/itemProps2165.xml" ContentType="application/vnd.openxmlformats-officedocument.customXmlProperties+xml"/>
  <Override PartName="/customXml/itemProps2166.xml" ContentType="application/vnd.openxmlformats-officedocument.customXmlProperties+xml"/>
  <Override PartName="/customXml/itemProps2167.xml" ContentType="application/vnd.openxmlformats-officedocument.customXmlProperties+xml"/>
  <Override PartName="/customXml/itemProps2168.xml" ContentType="application/vnd.openxmlformats-officedocument.customXmlProperties+xml"/>
  <Override PartName="/customXml/itemProps2169.xml" ContentType="application/vnd.openxmlformats-officedocument.customXmlProperties+xml"/>
  <Override PartName="/customXml/itemProps2170.xml" ContentType="application/vnd.openxmlformats-officedocument.customXmlProperties+xml"/>
  <Override PartName="/customXml/itemProps2171.xml" ContentType="application/vnd.openxmlformats-officedocument.customXmlProperties+xml"/>
  <Override PartName="/customXml/itemProps2172.xml" ContentType="application/vnd.openxmlformats-officedocument.customXmlProperties+xml"/>
  <Override PartName="/customXml/itemProps2173.xml" ContentType="application/vnd.openxmlformats-officedocument.customXmlProperties+xml"/>
  <Override PartName="/customXml/itemProps2174.xml" ContentType="application/vnd.openxmlformats-officedocument.customXmlProperties+xml"/>
  <Override PartName="/customXml/itemProps2175.xml" ContentType="application/vnd.openxmlformats-officedocument.customXmlProperties+xml"/>
  <Override PartName="/customXml/itemProps2176.xml" ContentType="application/vnd.openxmlformats-officedocument.customXmlProperties+xml"/>
  <Override PartName="/customXml/itemProps2177.xml" ContentType="application/vnd.openxmlformats-officedocument.customXmlProperties+xml"/>
  <Override PartName="/customXml/itemProps2178.xml" ContentType="application/vnd.openxmlformats-officedocument.customXmlProperties+xml"/>
  <Override PartName="/customXml/itemProps2179.xml" ContentType="application/vnd.openxmlformats-officedocument.customXmlProperties+xml"/>
  <Override PartName="/customXml/itemProps2180.xml" ContentType="application/vnd.openxmlformats-officedocument.customXmlProperties+xml"/>
  <Override PartName="/customXml/itemProps2181.xml" ContentType="application/vnd.openxmlformats-officedocument.customXmlProperties+xml"/>
  <Override PartName="/customXml/itemProps2182.xml" ContentType="application/vnd.openxmlformats-officedocument.customXmlProperties+xml"/>
  <Override PartName="/customXml/itemProps2183.xml" ContentType="application/vnd.openxmlformats-officedocument.customXmlProperties+xml"/>
  <Override PartName="/customXml/itemProps2184.xml" ContentType="application/vnd.openxmlformats-officedocument.customXmlProperties+xml"/>
  <Override PartName="/customXml/itemProps2185.xml" ContentType="application/vnd.openxmlformats-officedocument.customXmlProperties+xml"/>
  <Override PartName="/customXml/itemProps2186.xml" ContentType="application/vnd.openxmlformats-officedocument.customXmlProperties+xml"/>
  <Override PartName="/customXml/itemProps2187.xml" ContentType="application/vnd.openxmlformats-officedocument.customXmlProperties+xml"/>
  <Override PartName="/customXml/itemProps2188.xml" ContentType="application/vnd.openxmlformats-officedocument.customXmlProperties+xml"/>
  <Override PartName="/customXml/itemProps2189.xml" ContentType="application/vnd.openxmlformats-officedocument.customXmlProperties+xml"/>
  <Override PartName="/customXml/itemProps2190.xml" ContentType="application/vnd.openxmlformats-officedocument.customXmlProperties+xml"/>
  <Override PartName="/customXml/itemProps2191.xml" ContentType="application/vnd.openxmlformats-officedocument.customXmlProperties+xml"/>
  <Override PartName="/customXml/itemProps2192.xml" ContentType="application/vnd.openxmlformats-officedocument.customXmlProperties+xml"/>
  <Override PartName="/customXml/itemProps2193.xml" ContentType="application/vnd.openxmlformats-officedocument.customXmlProperties+xml"/>
  <Override PartName="/customXml/itemProps2194.xml" ContentType="application/vnd.openxmlformats-officedocument.customXmlProperties+xml"/>
  <Override PartName="/customXml/itemProps2195.xml" ContentType="application/vnd.openxmlformats-officedocument.customXmlProperties+xml"/>
  <Override PartName="/customXml/itemProps2196.xml" ContentType="application/vnd.openxmlformats-officedocument.customXmlProperties+xml"/>
  <Override PartName="/customXml/itemProps2197.xml" ContentType="application/vnd.openxmlformats-officedocument.customXmlProperties+xml"/>
  <Override PartName="/customXml/itemProps2198.xml" ContentType="application/vnd.openxmlformats-officedocument.customXmlProperties+xml"/>
  <Override PartName="/customXml/itemProps2199.xml" ContentType="application/vnd.openxmlformats-officedocument.customXmlProperties+xml"/>
  <Override PartName="/customXml/itemProps2200.xml" ContentType="application/vnd.openxmlformats-officedocument.customXmlProperties+xml"/>
  <Override PartName="/customXml/itemProps2201.xml" ContentType="application/vnd.openxmlformats-officedocument.customXmlProperties+xml"/>
  <Override PartName="/customXml/itemProps2202.xml" ContentType="application/vnd.openxmlformats-officedocument.customXmlProperties+xml"/>
  <Override PartName="/customXml/itemProps2203.xml" ContentType="application/vnd.openxmlformats-officedocument.customXmlProperties+xml"/>
  <Override PartName="/customXml/itemProps2204.xml" ContentType="application/vnd.openxmlformats-officedocument.customXmlProperties+xml"/>
  <Override PartName="/customXml/itemProps2205.xml" ContentType="application/vnd.openxmlformats-officedocument.customXmlProperties+xml"/>
  <Override PartName="/customXml/itemProps2206.xml" ContentType="application/vnd.openxmlformats-officedocument.customXmlProperties+xml"/>
  <Override PartName="/customXml/itemProps2207.xml" ContentType="application/vnd.openxmlformats-officedocument.customXmlProperties+xml"/>
  <Override PartName="/customXml/itemProps2208.xml" ContentType="application/vnd.openxmlformats-officedocument.customXmlProperties+xml"/>
  <Override PartName="/customXml/itemProps2209.xml" ContentType="application/vnd.openxmlformats-officedocument.customXmlProperties+xml"/>
  <Override PartName="/customXml/itemProps2210.xml" ContentType="application/vnd.openxmlformats-officedocument.customXmlProperties+xml"/>
  <Override PartName="/customXml/itemProps2211.xml" ContentType="application/vnd.openxmlformats-officedocument.customXmlProperties+xml"/>
  <Override PartName="/customXml/itemProps2212.xml" ContentType="application/vnd.openxmlformats-officedocument.customXmlProperties+xml"/>
  <Override PartName="/customXml/itemProps2213.xml" ContentType="application/vnd.openxmlformats-officedocument.customXmlProperties+xml"/>
  <Override PartName="/customXml/itemProps2214.xml" ContentType="application/vnd.openxmlformats-officedocument.customXmlProperties+xml"/>
  <Override PartName="/customXml/itemProps2215.xml" ContentType="application/vnd.openxmlformats-officedocument.customXmlProperties+xml"/>
  <Override PartName="/customXml/itemProps2216.xml" ContentType="application/vnd.openxmlformats-officedocument.customXmlProperties+xml"/>
  <Override PartName="/customXml/itemProps2217.xml" ContentType="application/vnd.openxmlformats-officedocument.customXmlProperties+xml"/>
  <Override PartName="/customXml/itemProps2218.xml" ContentType="application/vnd.openxmlformats-officedocument.customXmlProperties+xml"/>
  <Override PartName="/customXml/itemProps2219.xml" ContentType="application/vnd.openxmlformats-officedocument.customXmlProperties+xml"/>
  <Override PartName="/customXml/itemProps2220.xml" ContentType="application/vnd.openxmlformats-officedocument.customXmlProperties+xml"/>
  <Override PartName="/customXml/itemProps2221.xml" ContentType="application/vnd.openxmlformats-officedocument.customXmlProperties+xml"/>
  <Override PartName="/customXml/itemProps2222.xml" ContentType="application/vnd.openxmlformats-officedocument.customXmlProperties+xml"/>
  <Override PartName="/customXml/itemProps2223.xml" ContentType="application/vnd.openxmlformats-officedocument.customXmlProperties+xml"/>
  <Override PartName="/customXml/itemProps2224.xml" ContentType="application/vnd.openxmlformats-officedocument.customXmlProperties+xml"/>
  <Override PartName="/customXml/itemProps2225.xml" ContentType="application/vnd.openxmlformats-officedocument.customXmlProperties+xml"/>
  <Override PartName="/customXml/itemProps2226.xml" ContentType="application/vnd.openxmlformats-officedocument.customXmlProperties+xml"/>
  <Override PartName="/customXml/itemProps2227.xml" ContentType="application/vnd.openxmlformats-officedocument.customXmlProperties+xml"/>
  <Override PartName="/customXml/itemProps2228.xml" ContentType="application/vnd.openxmlformats-officedocument.customXmlProperties+xml"/>
  <Override PartName="/customXml/itemProps2229.xml" ContentType="application/vnd.openxmlformats-officedocument.customXmlProperties+xml"/>
  <Override PartName="/customXml/itemProps2230.xml" ContentType="application/vnd.openxmlformats-officedocument.customXmlProperties+xml"/>
  <Override PartName="/customXml/itemProps2231.xml" ContentType="application/vnd.openxmlformats-officedocument.customXmlProperties+xml"/>
  <Override PartName="/customXml/itemProps2232.xml" ContentType="application/vnd.openxmlformats-officedocument.customXmlProperties+xml"/>
  <Override PartName="/customXml/itemProps2233.xml" ContentType="application/vnd.openxmlformats-officedocument.customXmlProperties+xml"/>
  <Override PartName="/customXml/itemProps2234.xml" ContentType="application/vnd.openxmlformats-officedocument.customXmlProperties+xml"/>
  <Override PartName="/customXml/itemProps2235.xml" ContentType="application/vnd.openxmlformats-officedocument.customXmlProperties+xml"/>
  <Override PartName="/customXml/itemProps2236.xml" ContentType="application/vnd.openxmlformats-officedocument.customXmlProperties+xml"/>
  <Override PartName="/customXml/itemProps2237.xml" ContentType="application/vnd.openxmlformats-officedocument.customXmlProperties+xml"/>
  <Override PartName="/customXml/itemProps2238.xml" ContentType="application/vnd.openxmlformats-officedocument.customXmlProperties+xml"/>
  <Override PartName="/customXml/itemProps2239.xml" ContentType="application/vnd.openxmlformats-officedocument.customXmlProperties+xml"/>
  <Override PartName="/customXml/itemProps2240.xml" ContentType="application/vnd.openxmlformats-officedocument.customXmlProperties+xml"/>
  <Override PartName="/customXml/itemProps2241.xml" ContentType="application/vnd.openxmlformats-officedocument.customXmlProperties+xml"/>
  <Override PartName="/customXml/itemProps2242.xml" ContentType="application/vnd.openxmlformats-officedocument.customXmlProperties+xml"/>
  <Override PartName="/customXml/itemProps2243.xml" ContentType="application/vnd.openxmlformats-officedocument.customXmlProperties+xml"/>
  <Override PartName="/customXml/itemProps2244.xml" ContentType="application/vnd.openxmlformats-officedocument.customXmlProperties+xml"/>
  <Override PartName="/customXml/itemProps2245.xml" ContentType="application/vnd.openxmlformats-officedocument.customXmlProperties+xml"/>
  <Override PartName="/customXml/itemProps2246.xml" ContentType="application/vnd.openxmlformats-officedocument.customXmlProperties+xml"/>
  <Override PartName="/customXml/itemProps2247.xml" ContentType="application/vnd.openxmlformats-officedocument.customXmlProperties+xml"/>
  <Override PartName="/customXml/itemProps2248.xml" ContentType="application/vnd.openxmlformats-officedocument.customXmlProperties+xml"/>
  <Override PartName="/customXml/itemProps2249.xml" ContentType="application/vnd.openxmlformats-officedocument.customXmlProperties+xml"/>
  <Override PartName="/customXml/itemProps2250.xml" ContentType="application/vnd.openxmlformats-officedocument.customXmlProperties+xml"/>
  <Override PartName="/customXml/itemProps2251.xml" ContentType="application/vnd.openxmlformats-officedocument.customXmlProperties+xml"/>
  <Override PartName="/customXml/itemProps2252.xml" ContentType="application/vnd.openxmlformats-officedocument.customXmlProperties+xml"/>
  <Override PartName="/customXml/itemProps2253.xml" ContentType="application/vnd.openxmlformats-officedocument.customXmlProperties+xml"/>
  <Override PartName="/customXml/itemProps2254.xml" ContentType="application/vnd.openxmlformats-officedocument.customXmlProperties+xml"/>
  <Override PartName="/customXml/itemProps2255.xml" ContentType="application/vnd.openxmlformats-officedocument.customXmlProperties+xml"/>
  <Override PartName="/customXml/itemProps2256.xml" ContentType="application/vnd.openxmlformats-officedocument.customXmlProperties+xml"/>
  <Override PartName="/customXml/itemProps2257.xml" ContentType="application/vnd.openxmlformats-officedocument.customXmlProperties+xml"/>
  <Override PartName="/customXml/itemProps2258.xml" ContentType="application/vnd.openxmlformats-officedocument.customXmlProperties+xml"/>
  <Override PartName="/customXml/itemProps2259.xml" ContentType="application/vnd.openxmlformats-officedocument.customXmlProperties+xml"/>
  <Override PartName="/customXml/itemProps2260.xml" ContentType="application/vnd.openxmlformats-officedocument.customXmlProperties+xml"/>
  <Override PartName="/customXml/itemProps2261.xml" ContentType="application/vnd.openxmlformats-officedocument.customXmlProperties+xml"/>
  <Override PartName="/customXml/itemProps2262.xml" ContentType="application/vnd.openxmlformats-officedocument.customXmlProperties+xml"/>
  <Override PartName="/customXml/itemProps2263.xml" ContentType="application/vnd.openxmlformats-officedocument.customXmlProperties+xml"/>
  <Override PartName="/customXml/itemProps2264.xml" ContentType="application/vnd.openxmlformats-officedocument.customXmlProperties+xml"/>
  <Override PartName="/customXml/itemProps2265.xml" ContentType="application/vnd.openxmlformats-officedocument.customXmlProperties+xml"/>
  <Override PartName="/customXml/itemProps2266.xml" ContentType="application/vnd.openxmlformats-officedocument.customXmlProperties+xml"/>
  <Override PartName="/customXml/itemProps2267.xml" ContentType="application/vnd.openxmlformats-officedocument.customXmlProperties+xml"/>
  <Override PartName="/customXml/itemProps2268.xml" ContentType="application/vnd.openxmlformats-officedocument.customXmlProperties+xml"/>
  <Override PartName="/customXml/itemProps2269.xml" ContentType="application/vnd.openxmlformats-officedocument.customXmlProperties+xml"/>
  <Override PartName="/customXml/itemProps2270.xml" ContentType="application/vnd.openxmlformats-officedocument.customXmlProperties+xml"/>
  <Override PartName="/customXml/itemProps2271.xml" ContentType="application/vnd.openxmlformats-officedocument.customXmlProperties+xml"/>
  <Override PartName="/customXml/itemProps2272.xml" ContentType="application/vnd.openxmlformats-officedocument.customXmlProperties+xml"/>
  <Override PartName="/customXml/itemProps2273.xml" ContentType="application/vnd.openxmlformats-officedocument.customXmlProperties+xml"/>
  <Override PartName="/customXml/itemProps2274.xml" ContentType="application/vnd.openxmlformats-officedocument.customXmlProperties+xml"/>
  <Override PartName="/customXml/itemProps2275.xml" ContentType="application/vnd.openxmlformats-officedocument.customXmlProperties+xml"/>
  <Override PartName="/customXml/itemProps2276.xml" ContentType="application/vnd.openxmlformats-officedocument.customXmlProperties+xml"/>
  <Override PartName="/customXml/itemProps2277.xml" ContentType="application/vnd.openxmlformats-officedocument.customXmlProperties+xml"/>
  <Override PartName="/customXml/itemProps2278.xml" ContentType="application/vnd.openxmlformats-officedocument.customXmlProperties+xml"/>
  <Override PartName="/customXml/itemProps2279.xml" ContentType="application/vnd.openxmlformats-officedocument.customXmlProperties+xml"/>
  <Override PartName="/customXml/itemProps2280.xml" ContentType="application/vnd.openxmlformats-officedocument.customXmlProperties+xml"/>
  <Override PartName="/customXml/itemProps2281.xml" ContentType="application/vnd.openxmlformats-officedocument.customXmlProperties+xml"/>
  <Override PartName="/customXml/itemProps2282.xml" ContentType="application/vnd.openxmlformats-officedocument.customXmlProperties+xml"/>
  <Override PartName="/customXml/itemProps2283.xml" ContentType="application/vnd.openxmlformats-officedocument.customXmlProperties+xml"/>
  <Override PartName="/customXml/itemProps2284.xml" ContentType="application/vnd.openxmlformats-officedocument.customXmlProperties+xml"/>
  <Override PartName="/customXml/itemProps2285.xml" ContentType="application/vnd.openxmlformats-officedocument.customXmlProperties+xml"/>
  <Override PartName="/customXml/itemProps2286.xml" ContentType="application/vnd.openxmlformats-officedocument.customXmlProperties+xml"/>
  <Override PartName="/customXml/itemProps2287.xml" ContentType="application/vnd.openxmlformats-officedocument.customXmlProperties+xml"/>
  <Override PartName="/customXml/itemProps2288.xml" ContentType="application/vnd.openxmlformats-officedocument.customXmlProperties+xml"/>
  <Override PartName="/customXml/itemProps2289.xml" ContentType="application/vnd.openxmlformats-officedocument.customXmlProperties+xml"/>
  <Override PartName="/customXml/itemProps2290.xml" ContentType="application/vnd.openxmlformats-officedocument.customXmlProperties+xml"/>
  <Override PartName="/customXml/itemProps2291.xml" ContentType="application/vnd.openxmlformats-officedocument.customXmlProperties+xml"/>
  <Override PartName="/customXml/itemProps2292.xml" ContentType="application/vnd.openxmlformats-officedocument.customXmlProperties+xml"/>
  <Override PartName="/customXml/itemProps2293.xml" ContentType="application/vnd.openxmlformats-officedocument.customXmlProperties+xml"/>
  <Override PartName="/customXml/itemProps2294.xml" ContentType="application/vnd.openxmlformats-officedocument.customXmlProperties+xml"/>
  <Override PartName="/customXml/itemProps2295.xml" ContentType="application/vnd.openxmlformats-officedocument.customXmlProperties+xml"/>
  <Override PartName="/customXml/itemProps2296.xml" ContentType="application/vnd.openxmlformats-officedocument.customXmlProperties+xml"/>
  <Override PartName="/customXml/itemProps2297.xml" ContentType="application/vnd.openxmlformats-officedocument.customXmlProperties+xml"/>
  <Override PartName="/customXml/itemProps2298.xml" ContentType="application/vnd.openxmlformats-officedocument.customXmlProperties+xml"/>
  <Override PartName="/customXml/itemProps2299.xml" ContentType="application/vnd.openxmlformats-officedocument.customXmlProperties+xml"/>
  <Override PartName="/customXml/itemProps2300.xml" ContentType="application/vnd.openxmlformats-officedocument.customXmlProperties+xml"/>
  <Override PartName="/customXml/itemProps2301.xml" ContentType="application/vnd.openxmlformats-officedocument.customXmlProperties+xml"/>
  <Override PartName="/customXml/itemProps2302.xml" ContentType="application/vnd.openxmlformats-officedocument.customXmlProperties+xml"/>
  <Override PartName="/customXml/itemProps2303.xml" ContentType="application/vnd.openxmlformats-officedocument.customXmlProperties+xml"/>
  <Override PartName="/customXml/itemProps2304.xml" ContentType="application/vnd.openxmlformats-officedocument.customXmlProperties+xml"/>
  <Override PartName="/customXml/itemProps2305.xml" ContentType="application/vnd.openxmlformats-officedocument.customXmlProperties+xml"/>
  <Override PartName="/customXml/itemProps2306.xml" ContentType="application/vnd.openxmlformats-officedocument.customXmlProperties+xml"/>
  <Override PartName="/customXml/itemProps2307.xml" ContentType="application/vnd.openxmlformats-officedocument.customXmlProperties+xml"/>
  <Override PartName="/customXml/itemProps2308.xml" ContentType="application/vnd.openxmlformats-officedocument.customXmlProperties+xml"/>
  <Override PartName="/customXml/itemProps2309.xml" ContentType="application/vnd.openxmlformats-officedocument.customXmlProperties+xml"/>
  <Override PartName="/customXml/itemProps2310.xml" ContentType="application/vnd.openxmlformats-officedocument.customXmlProperties+xml"/>
  <Override PartName="/customXml/itemProps2311.xml" ContentType="application/vnd.openxmlformats-officedocument.customXmlProperties+xml"/>
  <Override PartName="/customXml/itemProps2312.xml" ContentType="application/vnd.openxmlformats-officedocument.customXmlProperties+xml"/>
  <Override PartName="/customXml/itemProps2313.xml" ContentType="application/vnd.openxmlformats-officedocument.customXmlProperties+xml"/>
  <Override PartName="/customXml/itemProps2314.xml" ContentType="application/vnd.openxmlformats-officedocument.customXmlProperties+xml"/>
  <Override PartName="/customXml/itemProps2315.xml" ContentType="application/vnd.openxmlformats-officedocument.customXmlProperties+xml"/>
  <Override PartName="/customXml/itemProps2316.xml" ContentType="application/vnd.openxmlformats-officedocument.customXmlProperties+xml"/>
  <Override PartName="/customXml/itemProps2317.xml" ContentType="application/vnd.openxmlformats-officedocument.customXmlProperties+xml"/>
  <Override PartName="/customXml/itemProps2318.xml" ContentType="application/vnd.openxmlformats-officedocument.customXmlProperties+xml"/>
  <Override PartName="/customXml/itemProps2319.xml" ContentType="application/vnd.openxmlformats-officedocument.customXmlProperties+xml"/>
  <Override PartName="/customXml/itemProps2320.xml" ContentType="application/vnd.openxmlformats-officedocument.customXmlProperties+xml"/>
  <Override PartName="/customXml/itemProps2321.xml" ContentType="application/vnd.openxmlformats-officedocument.customXmlProperties+xml"/>
  <Override PartName="/customXml/itemProps2322.xml" ContentType="application/vnd.openxmlformats-officedocument.customXmlProperties+xml"/>
  <Override PartName="/customXml/itemProps2323.xml" ContentType="application/vnd.openxmlformats-officedocument.customXmlProperties+xml"/>
  <Override PartName="/customXml/itemProps2324.xml" ContentType="application/vnd.openxmlformats-officedocument.customXmlProperties+xml"/>
  <Override PartName="/customXml/itemProps2325.xml" ContentType="application/vnd.openxmlformats-officedocument.customXmlProperties+xml"/>
  <Override PartName="/customXml/itemProps2326.xml" ContentType="application/vnd.openxmlformats-officedocument.customXmlProperties+xml"/>
  <Override PartName="/customXml/itemProps2327.xml" ContentType="application/vnd.openxmlformats-officedocument.customXmlProperties+xml"/>
  <Override PartName="/customXml/itemProps2328.xml" ContentType="application/vnd.openxmlformats-officedocument.customXmlProperties+xml"/>
  <Override PartName="/customXml/itemProps2329.xml" ContentType="application/vnd.openxmlformats-officedocument.customXmlProperties+xml"/>
  <Override PartName="/customXml/itemProps2330.xml" ContentType="application/vnd.openxmlformats-officedocument.customXmlProperties+xml"/>
  <Override PartName="/customXml/itemProps2331.xml" ContentType="application/vnd.openxmlformats-officedocument.customXmlProperties+xml"/>
  <Override PartName="/customXml/itemProps2332.xml" ContentType="application/vnd.openxmlformats-officedocument.customXmlProperties+xml"/>
  <Override PartName="/customXml/itemProps2333.xml" ContentType="application/vnd.openxmlformats-officedocument.customXmlProperties+xml"/>
  <Override PartName="/customXml/itemProps2334.xml" ContentType="application/vnd.openxmlformats-officedocument.customXmlProperties+xml"/>
  <Override PartName="/customXml/itemProps2335.xml" ContentType="application/vnd.openxmlformats-officedocument.customXmlProperties+xml"/>
  <Override PartName="/customXml/itemProps2336.xml" ContentType="application/vnd.openxmlformats-officedocument.customXmlProperties+xml"/>
  <Override PartName="/customXml/itemProps2337.xml" ContentType="application/vnd.openxmlformats-officedocument.customXmlProperties+xml"/>
  <Override PartName="/customXml/itemProps2338.xml" ContentType="application/vnd.openxmlformats-officedocument.customXmlProperties+xml"/>
  <Override PartName="/customXml/itemProps2339.xml" ContentType="application/vnd.openxmlformats-officedocument.customXmlProperties+xml"/>
  <Override PartName="/customXml/itemProps2340.xml" ContentType="application/vnd.openxmlformats-officedocument.customXmlProperties+xml"/>
  <Override PartName="/customXml/itemProps2341.xml" ContentType="application/vnd.openxmlformats-officedocument.customXmlProperties+xml"/>
  <Override PartName="/customXml/itemProps2342.xml" ContentType="application/vnd.openxmlformats-officedocument.customXmlProperties+xml"/>
  <Override PartName="/customXml/itemProps2343.xml" ContentType="application/vnd.openxmlformats-officedocument.customXmlProperties+xml"/>
  <Override PartName="/customXml/itemProps2344.xml" ContentType="application/vnd.openxmlformats-officedocument.customXmlProperties+xml"/>
  <Override PartName="/customXml/itemProps2345.xml" ContentType="application/vnd.openxmlformats-officedocument.customXmlProperties+xml"/>
  <Override PartName="/customXml/itemProps2346.xml" ContentType="application/vnd.openxmlformats-officedocument.customXmlProperties+xml"/>
  <Override PartName="/customXml/itemProps2347.xml" ContentType="application/vnd.openxmlformats-officedocument.customXmlProperties+xml"/>
  <Override PartName="/customXml/itemProps2348.xml" ContentType="application/vnd.openxmlformats-officedocument.customXmlProperties+xml"/>
  <Override PartName="/customXml/itemProps2349.xml" ContentType="application/vnd.openxmlformats-officedocument.customXmlProperties+xml"/>
  <Override PartName="/customXml/itemProps2350.xml" ContentType="application/vnd.openxmlformats-officedocument.customXmlProperties+xml"/>
  <Override PartName="/customXml/itemProps2351.xml" ContentType="application/vnd.openxmlformats-officedocument.customXmlProperties+xml"/>
  <Override PartName="/customXml/itemProps2352.xml" ContentType="application/vnd.openxmlformats-officedocument.customXmlProperties+xml"/>
  <Override PartName="/customXml/itemProps2353.xml" ContentType="application/vnd.openxmlformats-officedocument.customXmlProperties+xml"/>
  <Override PartName="/customXml/itemProps2354.xml" ContentType="application/vnd.openxmlformats-officedocument.customXmlProperties+xml"/>
  <Override PartName="/customXml/itemProps2355.xml" ContentType="application/vnd.openxmlformats-officedocument.customXmlProperties+xml"/>
  <Override PartName="/customXml/itemProps2356.xml" ContentType="application/vnd.openxmlformats-officedocument.customXmlProperties+xml"/>
  <Override PartName="/customXml/itemProps2357.xml" ContentType="application/vnd.openxmlformats-officedocument.customXmlProperties+xml"/>
  <Override PartName="/customXml/itemProps2358.xml" ContentType="application/vnd.openxmlformats-officedocument.customXmlProperties+xml"/>
  <Override PartName="/customXml/itemProps2359.xml" ContentType="application/vnd.openxmlformats-officedocument.customXmlProperties+xml"/>
  <Override PartName="/customXml/itemProps2360.xml" ContentType="application/vnd.openxmlformats-officedocument.customXmlProperties+xml"/>
  <Override PartName="/customXml/itemProps2361.xml" ContentType="application/vnd.openxmlformats-officedocument.customXmlProperties+xml"/>
  <Override PartName="/customXml/itemProps2362.xml" ContentType="application/vnd.openxmlformats-officedocument.customXmlProperties+xml"/>
  <Override PartName="/customXml/itemProps2363.xml" ContentType="application/vnd.openxmlformats-officedocument.customXmlProperties+xml"/>
  <Override PartName="/customXml/itemProps2364.xml" ContentType="application/vnd.openxmlformats-officedocument.customXmlProperties+xml"/>
  <Override PartName="/customXml/itemProps2365.xml" ContentType="application/vnd.openxmlformats-officedocument.customXmlProperties+xml"/>
  <Override PartName="/customXml/itemProps2366.xml" ContentType="application/vnd.openxmlformats-officedocument.customXmlProperties+xml"/>
  <Override PartName="/customXml/itemProps2367.xml" ContentType="application/vnd.openxmlformats-officedocument.customXmlProperties+xml"/>
  <Override PartName="/customXml/itemProps2368.xml" ContentType="application/vnd.openxmlformats-officedocument.customXmlProperties+xml"/>
  <Override PartName="/customXml/itemProps2369.xml" ContentType="application/vnd.openxmlformats-officedocument.customXmlProperties+xml"/>
  <Override PartName="/customXml/itemProps2370.xml" ContentType="application/vnd.openxmlformats-officedocument.customXmlProperties+xml"/>
  <Override PartName="/customXml/itemProps2371.xml" ContentType="application/vnd.openxmlformats-officedocument.customXmlProperties+xml"/>
  <Override PartName="/customXml/itemProps2372.xml" ContentType="application/vnd.openxmlformats-officedocument.customXmlProperties+xml"/>
  <Override PartName="/customXml/itemProps2373.xml" ContentType="application/vnd.openxmlformats-officedocument.customXmlProperties+xml"/>
  <Override PartName="/customXml/itemProps2374.xml" ContentType="application/vnd.openxmlformats-officedocument.customXmlProperties+xml"/>
  <Override PartName="/customXml/itemProps2375.xml" ContentType="application/vnd.openxmlformats-officedocument.customXmlProperties+xml"/>
  <Override PartName="/customXml/itemProps2376.xml" ContentType="application/vnd.openxmlformats-officedocument.customXmlProperties+xml"/>
  <Override PartName="/customXml/itemProps2377.xml" ContentType="application/vnd.openxmlformats-officedocument.customXmlProperties+xml"/>
  <Override PartName="/customXml/itemProps2378.xml" ContentType="application/vnd.openxmlformats-officedocument.customXmlProperties+xml"/>
  <Override PartName="/customXml/itemProps2379.xml" ContentType="application/vnd.openxmlformats-officedocument.customXmlProperties+xml"/>
  <Override PartName="/customXml/itemProps2380.xml" ContentType="application/vnd.openxmlformats-officedocument.customXmlProperties+xml"/>
  <Override PartName="/customXml/itemProps2381.xml" ContentType="application/vnd.openxmlformats-officedocument.customXmlProperties+xml"/>
  <Override PartName="/customXml/itemProps2382.xml" ContentType="application/vnd.openxmlformats-officedocument.customXmlProperties+xml"/>
  <Override PartName="/customXml/itemProps2383.xml" ContentType="application/vnd.openxmlformats-officedocument.customXmlProperties+xml"/>
  <Override PartName="/customXml/itemProps2384.xml" ContentType="application/vnd.openxmlformats-officedocument.customXmlProperties+xml"/>
  <Override PartName="/customXml/itemProps2385.xml" ContentType="application/vnd.openxmlformats-officedocument.customXmlProperties+xml"/>
  <Override PartName="/customXml/itemProps2386.xml" ContentType="application/vnd.openxmlformats-officedocument.customXmlProperties+xml"/>
  <Override PartName="/customXml/itemProps2387.xml" ContentType="application/vnd.openxmlformats-officedocument.customXmlProperties+xml"/>
  <Override PartName="/customXml/itemProps2388.xml" ContentType="application/vnd.openxmlformats-officedocument.customXmlProperties+xml"/>
  <Override PartName="/customXml/itemProps2389.xml" ContentType="application/vnd.openxmlformats-officedocument.customXmlProperties+xml"/>
  <Override PartName="/customXml/itemProps2390.xml" ContentType="application/vnd.openxmlformats-officedocument.customXmlProperties+xml"/>
  <Override PartName="/customXml/itemProps2391.xml" ContentType="application/vnd.openxmlformats-officedocument.customXmlProperties+xml"/>
  <Override PartName="/customXml/itemProps2392.xml" ContentType="application/vnd.openxmlformats-officedocument.customXmlProperties+xml"/>
  <Override PartName="/customXml/itemProps2393.xml" ContentType="application/vnd.openxmlformats-officedocument.customXmlProperties+xml"/>
  <Override PartName="/customXml/itemProps2394.xml" ContentType="application/vnd.openxmlformats-officedocument.customXmlProperties+xml"/>
  <Override PartName="/customXml/itemProps2395.xml" ContentType="application/vnd.openxmlformats-officedocument.customXmlProperties+xml"/>
  <Override PartName="/customXml/itemProps2396.xml" ContentType="application/vnd.openxmlformats-officedocument.customXmlProperties+xml"/>
  <Override PartName="/customXml/itemProps2397.xml" ContentType="application/vnd.openxmlformats-officedocument.customXmlProperties+xml"/>
  <Override PartName="/customXml/itemProps2398.xml" ContentType="application/vnd.openxmlformats-officedocument.customXmlProperties+xml"/>
  <Override PartName="/customXml/itemProps2399.xml" ContentType="application/vnd.openxmlformats-officedocument.customXmlProperties+xml"/>
  <Override PartName="/customXml/itemProps2400.xml" ContentType="application/vnd.openxmlformats-officedocument.customXmlProperties+xml"/>
  <Override PartName="/customXml/itemProps2401.xml" ContentType="application/vnd.openxmlformats-officedocument.customXmlProperties+xml"/>
  <Override PartName="/customXml/itemProps2402.xml" ContentType="application/vnd.openxmlformats-officedocument.customXmlProperties+xml"/>
  <Override PartName="/customXml/itemProps2403.xml" ContentType="application/vnd.openxmlformats-officedocument.customXmlProperties+xml"/>
  <Override PartName="/customXml/itemProps2404.xml" ContentType="application/vnd.openxmlformats-officedocument.customXmlProperties+xml"/>
  <Override PartName="/customXml/itemProps2405.xml" ContentType="application/vnd.openxmlformats-officedocument.customXmlProperties+xml"/>
  <Override PartName="/customXml/itemProps2406.xml" ContentType="application/vnd.openxmlformats-officedocument.customXmlProperties+xml"/>
  <Override PartName="/customXml/itemProps2407.xml" ContentType="application/vnd.openxmlformats-officedocument.customXmlProperties+xml"/>
  <Override PartName="/customXml/itemProps2408.xml" ContentType="application/vnd.openxmlformats-officedocument.customXmlProperties+xml"/>
  <Override PartName="/customXml/itemProps2409.xml" ContentType="application/vnd.openxmlformats-officedocument.customXmlProperties+xml"/>
  <Override PartName="/customXml/itemProps2410.xml" ContentType="application/vnd.openxmlformats-officedocument.customXmlProperties+xml"/>
  <Override PartName="/customXml/itemProps2411.xml" ContentType="application/vnd.openxmlformats-officedocument.customXmlProperties+xml"/>
  <Override PartName="/customXml/itemProps2412.xml" ContentType="application/vnd.openxmlformats-officedocument.customXmlProperties+xml"/>
  <Override PartName="/customXml/itemProps2413.xml" ContentType="application/vnd.openxmlformats-officedocument.customXmlProperties+xml"/>
  <Override PartName="/customXml/itemProps2414.xml" ContentType="application/vnd.openxmlformats-officedocument.customXmlProperties+xml"/>
  <Override PartName="/customXml/itemProps2415.xml" ContentType="application/vnd.openxmlformats-officedocument.customXmlProperties+xml"/>
  <Override PartName="/customXml/itemProps2416.xml" ContentType="application/vnd.openxmlformats-officedocument.customXmlProperties+xml"/>
  <Override PartName="/customXml/itemProps2417.xml" ContentType="application/vnd.openxmlformats-officedocument.customXmlProperties+xml"/>
  <Override PartName="/customXml/itemProps2418.xml" ContentType="application/vnd.openxmlformats-officedocument.customXmlProperties+xml"/>
  <Override PartName="/customXml/itemProps2419.xml" ContentType="application/vnd.openxmlformats-officedocument.customXmlProperties+xml"/>
  <Override PartName="/customXml/itemProps2420.xml" ContentType="application/vnd.openxmlformats-officedocument.customXmlProperties+xml"/>
  <Override PartName="/customXml/itemProps2421.xml" ContentType="application/vnd.openxmlformats-officedocument.customXmlProperties+xml"/>
  <Override PartName="/customXml/itemProps2422.xml" ContentType="application/vnd.openxmlformats-officedocument.customXmlProperties+xml"/>
  <Override PartName="/customXml/itemProps2423.xml" ContentType="application/vnd.openxmlformats-officedocument.customXmlProperties+xml"/>
  <Override PartName="/customXml/itemProps2424.xml" ContentType="application/vnd.openxmlformats-officedocument.customXmlProperties+xml"/>
  <Override PartName="/customXml/itemProps2425.xml" ContentType="application/vnd.openxmlformats-officedocument.customXmlProperties+xml"/>
  <Override PartName="/customXml/itemProps2426.xml" ContentType="application/vnd.openxmlformats-officedocument.customXmlProperties+xml"/>
  <Override PartName="/customXml/itemProps2427.xml" ContentType="application/vnd.openxmlformats-officedocument.customXmlProperties+xml"/>
  <Override PartName="/customXml/itemProps2428.xml" ContentType="application/vnd.openxmlformats-officedocument.customXmlProperties+xml"/>
  <Override PartName="/customXml/itemProps2429.xml" ContentType="application/vnd.openxmlformats-officedocument.customXmlProperties+xml"/>
  <Override PartName="/customXml/itemProps2430.xml" ContentType="application/vnd.openxmlformats-officedocument.customXmlProperties+xml"/>
  <Override PartName="/customXml/itemProps2431.xml" ContentType="application/vnd.openxmlformats-officedocument.customXmlProperties+xml"/>
  <Override PartName="/customXml/itemProps2432.xml" ContentType="application/vnd.openxmlformats-officedocument.customXmlProperties+xml"/>
  <Override PartName="/customXml/itemProps2433.xml" ContentType="application/vnd.openxmlformats-officedocument.customXmlProperties+xml"/>
  <Override PartName="/customXml/itemProps2434.xml" ContentType="application/vnd.openxmlformats-officedocument.customXmlProperties+xml"/>
  <Override PartName="/customXml/itemProps2435.xml" ContentType="application/vnd.openxmlformats-officedocument.customXmlProperties+xml"/>
  <Override PartName="/customXml/itemProps2436.xml" ContentType="application/vnd.openxmlformats-officedocument.customXmlProperties+xml"/>
  <Override PartName="/customXml/itemProps2437.xml" ContentType="application/vnd.openxmlformats-officedocument.customXmlProperties+xml"/>
  <Override PartName="/customXml/itemProps2438.xml" ContentType="application/vnd.openxmlformats-officedocument.customXmlProperties+xml"/>
  <Override PartName="/customXml/itemProps2439.xml" ContentType="application/vnd.openxmlformats-officedocument.customXmlProperties+xml"/>
  <Override PartName="/customXml/itemProps2440.xml" ContentType="application/vnd.openxmlformats-officedocument.customXmlProperties+xml"/>
  <Override PartName="/customXml/itemProps2441.xml" ContentType="application/vnd.openxmlformats-officedocument.customXmlProperties+xml"/>
  <Override PartName="/customXml/itemProps2442.xml" ContentType="application/vnd.openxmlformats-officedocument.customXmlProperties+xml"/>
  <Override PartName="/customXml/itemProps2443.xml" ContentType="application/vnd.openxmlformats-officedocument.customXmlProperties+xml"/>
  <Override PartName="/customXml/itemProps2444.xml" ContentType="application/vnd.openxmlformats-officedocument.customXmlProperties+xml"/>
  <Override PartName="/customXml/itemProps2445.xml" ContentType="application/vnd.openxmlformats-officedocument.customXmlProperties+xml"/>
  <Override PartName="/customXml/itemProps2446.xml" ContentType="application/vnd.openxmlformats-officedocument.customXmlProperties+xml"/>
  <Override PartName="/customXml/itemProps2447.xml" ContentType="application/vnd.openxmlformats-officedocument.customXmlProperties+xml"/>
  <Override PartName="/customXml/itemProps2448.xml" ContentType="application/vnd.openxmlformats-officedocument.customXmlProperties+xml"/>
  <Override PartName="/customXml/itemProps2449.xml" ContentType="application/vnd.openxmlformats-officedocument.customXmlProperties+xml"/>
  <Override PartName="/customXml/itemProps2450.xml" ContentType="application/vnd.openxmlformats-officedocument.customXmlProperties+xml"/>
  <Override PartName="/customXml/itemProps2451.xml" ContentType="application/vnd.openxmlformats-officedocument.customXmlProperties+xml"/>
  <Override PartName="/customXml/itemProps2452.xml" ContentType="application/vnd.openxmlformats-officedocument.customXmlProperties+xml"/>
  <Override PartName="/customXml/itemProps2453.xml" ContentType="application/vnd.openxmlformats-officedocument.customXmlProperties+xml"/>
  <Override PartName="/customXml/itemProps2454.xml" ContentType="application/vnd.openxmlformats-officedocument.customXmlProperties+xml"/>
  <Override PartName="/customXml/itemProps2455.xml" ContentType="application/vnd.openxmlformats-officedocument.customXmlProperties+xml"/>
  <Override PartName="/customXml/itemProps2456.xml" ContentType="application/vnd.openxmlformats-officedocument.customXmlProperties+xml"/>
  <Override PartName="/customXml/itemProps2457.xml" ContentType="application/vnd.openxmlformats-officedocument.customXmlProperties+xml"/>
  <Override PartName="/customXml/itemProps2458.xml" ContentType="application/vnd.openxmlformats-officedocument.customXmlProperties+xml"/>
  <Override PartName="/customXml/itemProps2459.xml" ContentType="application/vnd.openxmlformats-officedocument.customXmlProperties+xml"/>
  <Override PartName="/customXml/itemProps2460.xml" ContentType="application/vnd.openxmlformats-officedocument.customXmlProperties+xml"/>
  <Override PartName="/customXml/itemProps2461.xml" ContentType="application/vnd.openxmlformats-officedocument.customXmlProperties+xml"/>
  <Override PartName="/customXml/itemProps2462.xml" ContentType="application/vnd.openxmlformats-officedocument.customXmlProperties+xml"/>
  <Override PartName="/customXml/itemProps2463.xml" ContentType="application/vnd.openxmlformats-officedocument.customXmlProperties+xml"/>
  <Override PartName="/customXml/itemProps2464.xml" ContentType="application/vnd.openxmlformats-officedocument.customXmlProperties+xml"/>
  <Override PartName="/customXml/itemProps2465.xml" ContentType="application/vnd.openxmlformats-officedocument.customXmlProperties+xml"/>
  <Override PartName="/customXml/itemProps2466.xml" ContentType="application/vnd.openxmlformats-officedocument.customXmlProperties+xml"/>
  <Override PartName="/customXml/itemProps2467.xml" ContentType="application/vnd.openxmlformats-officedocument.customXmlProperties+xml"/>
  <Override PartName="/customXml/itemProps2468.xml" ContentType="application/vnd.openxmlformats-officedocument.customXmlProperties+xml"/>
  <Override PartName="/customXml/itemProps2469.xml" ContentType="application/vnd.openxmlformats-officedocument.customXmlProperties+xml"/>
  <Override PartName="/customXml/itemProps2470.xml" ContentType="application/vnd.openxmlformats-officedocument.customXmlProperties+xml"/>
  <Override PartName="/customXml/itemProps2471.xml" ContentType="application/vnd.openxmlformats-officedocument.customXmlProperties+xml"/>
  <Override PartName="/customXml/itemProps2472.xml" ContentType="application/vnd.openxmlformats-officedocument.customXmlProperties+xml"/>
  <Override PartName="/customXml/itemProps2473.xml" ContentType="application/vnd.openxmlformats-officedocument.customXmlProperties+xml"/>
  <Override PartName="/customXml/itemProps2474.xml" ContentType="application/vnd.openxmlformats-officedocument.customXmlProperties+xml"/>
  <Override PartName="/customXml/itemProps2475.xml" ContentType="application/vnd.openxmlformats-officedocument.customXmlProperties+xml"/>
  <Override PartName="/customXml/itemProps2476.xml" ContentType="application/vnd.openxmlformats-officedocument.customXmlProperties+xml"/>
  <Override PartName="/customXml/itemProps2477.xml" ContentType="application/vnd.openxmlformats-officedocument.customXmlProperties+xml"/>
  <Override PartName="/customXml/itemProps2478.xml" ContentType="application/vnd.openxmlformats-officedocument.customXmlProperties+xml"/>
  <Override PartName="/customXml/itemProps2479.xml" ContentType="application/vnd.openxmlformats-officedocument.customXmlProperties+xml"/>
  <Override PartName="/customXml/itemProps2480.xml" ContentType="application/vnd.openxmlformats-officedocument.customXmlProperties+xml"/>
  <Override PartName="/customXml/itemProps2481.xml" ContentType="application/vnd.openxmlformats-officedocument.customXmlProperties+xml"/>
  <Override PartName="/customXml/itemProps2482.xml" ContentType="application/vnd.openxmlformats-officedocument.customXmlProperties+xml"/>
  <Override PartName="/customXml/itemProps2483.xml" ContentType="application/vnd.openxmlformats-officedocument.customXmlProperties+xml"/>
  <Override PartName="/customXml/itemProps2484.xml" ContentType="application/vnd.openxmlformats-officedocument.customXmlProperties+xml"/>
  <Override PartName="/customXml/itemProps2485.xml" ContentType="application/vnd.openxmlformats-officedocument.customXmlProperties+xml"/>
  <Override PartName="/customXml/itemProps2486.xml" ContentType="application/vnd.openxmlformats-officedocument.customXmlProperties+xml"/>
  <Override PartName="/customXml/itemProps2487.xml" ContentType="application/vnd.openxmlformats-officedocument.customXmlProperties+xml"/>
  <Override PartName="/customXml/itemProps2488.xml" ContentType="application/vnd.openxmlformats-officedocument.customXmlProperties+xml"/>
  <Override PartName="/customXml/itemProps2489.xml" ContentType="application/vnd.openxmlformats-officedocument.customXmlProperties+xml"/>
  <Override PartName="/customXml/itemProps2490.xml" ContentType="application/vnd.openxmlformats-officedocument.customXmlProperties+xml"/>
  <Override PartName="/customXml/itemProps2491.xml" ContentType="application/vnd.openxmlformats-officedocument.customXmlProperties+xml"/>
  <Override PartName="/customXml/itemProps2492.xml" ContentType="application/vnd.openxmlformats-officedocument.customXmlProperties+xml"/>
  <Override PartName="/customXml/itemProps2493.xml" ContentType="application/vnd.openxmlformats-officedocument.customXmlProperties+xml"/>
  <Override PartName="/customXml/itemProps2494.xml" ContentType="application/vnd.openxmlformats-officedocument.customXmlProperties+xml"/>
  <Override PartName="/customXml/itemProps2495.xml" ContentType="application/vnd.openxmlformats-officedocument.customXmlProperties+xml"/>
  <Override PartName="/customXml/itemProps2496.xml" ContentType="application/vnd.openxmlformats-officedocument.customXmlProperties+xml"/>
  <Override PartName="/customXml/itemProps2497.xml" ContentType="application/vnd.openxmlformats-officedocument.customXmlProperties+xml"/>
  <Override PartName="/customXml/itemProps2498.xml" ContentType="application/vnd.openxmlformats-officedocument.customXmlProperties+xml"/>
  <Override PartName="/customXml/itemProps2499.xml" ContentType="application/vnd.openxmlformats-officedocument.customXmlProperties+xml"/>
  <Override PartName="/customXml/itemProps2500.xml" ContentType="application/vnd.openxmlformats-officedocument.customXmlProperties+xml"/>
  <Override PartName="/customXml/itemProps2501.xml" ContentType="application/vnd.openxmlformats-officedocument.customXmlProperties+xml"/>
  <Override PartName="/customXml/itemProps2502.xml" ContentType="application/vnd.openxmlformats-officedocument.customXmlProperties+xml"/>
  <Override PartName="/customXml/itemProps2503.xml" ContentType="application/vnd.openxmlformats-officedocument.customXmlProperties+xml"/>
  <Override PartName="/customXml/itemProps2504.xml" ContentType="application/vnd.openxmlformats-officedocument.customXmlProperties+xml"/>
  <Override PartName="/customXml/itemProps2505.xml" ContentType="application/vnd.openxmlformats-officedocument.customXmlProperties+xml"/>
  <Override PartName="/customXml/itemProps2506.xml" ContentType="application/vnd.openxmlformats-officedocument.customXmlProperties+xml"/>
  <Override PartName="/customXml/itemProps2507.xml" ContentType="application/vnd.openxmlformats-officedocument.customXmlProperties+xml"/>
  <Override PartName="/customXml/itemProps2508.xml" ContentType="application/vnd.openxmlformats-officedocument.customXmlProperties+xml"/>
  <Override PartName="/customXml/itemProps2509.xml" ContentType="application/vnd.openxmlformats-officedocument.customXmlProperties+xml"/>
  <Override PartName="/customXml/itemProps2510.xml" ContentType="application/vnd.openxmlformats-officedocument.customXmlProperties+xml"/>
  <Override PartName="/customXml/itemProps2511.xml" ContentType="application/vnd.openxmlformats-officedocument.customXmlProperties+xml"/>
  <Override PartName="/customXml/itemProps2512.xml" ContentType="application/vnd.openxmlformats-officedocument.customXmlProperties+xml"/>
  <Override PartName="/customXml/itemProps2513.xml" ContentType="application/vnd.openxmlformats-officedocument.customXmlProperties+xml"/>
  <Override PartName="/customXml/itemProps2514.xml" ContentType="application/vnd.openxmlformats-officedocument.customXmlProperties+xml"/>
  <Override PartName="/customXml/itemProps2515.xml" ContentType="application/vnd.openxmlformats-officedocument.customXmlProperties+xml"/>
  <Override PartName="/customXml/itemProps2516.xml" ContentType="application/vnd.openxmlformats-officedocument.customXmlProperties+xml"/>
  <Override PartName="/customXml/itemProps2517.xml" ContentType="application/vnd.openxmlformats-officedocument.customXmlProperties+xml"/>
  <Override PartName="/customXml/itemProps2518.xml" ContentType="application/vnd.openxmlformats-officedocument.customXmlProperties+xml"/>
  <Override PartName="/customXml/itemProps2519.xml" ContentType="application/vnd.openxmlformats-officedocument.customXmlProperties+xml"/>
  <Override PartName="/customXml/itemProps2520.xml" ContentType="application/vnd.openxmlformats-officedocument.customXmlProperties+xml"/>
  <Override PartName="/customXml/itemProps2521.xml" ContentType="application/vnd.openxmlformats-officedocument.customXmlProperties+xml"/>
  <Override PartName="/customXml/itemProps2522.xml" ContentType="application/vnd.openxmlformats-officedocument.customXmlProperties+xml"/>
  <Override PartName="/customXml/itemProps2523.xml" ContentType="application/vnd.openxmlformats-officedocument.customXmlProperties+xml"/>
  <Override PartName="/customXml/itemProps2524.xml" ContentType="application/vnd.openxmlformats-officedocument.customXmlProperties+xml"/>
  <Override PartName="/customXml/itemProps2525.xml" ContentType="application/vnd.openxmlformats-officedocument.customXmlProperties+xml"/>
  <Override PartName="/customXml/itemProps2526.xml" ContentType="application/vnd.openxmlformats-officedocument.customXmlProperties+xml"/>
  <Override PartName="/customXml/itemProps2527.xml" ContentType="application/vnd.openxmlformats-officedocument.customXmlProperties+xml"/>
  <Override PartName="/customXml/itemProps2528.xml" ContentType="application/vnd.openxmlformats-officedocument.customXmlProperties+xml"/>
  <Override PartName="/customXml/itemProps2529.xml" ContentType="application/vnd.openxmlformats-officedocument.customXmlProperties+xml"/>
  <Override PartName="/customXml/itemProps2530.xml" ContentType="application/vnd.openxmlformats-officedocument.customXmlProperties+xml"/>
  <Override PartName="/customXml/itemProps2531.xml" ContentType="application/vnd.openxmlformats-officedocument.customXmlProperties+xml"/>
  <Override PartName="/customXml/itemProps2532.xml" ContentType="application/vnd.openxmlformats-officedocument.customXmlProperties+xml"/>
  <Override PartName="/customXml/itemProps2533.xml" ContentType="application/vnd.openxmlformats-officedocument.customXmlProperties+xml"/>
  <Override PartName="/customXml/itemProps2534.xml" ContentType="application/vnd.openxmlformats-officedocument.customXmlProperties+xml"/>
  <Override PartName="/customXml/itemProps2535.xml" ContentType="application/vnd.openxmlformats-officedocument.customXmlProperties+xml"/>
  <Override PartName="/customXml/itemProps2536.xml" ContentType="application/vnd.openxmlformats-officedocument.customXmlProperties+xml"/>
  <Override PartName="/customXml/itemProps2537.xml" ContentType="application/vnd.openxmlformats-officedocument.customXmlProperties+xml"/>
  <Override PartName="/customXml/itemProps2538.xml" ContentType="application/vnd.openxmlformats-officedocument.customXmlProperties+xml"/>
  <Override PartName="/customXml/itemProps2539.xml" ContentType="application/vnd.openxmlformats-officedocument.customXmlProperties+xml"/>
  <Override PartName="/customXml/itemProps2540.xml" ContentType="application/vnd.openxmlformats-officedocument.customXmlProperties+xml"/>
  <Override PartName="/customXml/itemProps2541.xml" ContentType="application/vnd.openxmlformats-officedocument.customXmlProperties+xml"/>
  <Override PartName="/customXml/itemProps2542.xml" ContentType="application/vnd.openxmlformats-officedocument.customXmlProperties+xml"/>
  <Override PartName="/customXml/itemProps2543.xml" ContentType="application/vnd.openxmlformats-officedocument.customXmlProperties+xml"/>
  <Override PartName="/customXml/itemProps2544.xml" ContentType="application/vnd.openxmlformats-officedocument.customXmlProperties+xml"/>
  <Override PartName="/customXml/itemProps2545.xml" ContentType="application/vnd.openxmlformats-officedocument.customXmlProperties+xml"/>
  <Override PartName="/customXml/itemProps2546.xml" ContentType="application/vnd.openxmlformats-officedocument.customXmlProperties+xml"/>
  <Override PartName="/customXml/itemProps2547.xml" ContentType="application/vnd.openxmlformats-officedocument.customXmlProperties+xml"/>
  <Override PartName="/customXml/itemProps2548.xml" ContentType="application/vnd.openxmlformats-officedocument.customXmlProperties+xml"/>
  <Override PartName="/customXml/itemProps2549.xml" ContentType="application/vnd.openxmlformats-officedocument.customXmlProperties+xml"/>
  <Override PartName="/customXml/itemProps2550.xml" ContentType="application/vnd.openxmlformats-officedocument.customXmlProperties+xml"/>
  <Override PartName="/customXml/itemProps2551.xml" ContentType="application/vnd.openxmlformats-officedocument.customXmlProperties+xml"/>
  <Override PartName="/customXml/itemProps2552.xml" ContentType="application/vnd.openxmlformats-officedocument.customXmlProperties+xml"/>
  <Override PartName="/customXml/itemProps2553.xml" ContentType="application/vnd.openxmlformats-officedocument.customXmlProperties+xml"/>
  <Override PartName="/customXml/itemProps2554.xml" ContentType="application/vnd.openxmlformats-officedocument.customXmlProperties+xml"/>
  <Override PartName="/customXml/itemProps2555.xml" ContentType="application/vnd.openxmlformats-officedocument.customXmlProperties+xml"/>
  <Override PartName="/customXml/itemProps2556.xml" ContentType="application/vnd.openxmlformats-officedocument.customXmlProperties+xml"/>
  <Override PartName="/customXml/itemProps2557.xml" ContentType="application/vnd.openxmlformats-officedocument.customXmlProperties+xml"/>
  <Override PartName="/customXml/itemProps2558.xml" ContentType="application/vnd.openxmlformats-officedocument.customXmlProperties+xml"/>
  <Override PartName="/customXml/itemProps2559.xml" ContentType="application/vnd.openxmlformats-officedocument.customXmlProperties+xml"/>
  <Override PartName="/customXml/itemProps2560.xml" ContentType="application/vnd.openxmlformats-officedocument.customXmlProperties+xml"/>
  <Override PartName="/customXml/itemProps2561.xml" ContentType="application/vnd.openxmlformats-officedocument.customXmlProperties+xml"/>
  <Override PartName="/customXml/itemProps2562.xml" ContentType="application/vnd.openxmlformats-officedocument.customXmlProperties+xml"/>
  <Override PartName="/customXml/itemProps2563.xml" ContentType="application/vnd.openxmlformats-officedocument.customXmlProperties+xml"/>
  <Override PartName="/customXml/itemProps2564.xml" ContentType="application/vnd.openxmlformats-officedocument.customXmlProperties+xml"/>
  <Override PartName="/customXml/itemProps2565.xml" ContentType="application/vnd.openxmlformats-officedocument.customXmlProperties+xml"/>
  <Override PartName="/customXml/itemProps2566.xml" ContentType="application/vnd.openxmlformats-officedocument.customXmlProperties+xml"/>
  <Override PartName="/customXml/itemProps2567.xml" ContentType="application/vnd.openxmlformats-officedocument.customXmlProperties+xml"/>
  <Override PartName="/customXml/itemProps2568.xml" ContentType="application/vnd.openxmlformats-officedocument.customXmlProperties+xml"/>
  <Override PartName="/customXml/itemProps2569.xml" ContentType="application/vnd.openxmlformats-officedocument.customXmlProperties+xml"/>
  <Override PartName="/customXml/itemProps2570.xml" ContentType="application/vnd.openxmlformats-officedocument.customXmlProperties+xml"/>
  <Override PartName="/customXml/itemProps2571.xml" ContentType="application/vnd.openxmlformats-officedocument.customXmlProperties+xml"/>
  <Override PartName="/customXml/itemProps2572.xml" ContentType="application/vnd.openxmlformats-officedocument.customXmlProperties+xml"/>
  <Override PartName="/customXml/itemProps2573.xml" ContentType="application/vnd.openxmlformats-officedocument.customXmlProperties+xml"/>
  <Override PartName="/customXml/itemProps2574.xml" ContentType="application/vnd.openxmlformats-officedocument.customXmlProperties+xml"/>
  <Override PartName="/customXml/itemProps2575.xml" ContentType="application/vnd.openxmlformats-officedocument.customXmlProperties+xml"/>
  <Override PartName="/customXml/itemProps2576.xml" ContentType="application/vnd.openxmlformats-officedocument.customXmlProperties+xml"/>
  <Override PartName="/customXml/itemProps2577.xml" ContentType="application/vnd.openxmlformats-officedocument.customXmlProperties+xml"/>
  <Override PartName="/customXml/itemProps2578.xml" ContentType="application/vnd.openxmlformats-officedocument.customXmlProperties+xml"/>
  <Override PartName="/customXml/itemProps2579.xml" ContentType="application/vnd.openxmlformats-officedocument.customXmlProperties+xml"/>
  <Override PartName="/customXml/itemProps2580.xml" ContentType="application/vnd.openxmlformats-officedocument.customXmlProperties+xml"/>
  <Override PartName="/customXml/itemProps2581.xml" ContentType="application/vnd.openxmlformats-officedocument.customXmlProperties+xml"/>
  <Override PartName="/customXml/itemProps2582.xml" ContentType="application/vnd.openxmlformats-officedocument.customXmlProperties+xml"/>
  <Override PartName="/customXml/itemProps2583.xml" ContentType="application/vnd.openxmlformats-officedocument.customXmlProperties+xml"/>
  <Override PartName="/customXml/itemProps2584.xml" ContentType="application/vnd.openxmlformats-officedocument.customXmlProperties+xml"/>
  <Override PartName="/customXml/itemProps2585.xml" ContentType="application/vnd.openxmlformats-officedocument.customXmlProperties+xml"/>
  <Override PartName="/customXml/itemProps2586.xml" ContentType="application/vnd.openxmlformats-officedocument.customXmlProperties+xml"/>
  <Override PartName="/customXml/itemProps2587.xml" ContentType="application/vnd.openxmlformats-officedocument.customXmlProperties+xml"/>
  <Override PartName="/customXml/itemProps2588.xml" ContentType="application/vnd.openxmlformats-officedocument.customXmlProperties+xml"/>
  <Override PartName="/customXml/itemProps2589.xml" ContentType="application/vnd.openxmlformats-officedocument.customXmlProperties+xml"/>
  <Override PartName="/customXml/itemProps2590.xml" ContentType="application/vnd.openxmlformats-officedocument.customXmlProperties+xml"/>
  <Override PartName="/customXml/itemProps2591.xml" ContentType="application/vnd.openxmlformats-officedocument.customXmlProperties+xml"/>
  <Override PartName="/customXml/itemProps2592.xml" ContentType="application/vnd.openxmlformats-officedocument.customXmlProperties+xml"/>
  <Override PartName="/customXml/itemProps2593.xml" ContentType="application/vnd.openxmlformats-officedocument.customXmlProperties+xml"/>
  <Override PartName="/customXml/itemProps2594.xml" ContentType="application/vnd.openxmlformats-officedocument.customXmlProperties+xml"/>
  <Override PartName="/customXml/itemProps2595.xml" ContentType="application/vnd.openxmlformats-officedocument.customXmlProperties+xml"/>
  <Override PartName="/customXml/itemProps2596.xml" ContentType="application/vnd.openxmlformats-officedocument.customXmlProperties+xml"/>
  <Override PartName="/customXml/itemProps2597.xml" ContentType="application/vnd.openxmlformats-officedocument.customXmlProperties+xml"/>
  <Override PartName="/customXml/itemProps2598.xml" ContentType="application/vnd.openxmlformats-officedocument.customXmlProperties+xml"/>
  <Override PartName="/customXml/itemProps2599.xml" ContentType="application/vnd.openxmlformats-officedocument.customXmlProperties+xml"/>
  <Override PartName="/customXml/itemProps2600.xml" ContentType="application/vnd.openxmlformats-officedocument.customXmlProperties+xml"/>
  <Override PartName="/customXml/itemProps2601.xml" ContentType="application/vnd.openxmlformats-officedocument.customXmlProperties+xml"/>
  <Override PartName="/customXml/itemProps2602.xml" ContentType="application/vnd.openxmlformats-officedocument.customXmlProperties+xml"/>
  <Override PartName="/customXml/itemProps2603.xml" ContentType="application/vnd.openxmlformats-officedocument.customXmlProperties+xml"/>
  <Override PartName="/customXml/itemProps2604.xml" ContentType="application/vnd.openxmlformats-officedocument.customXmlProperties+xml"/>
  <Override PartName="/customXml/itemProps2605.xml" ContentType="application/vnd.openxmlformats-officedocument.customXmlProperties+xml"/>
  <Override PartName="/customXml/itemProps2606.xml" ContentType="application/vnd.openxmlformats-officedocument.customXmlProperties+xml"/>
  <Override PartName="/customXml/itemProps2607.xml" ContentType="application/vnd.openxmlformats-officedocument.customXmlProperties+xml"/>
  <Override PartName="/customXml/itemProps2608.xml" ContentType="application/vnd.openxmlformats-officedocument.customXmlProperties+xml"/>
  <Override PartName="/customXml/itemProps2609.xml" ContentType="application/vnd.openxmlformats-officedocument.customXmlProperties+xml"/>
  <Override PartName="/customXml/itemProps2610.xml" ContentType="application/vnd.openxmlformats-officedocument.customXmlProperties+xml"/>
  <Override PartName="/customXml/itemProps2611.xml" ContentType="application/vnd.openxmlformats-officedocument.customXmlProperties+xml"/>
  <Override PartName="/customXml/itemProps2612.xml" ContentType="application/vnd.openxmlformats-officedocument.customXmlProperties+xml"/>
  <Override PartName="/customXml/itemProps2613.xml" ContentType="application/vnd.openxmlformats-officedocument.customXmlProperties+xml"/>
  <Override PartName="/customXml/itemProps2614.xml" ContentType="application/vnd.openxmlformats-officedocument.customXmlProperties+xml"/>
  <Override PartName="/customXml/itemProps2615.xml" ContentType="application/vnd.openxmlformats-officedocument.customXmlProperties+xml"/>
  <Override PartName="/customXml/itemProps2616.xml" ContentType="application/vnd.openxmlformats-officedocument.customXmlProperties+xml"/>
  <Override PartName="/customXml/itemProps2617.xml" ContentType="application/vnd.openxmlformats-officedocument.customXmlProperties+xml"/>
  <Override PartName="/customXml/itemProps2618.xml" ContentType="application/vnd.openxmlformats-officedocument.customXmlProperties+xml"/>
  <Override PartName="/customXml/itemProps2619.xml" ContentType="application/vnd.openxmlformats-officedocument.customXmlProperties+xml"/>
  <Override PartName="/customXml/itemProps2620.xml" ContentType="application/vnd.openxmlformats-officedocument.customXmlProperties+xml"/>
  <Override PartName="/customXml/itemProps2621.xml" ContentType="application/vnd.openxmlformats-officedocument.customXmlProperties+xml"/>
  <Override PartName="/customXml/itemProps2622.xml" ContentType="application/vnd.openxmlformats-officedocument.customXmlProperties+xml"/>
  <Override PartName="/customXml/itemProps2623.xml" ContentType="application/vnd.openxmlformats-officedocument.customXmlProperties+xml"/>
  <Override PartName="/customXml/itemProps2624.xml" ContentType="application/vnd.openxmlformats-officedocument.customXmlProperties+xml"/>
  <Override PartName="/customXml/itemProps2625.xml" ContentType="application/vnd.openxmlformats-officedocument.customXmlProperties+xml"/>
  <Override PartName="/customXml/itemProps2626.xml" ContentType="application/vnd.openxmlformats-officedocument.customXmlProperties+xml"/>
  <Override PartName="/customXml/itemProps2627.xml" ContentType="application/vnd.openxmlformats-officedocument.customXmlProperties+xml"/>
  <Override PartName="/customXml/itemProps2628.xml" ContentType="application/vnd.openxmlformats-officedocument.customXmlProperties+xml"/>
  <Override PartName="/customXml/itemProps2629.xml" ContentType="application/vnd.openxmlformats-officedocument.customXmlProperties+xml"/>
  <Override PartName="/customXml/itemProps2630.xml" ContentType="application/vnd.openxmlformats-officedocument.customXmlProperties+xml"/>
  <Override PartName="/customXml/itemProps2631.xml" ContentType="application/vnd.openxmlformats-officedocument.customXmlProperties+xml"/>
  <Override PartName="/customXml/itemProps2632.xml" ContentType="application/vnd.openxmlformats-officedocument.customXmlProperties+xml"/>
  <Override PartName="/customXml/itemProps2633.xml" ContentType="application/vnd.openxmlformats-officedocument.customXmlProperties+xml"/>
  <Override PartName="/customXml/itemProps2634.xml" ContentType="application/vnd.openxmlformats-officedocument.customXmlProperties+xml"/>
  <Override PartName="/customXml/itemProps2635.xml" ContentType="application/vnd.openxmlformats-officedocument.customXmlProperties+xml"/>
  <Override PartName="/customXml/itemProps2636.xml" ContentType="application/vnd.openxmlformats-officedocument.customXmlProperties+xml"/>
  <Override PartName="/customXml/itemProps2637.xml" ContentType="application/vnd.openxmlformats-officedocument.customXmlProperties+xml"/>
  <Override PartName="/customXml/itemProps2638.xml" ContentType="application/vnd.openxmlformats-officedocument.customXmlProperties+xml"/>
  <Override PartName="/customXml/itemProps2639.xml" ContentType="application/vnd.openxmlformats-officedocument.customXmlProperties+xml"/>
  <Override PartName="/customXml/itemProps2640.xml" ContentType="application/vnd.openxmlformats-officedocument.customXmlProperties+xml"/>
  <Override PartName="/customXml/itemProps2641.xml" ContentType="application/vnd.openxmlformats-officedocument.customXmlProperties+xml"/>
  <Override PartName="/customXml/itemProps2642.xml" ContentType="application/vnd.openxmlformats-officedocument.customXmlProperties+xml"/>
  <Override PartName="/customXml/itemProps2643.xml" ContentType="application/vnd.openxmlformats-officedocument.customXmlProperties+xml"/>
  <Override PartName="/customXml/itemProps2644.xml" ContentType="application/vnd.openxmlformats-officedocument.customXmlProperties+xml"/>
  <Override PartName="/customXml/itemProps2645.xml" ContentType="application/vnd.openxmlformats-officedocument.customXmlProperties+xml"/>
  <Override PartName="/customXml/itemProps2646.xml" ContentType="application/vnd.openxmlformats-officedocument.customXmlProperties+xml"/>
  <Override PartName="/customXml/itemProps2647.xml" ContentType="application/vnd.openxmlformats-officedocument.customXmlProperties+xml"/>
  <Override PartName="/customXml/itemProps2648.xml" ContentType="application/vnd.openxmlformats-officedocument.customXmlProperties+xml"/>
  <Override PartName="/customXml/itemProps2649.xml" ContentType="application/vnd.openxmlformats-officedocument.customXmlProperties+xml"/>
  <Override PartName="/customXml/itemProps2650.xml" ContentType="application/vnd.openxmlformats-officedocument.customXmlProperties+xml"/>
  <Override PartName="/customXml/itemProps2651.xml" ContentType="application/vnd.openxmlformats-officedocument.customXmlProperties+xml"/>
  <Override PartName="/customXml/itemProps2652.xml" ContentType="application/vnd.openxmlformats-officedocument.customXmlProperties+xml"/>
  <Override PartName="/customXml/itemProps2653.xml" ContentType="application/vnd.openxmlformats-officedocument.customXmlProperties+xml"/>
  <Override PartName="/customXml/itemProps2654.xml" ContentType="application/vnd.openxmlformats-officedocument.customXmlProperties+xml"/>
  <Override PartName="/customXml/itemProps2655.xml" ContentType="application/vnd.openxmlformats-officedocument.customXmlProperties+xml"/>
  <Override PartName="/customXml/itemProps2656.xml" ContentType="application/vnd.openxmlformats-officedocument.customXmlProperties+xml"/>
  <Override PartName="/customXml/itemProps2657.xml" ContentType="application/vnd.openxmlformats-officedocument.customXmlProperties+xml"/>
  <Override PartName="/customXml/itemProps2658.xml" ContentType="application/vnd.openxmlformats-officedocument.customXmlProperties+xml"/>
  <Override PartName="/customXml/itemProps2659.xml" ContentType="application/vnd.openxmlformats-officedocument.customXmlProperties+xml"/>
  <Override PartName="/customXml/itemProps2660.xml" ContentType="application/vnd.openxmlformats-officedocument.customXmlProperties+xml"/>
  <Override PartName="/customXml/itemProps2661.xml" ContentType="application/vnd.openxmlformats-officedocument.customXmlProperties+xml"/>
  <Override PartName="/customXml/itemProps2662.xml" ContentType="application/vnd.openxmlformats-officedocument.customXmlProperties+xml"/>
  <Override PartName="/customXml/itemProps2663.xml" ContentType="application/vnd.openxmlformats-officedocument.customXmlProperties+xml"/>
  <Override PartName="/customXml/itemProps2664.xml" ContentType="application/vnd.openxmlformats-officedocument.customXmlProperties+xml"/>
  <Override PartName="/customXml/itemProps2665.xml" ContentType="application/vnd.openxmlformats-officedocument.customXmlProperties+xml"/>
  <Override PartName="/customXml/itemProps2666.xml" ContentType="application/vnd.openxmlformats-officedocument.customXmlProperties+xml"/>
  <Override PartName="/customXml/itemProps2667.xml" ContentType="application/vnd.openxmlformats-officedocument.customXmlProperties+xml"/>
  <Override PartName="/customXml/itemProps2668.xml" ContentType="application/vnd.openxmlformats-officedocument.customXmlProperties+xml"/>
  <Override PartName="/customXml/itemProps2669.xml" ContentType="application/vnd.openxmlformats-officedocument.customXmlProperties+xml"/>
  <Override PartName="/customXml/itemProps2670.xml" ContentType="application/vnd.openxmlformats-officedocument.customXmlProperties+xml"/>
  <Override PartName="/customXml/itemProps2671.xml" ContentType="application/vnd.openxmlformats-officedocument.customXmlProperties+xml"/>
  <Override PartName="/customXml/itemProps2672.xml" ContentType="application/vnd.openxmlformats-officedocument.customXmlProperties+xml"/>
  <Override PartName="/customXml/itemProps2673.xml" ContentType="application/vnd.openxmlformats-officedocument.customXmlProperties+xml"/>
  <Override PartName="/customXml/itemProps2674.xml" ContentType="application/vnd.openxmlformats-officedocument.customXmlProperties+xml"/>
  <Override PartName="/customXml/itemProps2675.xml" ContentType="application/vnd.openxmlformats-officedocument.customXmlProperties+xml"/>
  <Override PartName="/customXml/itemProps2676.xml" ContentType="application/vnd.openxmlformats-officedocument.customXmlProperties+xml"/>
  <Override PartName="/customXml/itemProps2677.xml" ContentType="application/vnd.openxmlformats-officedocument.customXmlProperties+xml"/>
  <Override PartName="/customXml/itemProps2678.xml" ContentType="application/vnd.openxmlformats-officedocument.customXmlProperties+xml"/>
  <Override PartName="/customXml/itemProps2679.xml" ContentType="application/vnd.openxmlformats-officedocument.customXmlProperties+xml"/>
  <Override PartName="/customXml/itemProps2680.xml" ContentType="application/vnd.openxmlformats-officedocument.customXmlProperties+xml"/>
  <Override PartName="/customXml/itemProps2681.xml" ContentType="application/vnd.openxmlformats-officedocument.customXmlProperties+xml"/>
  <Override PartName="/customXml/itemProps2682.xml" ContentType="application/vnd.openxmlformats-officedocument.customXmlProperties+xml"/>
  <Override PartName="/customXml/itemProps2683.xml" ContentType="application/vnd.openxmlformats-officedocument.customXmlProperties+xml"/>
  <Override PartName="/customXml/itemProps2684.xml" ContentType="application/vnd.openxmlformats-officedocument.customXmlProperties+xml"/>
  <Override PartName="/customXml/itemProps2685.xml" ContentType="application/vnd.openxmlformats-officedocument.customXmlProperties+xml"/>
  <Override PartName="/customXml/itemProps2686.xml" ContentType="application/vnd.openxmlformats-officedocument.customXmlProperties+xml"/>
  <Override PartName="/customXml/itemProps2687.xml" ContentType="application/vnd.openxmlformats-officedocument.customXmlProperties+xml"/>
  <Override PartName="/customXml/itemProps2688.xml" ContentType="application/vnd.openxmlformats-officedocument.customXmlProperties+xml"/>
  <Override PartName="/customXml/itemProps2689.xml" ContentType="application/vnd.openxmlformats-officedocument.customXmlProperties+xml"/>
  <Override PartName="/customXml/itemProps2690.xml" ContentType="application/vnd.openxmlformats-officedocument.customXmlProperties+xml"/>
  <Override PartName="/customXml/itemProps2691.xml" ContentType="application/vnd.openxmlformats-officedocument.customXmlProperties+xml"/>
  <Override PartName="/customXml/itemProps2692.xml" ContentType="application/vnd.openxmlformats-officedocument.customXmlProperties+xml"/>
  <Override PartName="/customXml/itemProps2693.xml" ContentType="application/vnd.openxmlformats-officedocument.customXmlProperties+xml"/>
  <Override PartName="/customXml/itemProps2694.xml" ContentType="application/vnd.openxmlformats-officedocument.customXmlProperties+xml"/>
  <Override PartName="/customXml/itemProps2695.xml" ContentType="application/vnd.openxmlformats-officedocument.customXmlProperties+xml"/>
  <Override PartName="/customXml/itemProps2696.xml" ContentType="application/vnd.openxmlformats-officedocument.customXmlProperties+xml"/>
  <Override PartName="/customXml/itemProps2697.xml" ContentType="application/vnd.openxmlformats-officedocument.customXmlProperties+xml"/>
  <Override PartName="/customXml/itemProps2698.xml" ContentType="application/vnd.openxmlformats-officedocument.customXmlProperties+xml"/>
  <Override PartName="/customXml/itemProps2699.xml" ContentType="application/vnd.openxmlformats-officedocument.customXmlProperties+xml"/>
  <Override PartName="/customXml/itemProps2700.xml" ContentType="application/vnd.openxmlformats-officedocument.customXmlProperties+xml"/>
  <Override PartName="/customXml/itemProps2701.xml" ContentType="application/vnd.openxmlformats-officedocument.customXmlProperties+xml"/>
  <Override PartName="/customXml/itemProps2702.xml" ContentType="application/vnd.openxmlformats-officedocument.customXmlProperties+xml"/>
  <Override PartName="/customXml/itemProps2703.xml" ContentType="application/vnd.openxmlformats-officedocument.customXmlProperties+xml"/>
  <Override PartName="/customXml/itemProps2704.xml" ContentType="application/vnd.openxmlformats-officedocument.customXmlProperties+xml"/>
  <Override PartName="/customXml/itemProps2705.xml" ContentType="application/vnd.openxmlformats-officedocument.customXmlProperties+xml"/>
  <Override PartName="/customXml/itemProps2706.xml" ContentType="application/vnd.openxmlformats-officedocument.customXmlProperties+xml"/>
  <Override PartName="/customXml/itemProps2707.xml" ContentType="application/vnd.openxmlformats-officedocument.customXmlProperties+xml"/>
  <Override PartName="/customXml/itemProps2708.xml" ContentType="application/vnd.openxmlformats-officedocument.customXmlProperties+xml"/>
  <Override PartName="/customXml/itemProps2709.xml" ContentType="application/vnd.openxmlformats-officedocument.customXmlProperties+xml"/>
  <Override PartName="/customXml/itemProps2710.xml" ContentType="application/vnd.openxmlformats-officedocument.customXmlProperties+xml"/>
  <Override PartName="/customXml/itemProps2711.xml" ContentType="application/vnd.openxmlformats-officedocument.customXmlProperties+xml"/>
  <Override PartName="/customXml/itemProps2712.xml" ContentType="application/vnd.openxmlformats-officedocument.customXmlProperties+xml"/>
  <Override PartName="/customXml/itemProps2713.xml" ContentType="application/vnd.openxmlformats-officedocument.customXmlProperties+xml"/>
  <Override PartName="/customXml/itemProps2714.xml" ContentType="application/vnd.openxmlformats-officedocument.customXmlProperties+xml"/>
  <Override PartName="/customXml/itemProps2715.xml" ContentType="application/vnd.openxmlformats-officedocument.customXmlProperties+xml"/>
  <Override PartName="/customXml/itemProps2716.xml" ContentType="application/vnd.openxmlformats-officedocument.customXmlProperties+xml"/>
  <Override PartName="/customXml/itemProps2717.xml" ContentType="application/vnd.openxmlformats-officedocument.customXmlProperties+xml"/>
  <Override PartName="/customXml/itemProps2718.xml" ContentType="application/vnd.openxmlformats-officedocument.customXmlProperties+xml"/>
  <Override PartName="/customXml/itemProps2719.xml" ContentType="application/vnd.openxmlformats-officedocument.customXmlProperties+xml"/>
  <Override PartName="/customXml/itemProps2720.xml" ContentType="application/vnd.openxmlformats-officedocument.customXmlProperties+xml"/>
  <Override PartName="/customXml/itemProps2721.xml" ContentType="application/vnd.openxmlformats-officedocument.customXmlProperties+xml"/>
  <Override PartName="/customXml/itemProps2722.xml" ContentType="application/vnd.openxmlformats-officedocument.customXmlProperties+xml"/>
  <Override PartName="/customXml/itemProps2723.xml" ContentType="application/vnd.openxmlformats-officedocument.customXmlProperties+xml"/>
  <Override PartName="/customXml/itemProps2724.xml" ContentType="application/vnd.openxmlformats-officedocument.customXmlProperties+xml"/>
  <Override PartName="/customXml/itemProps2725.xml" ContentType="application/vnd.openxmlformats-officedocument.customXmlProperties+xml"/>
  <Override PartName="/customXml/itemProps2726.xml" ContentType="application/vnd.openxmlformats-officedocument.customXmlProperties+xml"/>
  <Override PartName="/customXml/itemProps2727.xml" ContentType="application/vnd.openxmlformats-officedocument.customXmlProperties+xml"/>
  <Override PartName="/customXml/itemProps2728.xml" ContentType="application/vnd.openxmlformats-officedocument.customXmlProperties+xml"/>
  <Override PartName="/customXml/itemProps2729.xml" ContentType="application/vnd.openxmlformats-officedocument.customXmlProperties+xml"/>
  <Override PartName="/customXml/itemProps2730.xml" ContentType="application/vnd.openxmlformats-officedocument.customXmlProperties+xml"/>
  <Override PartName="/customXml/itemProps2731.xml" ContentType="application/vnd.openxmlformats-officedocument.customXmlProperties+xml"/>
  <Override PartName="/customXml/itemProps2732.xml" ContentType="application/vnd.openxmlformats-officedocument.customXmlProperties+xml"/>
  <Override PartName="/customXml/itemProps2733.xml" ContentType="application/vnd.openxmlformats-officedocument.customXmlProperties+xml"/>
  <Override PartName="/customXml/itemProps2734.xml" ContentType="application/vnd.openxmlformats-officedocument.customXmlProperties+xml"/>
  <Override PartName="/customXml/itemProps2735.xml" ContentType="application/vnd.openxmlformats-officedocument.customXmlProperties+xml"/>
  <Override PartName="/customXml/itemProps2736.xml" ContentType="application/vnd.openxmlformats-officedocument.customXmlProperties+xml"/>
  <Override PartName="/customXml/itemProps2737.xml" ContentType="application/vnd.openxmlformats-officedocument.customXmlProperties+xml"/>
  <Override PartName="/customXml/itemProps2738.xml" ContentType="application/vnd.openxmlformats-officedocument.customXmlProperties+xml"/>
  <Override PartName="/customXml/itemProps2739.xml" ContentType="application/vnd.openxmlformats-officedocument.customXmlProperties+xml"/>
  <Override PartName="/customXml/itemProps2740.xml" ContentType="application/vnd.openxmlformats-officedocument.customXmlProperties+xml"/>
  <Override PartName="/customXml/itemProps2741.xml" ContentType="application/vnd.openxmlformats-officedocument.customXmlProperties+xml"/>
  <Override PartName="/customXml/itemProps2742.xml" ContentType="application/vnd.openxmlformats-officedocument.customXmlProperties+xml"/>
  <Override PartName="/customXml/itemProps2743.xml" ContentType="application/vnd.openxmlformats-officedocument.customXmlProperties+xml"/>
  <Override PartName="/customXml/itemProps2744.xml" ContentType="application/vnd.openxmlformats-officedocument.customXmlProperties+xml"/>
  <Override PartName="/customXml/itemProps2745.xml" ContentType="application/vnd.openxmlformats-officedocument.customXmlProperties+xml"/>
  <Override PartName="/customXml/itemProps2746.xml" ContentType="application/vnd.openxmlformats-officedocument.customXmlProperties+xml"/>
  <Override PartName="/customXml/itemProps2747.xml" ContentType="application/vnd.openxmlformats-officedocument.customXmlProperties+xml"/>
  <Override PartName="/customXml/itemProps2748.xml" ContentType="application/vnd.openxmlformats-officedocument.customXmlProperties+xml"/>
  <Override PartName="/customXml/itemProps2749.xml" ContentType="application/vnd.openxmlformats-officedocument.customXmlProperties+xml"/>
  <Override PartName="/customXml/itemProps2750.xml" ContentType="application/vnd.openxmlformats-officedocument.customXmlProperties+xml"/>
  <Override PartName="/customXml/itemProps2751.xml" ContentType="application/vnd.openxmlformats-officedocument.customXmlProperties+xml"/>
  <Override PartName="/customXml/itemProps2752.xml" ContentType="application/vnd.openxmlformats-officedocument.customXmlProperties+xml"/>
  <Override PartName="/customXml/itemProps2753.xml" ContentType="application/vnd.openxmlformats-officedocument.customXmlProperties+xml"/>
  <Override PartName="/customXml/itemProps2754.xml" ContentType="application/vnd.openxmlformats-officedocument.customXmlProperties+xml"/>
  <Override PartName="/customXml/itemProps2755.xml" ContentType="application/vnd.openxmlformats-officedocument.customXmlProperties+xml"/>
  <Override PartName="/customXml/itemProps2756.xml" ContentType="application/vnd.openxmlformats-officedocument.customXmlProperties+xml"/>
  <Override PartName="/customXml/itemProps2757.xml" ContentType="application/vnd.openxmlformats-officedocument.customXmlProperties+xml"/>
  <Override PartName="/customXml/itemProps2758.xml" ContentType="application/vnd.openxmlformats-officedocument.customXmlProperties+xml"/>
  <Override PartName="/customXml/itemProps2759.xml" ContentType="application/vnd.openxmlformats-officedocument.customXmlProperties+xml"/>
  <Override PartName="/customXml/itemProps2760.xml" ContentType="application/vnd.openxmlformats-officedocument.customXmlProperties+xml"/>
  <Override PartName="/customXml/itemProps2761.xml" ContentType="application/vnd.openxmlformats-officedocument.customXmlProperties+xml"/>
  <Override PartName="/customXml/itemProps2762.xml" ContentType="application/vnd.openxmlformats-officedocument.customXmlProperties+xml"/>
  <Override PartName="/customXml/itemProps2763.xml" ContentType="application/vnd.openxmlformats-officedocument.customXmlProperties+xml"/>
  <Override PartName="/customXml/itemProps2764.xml" ContentType="application/vnd.openxmlformats-officedocument.customXmlProperties+xml"/>
  <Override PartName="/customXml/itemProps2765.xml" ContentType="application/vnd.openxmlformats-officedocument.customXmlProperties+xml"/>
  <Override PartName="/customXml/itemProps2766.xml" ContentType="application/vnd.openxmlformats-officedocument.customXmlProperties+xml"/>
  <Override PartName="/customXml/itemProps2767.xml" ContentType="application/vnd.openxmlformats-officedocument.customXmlProperties+xml"/>
  <Override PartName="/customXml/itemProps2768.xml" ContentType="application/vnd.openxmlformats-officedocument.customXmlProperties+xml"/>
  <Override PartName="/customXml/itemProps2769.xml" ContentType="application/vnd.openxmlformats-officedocument.customXmlProperties+xml"/>
  <Override PartName="/customXml/itemProps2770.xml" ContentType="application/vnd.openxmlformats-officedocument.customXmlProperties+xml"/>
  <Override PartName="/customXml/itemProps2771.xml" ContentType="application/vnd.openxmlformats-officedocument.customXmlProperties+xml"/>
  <Override PartName="/customXml/itemProps2772.xml" ContentType="application/vnd.openxmlformats-officedocument.customXmlProperties+xml"/>
  <Override PartName="/customXml/itemProps2773.xml" ContentType="application/vnd.openxmlformats-officedocument.customXmlProperties+xml"/>
  <Override PartName="/customXml/itemProps2774.xml" ContentType="application/vnd.openxmlformats-officedocument.customXmlProperties+xml"/>
  <Override PartName="/customXml/itemProps2775.xml" ContentType="application/vnd.openxmlformats-officedocument.customXmlProperties+xml"/>
  <Override PartName="/customXml/itemProps2776.xml" ContentType="application/vnd.openxmlformats-officedocument.customXmlProperties+xml"/>
  <Override PartName="/customXml/itemProps2777.xml" ContentType="application/vnd.openxmlformats-officedocument.customXmlProperties+xml"/>
  <Override PartName="/customXml/itemProps2778.xml" ContentType="application/vnd.openxmlformats-officedocument.customXmlProperties+xml"/>
  <Override PartName="/customXml/itemProps2779.xml" ContentType="application/vnd.openxmlformats-officedocument.customXmlProperties+xml"/>
  <Override PartName="/customXml/itemProps2780.xml" ContentType="application/vnd.openxmlformats-officedocument.customXmlProperties+xml"/>
  <Override PartName="/customXml/itemProps2781.xml" ContentType="application/vnd.openxmlformats-officedocument.customXmlProperties+xml"/>
  <Override PartName="/customXml/itemProps2782.xml" ContentType="application/vnd.openxmlformats-officedocument.customXmlProperties+xml"/>
  <Override PartName="/customXml/itemProps2783.xml" ContentType="application/vnd.openxmlformats-officedocument.customXmlProperties+xml"/>
  <Override PartName="/customXml/itemProps2784.xml" ContentType="application/vnd.openxmlformats-officedocument.customXmlProperties+xml"/>
  <Override PartName="/customXml/itemProps2785.xml" ContentType="application/vnd.openxmlformats-officedocument.customXmlProperties+xml"/>
  <Override PartName="/customXml/itemProps2786.xml" ContentType="application/vnd.openxmlformats-officedocument.customXmlProperties+xml"/>
  <Override PartName="/customXml/itemProps2787.xml" ContentType="application/vnd.openxmlformats-officedocument.customXmlProperties+xml"/>
  <Override PartName="/customXml/itemProps2788.xml" ContentType="application/vnd.openxmlformats-officedocument.customXmlProperties+xml"/>
  <Override PartName="/customXml/itemProps2789.xml" ContentType="application/vnd.openxmlformats-officedocument.customXmlProperties+xml"/>
  <Override PartName="/customXml/itemProps2790.xml" ContentType="application/vnd.openxmlformats-officedocument.customXmlProperties+xml"/>
  <Override PartName="/customXml/itemProps2791.xml" ContentType="application/vnd.openxmlformats-officedocument.customXmlProperties+xml"/>
  <Override PartName="/customXml/itemProps2792.xml" ContentType="application/vnd.openxmlformats-officedocument.customXmlProperties+xml"/>
  <Override PartName="/customXml/itemProps2793.xml" ContentType="application/vnd.openxmlformats-officedocument.customXmlProperties+xml"/>
  <Override PartName="/customXml/itemProps2794.xml" ContentType="application/vnd.openxmlformats-officedocument.customXmlProperties+xml"/>
  <Override PartName="/customXml/itemProps2795.xml" ContentType="application/vnd.openxmlformats-officedocument.customXmlProperties+xml"/>
  <Override PartName="/customXml/itemProps2796.xml" ContentType="application/vnd.openxmlformats-officedocument.customXmlProperties+xml"/>
  <Override PartName="/customXml/itemProps2797.xml" ContentType="application/vnd.openxmlformats-officedocument.customXmlProperties+xml"/>
  <Override PartName="/customXml/itemProps2798.xml" ContentType="application/vnd.openxmlformats-officedocument.customXmlProperties+xml"/>
  <Override PartName="/customXml/itemProps2799.xml" ContentType="application/vnd.openxmlformats-officedocument.customXmlProperties+xml"/>
  <Override PartName="/customXml/itemProps2800.xml" ContentType="application/vnd.openxmlformats-officedocument.customXmlProperties+xml"/>
  <Override PartName="/customXml/itemProps2801.xml" ContentType="application/vnd.openxmlformats-officedocument.customXmlProperties+xml"/>
  <Override PartName="/customXml/itemProps2802.xml" ContentType="application/vnd.openxmlformats-officedocument.customXmlProperties+xml"/>
  <Override PartName="/customXml/itemProps2803.xml" ContentType="application/vnd.openxmlformats-officedocument.customXmlProperties+xml"/>
  <Override PartName="/customXml/itemProps2804.xml" ContentType="application/vnd.openxmlformats-officedocument.customXmlProperties+xml"/>
  <Override PartName="/customXml/itemProps2805.xml" ContentType="application/vnd.openxmlformats-officedocument.customXmlProperties+xml"/>
  <Override PartName="/customXml/itemProps2806.xml" ContentType="application/vnd.openxmlformats-officedocument.customXmlProperties+xml"/>
  <Override PartName="/customXml/itemProps2807.xml" ContentType="application/vnd.openxmlformats-officedocument.customXmlProperties+xml"/>
  <Override PartName="/customXml/itemProps2808.xml" ContentType="application/vnd.openxmlformats-officedocument.customXmlProperties+xml"/>
  <Override PartName="/customXml/itemProps2809.xml" ContentType="application/vnd.openxmlformats-officedocument.customXmlProperties+xml"/>
  <Override PartName="/customXml/itemProps2810.xml" ContentType="application/vnd.openxmlformats-officedocument.customXmlProperties+xml"/>
  <Override PartName="/customXml/itemProps2811.xml" ContentType="application/vnd.openxmlformats-officedocument.customXmlProperties+xml"/>
  <Override PartName="/customXml/itemProps2812.xml" ContentType="application/vnd.openxmlformats-officedocument.customXmlProperties+xml"/>
  <Override PartName="/customXml/itemProps2813.xml" ContentType="application/vnd.openxmlformats-officedocument.customXmlProperties+xml"/>
  <Override PartName="/customXml/itemProps2814.xml" ContentType="application/vnd.openxmlformats-officedocument.customXmlProperties+xml"/>
  <Override PartName="/customXml/itemProps2815.xml" ContentType="application/vnd.openxmlformats-officedocument.customXmlProperties+xml"/>
  <Override PartName="/customXml/itemProps2816.xml" ContentType="application/vnd.openxmlformats-officedocument.customXmlProperties+xml"/>
  <Override PartName="/customXml/itemProps2817.xml" ContentType="application/vnd.openxmlformats-officedocument.customXmlProperties+xml"/>
  <Override PartName="/customXml/itemProps2818.xml" ContentType="application/vnd.openxmlformats-officedocument.customXmlProperties+xml"/>
  <Override PartName="/customXml/itemProps2819.xml" ContentType="application/vnd.openxmlformats-officedocument.customXmlProperties+xml"/>
  <Override PartName="/customXml/itemProps2820.xml" ContentType="application/vnd.openxmlformats-officedocument.customXmlProperties+xml"/>
  <Override PartName="/customXml/itemProps2821.xml" ContentType="application/vnd.openxmlformats-officedocument.customXmlProperties+xml"/>
  <Override PartName="/customXml/itemProps2822.xml" ContentType="application/vnd.openxmlformats-officedocument.customXmlProperties+xml"/>
  <Override PartName="/customXml/itemProps2823.xml" ContentType="application/vnd.openxmlformats-officedocument.customXmlProperties+xml"/>
  <Override PartName="/customXml/itemProps2824.xml" ContentType="application/vnd.openxmlformats-officedocument.customXmlProperties+xml"/>
  <Override PartName="/customXml/itemProps2825.xml" ContentType="application/vnd.openxmlformats-officedocument.customXmlProperties+xml"/>
  <Override PartName="/customXml/itemProps2826.xml" ContentType="application/vnd.openxmlformats-officedocument.customXmlProperties+xml"/>
  <Override PartName="/customXml/itemProps2827.xml" ContentType="application/vnd.openxmlformats-officedocument.customXmlProperties+xml"/>
  <Override PartName="/customXml/itemProps2828.xml" ContentType="application/vnd.openxmlformats-officedocument.customXmlProperties+xml"/>
  <Override PartName="/customXml/itemProps2829.xml" ContentType="application/vnd.openxmlformats-officedocument.customXmlProperties+xml"/>
  <Override PartName="/customXml/itemProps2830.xml" ContentType="application/vnd.openxmlformats-officedocument.customXmlProperties+xml"/>
  <Override PartName="/customXml/itemProps2831.xml" ContentType="application/vnd.openxmlformats-officedocument.customXmlProperties+xml"/>
  <Override PartName="/customXml/itemProps2832.xml" ContentType="application/vnd.openxmlformats-officedocument.customXmlProperties+xml"/>
  <Override PartName="/customXml/itemProps2833.xml" ContentType="application/vnd.openxmlformats-officedocument.customXmlProperties+xml"/>
  <Override PartName="/customXml/itemProps2834.xml" ContentType="application/vnd.openxmlformats-officedocument.customXmlProperties+xml"/>
  <Override PartName="/customXml/itemProps2835.xml" ContentType="application/vnd.openxmlformats-officedocument.customXmlProperties+xml"/>
  <Override PartName="/customXml/itemProps2836.xml" ContentType="application/vnd.openxmlformats-officedocument.customXmlProperties+xml"/>
  <Override PartName="/customXml/itemProps2837.xml" ContentType="application/vnd.openxmlformats-officedocument.customXmlProperties+xml"/>
  <Override PartName="/customXml/itemProps2838.xml" ContentType="application/vnd.openxmlformats-officedocument.customXmlProperties+xml"/>
  <Override PartName="/customXml/itemProps2839.xml" ContentType="application/vnd.openxmlformats-officedocument.customXmlProperties+xml"/>
  <Override PartName="/customXml/itemProps2840.xml" ContentType="application/vnd.openxmlformats-officedocument.customXmlProperties+xml"/>
  <Override PartName="/customXml/itemProps2841.xml" ContentType="application/vnd.openxmlformats-officedocument.customXmlProperties+xml"/>
  <Override PartName="/customXml/itemProps2842.xml" ContentType="application/vnd.openxmlformats-officedocument.customXmlProperties+xml"/>
  <Override PartName="/customXml/itemProps2843.xml" ContentType="application/vnd.openxmlformats-officedocument.customXmlProperties+xml"/>
  <Override PartName="/customXml/itemProps2844.xml" ContentType="application/vnd.openxmlformats-officedocument.customXmlProperties+xml"/>
  <Override PartName="/customXml/itemProps2845.xml" ContentType="application/vnd.openxmlformats-officedocument.customXmlProperties+xml"/>
  <Override PartName="/customXml/itemProps2846.xml" ContentType="application/vnd.openxmlformats-officedocument.customXmlProperties+xml"/>
  <Override PartName="/customXml/itemProps2847.xml" ContentType="application/vnd.openxmlformats-officedocument.customXmlProperties+xml"/>
  <Override PartName="/customXml/itemProps2848.xml" ContentType="application/vnd.openxmlformats-officedocument.customXmlProperties+xml"/>
  <Override PartName="/customXml/itemProps2849.xml" ContentType="application/vnd.openxmlformats-officedocument.customXmlProperties+xml"/>
  <Override PartName="/customXml/itemProps2850.xml" ContentType="application/vnd.openxmlformats-officedocument.customXmlProperties+xml"/>
  <Override PartName="/customXml/itemProps2851.xml" ContentType="application/vnd.openxmlformats-officedocument.customXmlProperties+xml"/>
  <Override PartName="/customXml/itemProps2852.xml" ContentType="application/vnd.openxmlformats-officedocument.customXmlProperties+xml"/>
  <Override PartName="/customXml/itemProps2853.xml" ContentType="application/vnd.openxmlformats-officedocument.customXmlProperties+xml"/>
  <Override PartName="/customXml/itemProps2854.xml" ContentType="application/vnd.openxmlformats-officedocument.customXmlProperties+xml"/>
  <Override PartName="/customXml/itemProps2855.xml" ContentType="application/vnd.openxmlformats-officedocument.customXmlProperties+xml"/>
  <Override PartName="/customXml/itemProps2856.xml" ContentType="application/vnd.openxmlformats-officedocument.customXmlProperties+xml"/>
  <Override PartName="/customXml/itemProps2857.xml" ContentType="application/vnd.openxmlformats-officedocument.customXmlProperties+xml"/>
  <Override PartName="/customXml/itemProps2858.xml" ContentType="application/vnd.openxmlformats-officedocument.customXmlProperties+xml"/>
  <Override PartName="/customXml/itemProps2859.xml" ContentType="application/vnd.openxmlformats-officedocument.customXmlProperties+xml"/>
  <Override PartName="/customXml/itemProps2860.xml" ContentType="application/vnd.openxmlformats-officedocument.customXmlProperties+xml"/>
  <Override PartName="/customXml/itemProps2861.xml" ContentType="application/vnd.openxmlformats-officedocument.customXmlProperties+xml"/>
  <Override PartName="/customXml/itemProps2862.xml" ContentType="application/vnd.openxmlformats-officedocument.customXmlProperties+xml"/>
  <Override PartName="/customXml/itemProps2863.xml" ContentType="application/vnd.openxmlformats-officedocument.customXmlProperties+xml"/>
  <Override PartName="/customXml/itemProps2864.xml" ContentType="application/vnd.openxmlformats-officedocument.customXmlProperties+xml"/>
  <Override PartName="/customXml/itemProps2865.xml" ContentType="application/vnd.openxmlformats-officedocument.customXmlProperties+xml"/>
  <Override PartName="/customXml/itemProps2866.xml" ContentType="application/vnd.openxmlformats-officedocument.customXmlProperties+xml"/>
  <Override PartName="/customXml/itemProps2867.xml" ContentType="application/vnd.openxmlformats-officedocument.customXmlProperties+xml"/>
  <Override PartName="/customXml/itemProps2868.xml" ContentType="application/vnd.openxmlformats-officedocument.customXmlProperties+xml"/>
  <Override PartName="/customXml/itemProps2869.xml" ContentType="application/vnd.openxmlformats-officedocument.customXmlProperties+xml"/>
  <Override PartName="/customXml/itemProps2870.xml" ContentType="application/vnd.openxmlformats-officedocument.customXmlProperties+xml"/>
  <Override PartName="/customXml/itemProps2871.xml" ContentType="application/vnd.openxmlformats-officedocument.customXmlProperties+xml"/>
  <Override PartName="/customXml/itemProps2872.xml" ContentType="application/vnd.openxmlformats-officedocument.customXmlProperties+xml"/>
  <Override PartName="/customXml/itemProps2873.xml" ContentType="application/vnd.openxmlformats-officedocument.customXmlProperties+xml"/>
  <Override PartName="/customXml/itemProps2874.xml" ContentType="application/vnd.openxmlformats-officedocument.customXmlProperties+xml"/>
  <Override PartName="/customXml/itemProps2875.xml" ContentType="application/vnd.openxmlformats-officedocument.customXmlProperties+xml"/>
  <Override PartName="/customXml/itemProps2876.xml" ContentType="application/vnd.openxmlformats-officedocument.customXmlProperties+xml"/>
  <Override PartName="/customXml/itemProps2877.xml" ContentType="application/vnd.openxmlformats-officedocument.customXmlProperties+xml"/>
  <Override PartName="/customXml/itemProps2878.xml" ContentType="application/vnd.openxmlformats-officedocument.customXmlProperties+xml"/>
  <Override PartName="/customXml/itemProps2879.xml" ContentType="application/vnd.openxmlformats-officedocument.customXmlProperties+xml"/>
  <Override PartName="/customXml/itemProps2880.xml" ContentType="application/vnd.openxmlformats-officedocument.customXmlProperties+xml"/>
  <Override PartName="/customXml/itemProps2881.xml" ContentType="application/vnd.openxmlformats-officedocument.customXmlProperties+xml"/>
  <Override PartName="/customXml/itemProps2882.xml" ContentType="application/vnd.openxmlformats-officedocument.customXmlProperties+xml"/>
  <Override PartName="/customXml/itemProps2883.xml" ContentType="application/vnd.openxmlformats-officedocument.customXmlProperties+xml"/>
  <Override PartName="/customXml/itemProps2884.xml" ContentType="application/vnd.openxmlformats-officedocument.customXmlProperties+xml"/>
  <Override PartName="/customXml/itemProps2885.xml" ContentType="application/vnd.openxmlformats-officedocument.customXmlProperties+xml"/>
  <Override PartName="/customXml/itemProps2886.xml" ContentType="application/vnd.openxmlformats-officedocument.customXmlProperties+xml"/>
  <Override PartName="/customXml/itemProps2887.xml" ContentType="application/vnd.openxmlformats-officedocument.customXmlProperties+xml"/>
  <Override PartName="/customXml/itemProps2888.xml" ContentType="application/vnd.openxmlformats-officedocument.customXmlProperties+xml"/>
  <Override PartName="/customXml/itemProps2889.xml" ContentType="application/vnd.openxmlformats-officedocument.customXmlProperties+xml"/>
  <Override PartName="/customXml/itemProps2890.xml" ContentType="application/vnd.openxmlformats-officedocument.customXmlProperties+xml"/>
  <Override PartName="/customXml/itemProps2891.xml" ContentType="application/vnd.openxmlformats-officedocument.customXmlProperties+xml"/>
  <Override PartName="/customXml/itemProps2892.xml" ContentType="application/vnd.openxmlformats-officedocument.customXmlProperties+xml"/>
  <Override PartName="/customXml/itemProps2893.xml" ContentType="application/vnd.openxmlformats-officedocument.customXmlProperties+xml"/>
  <Override PartName="/customXml/itemProps2894.xml" ContentType="application/vnd.openxmlformats-officedocument.customXmlProperties+xml"/>
  <Override PartName="/customXml/itemProps2895.xml" ContentType="application/vnd.openxmlformats-officedocument.customXmlProperties+xml"/>
  <Override PartName="/customXml/itemProps2896.xml" ContentType="application/vnd.openxmlformats-officedocument.customXmlProperties+xml"/>
  <Override PartName="/customXml/itemProps2897.xml" ContentType="application/vnd.openxmlformats-officedocument.customXmlProperties+xml"/>
  <Override PartName="/customXml/itemProps2898.xml" ContentType="application/vnd.openxmlformats-officedocument.customXmlProperties+xml"/>
  <Override PartName="/customXml/itemProps2899.xml" ContentType="application/vnd.openxmlformats-officedocument.customXmlProperties+xml"/>
  <Override PartName="/customXml/itemProps2900.xml" ContentType="application/vnd.openxmlformats-officedocument.customXmlProperties+xml"/>
  <Override PartName="/customXml/itemProps2901.xml" ContentType="application/vnd.openxmlformats-officedocument.customXmlProperties+xml"/>
  <Override PartName="/customXml/itemProps2902.xml" ContentType="application/vnd.openxmlformats-officedocument.customXmlProperties+xml"/>
  <Override PartName="/customXml/itemProps2903.xml" ContentType="application/vnd.openxmlformats-officedocument.customXmlProperties+xml"/>
  <Override PartName="/customXml/itemProps2904.xml" ContentType="application/vnd.openxmlformats-officedocument.customXmlProperties+xml"/>
  <Override PartName="/customXml/itemProps2905.xml" ContentType="application/vnd.openxmlformats-officedocument.customXmlProperties+xml"/>
  <Override PartName="/customXml/itemProps2906.xml" ContentType="application/vnd.openxmlformats-officedocument.customXmlProperties+xml"/>
  <Override PartName="/customXml/itemProps2907.xml" ContentType="application/vnd.openxmlformats-officedocument.customXmlProperties+xml"/>
  <Override PartName="/customXml/itemProps2908.xml" ContentType="application/vnd.openxmlformats-officedocument.customXmlProperties+xml"/>
  <Override PartName="/customXml/itemProps2909.xml" ContentType="application/vnd.openxmlformats-officedocument.customXmlProperties+xml"/>
  <Override PartName="/customXml/itemProps2910.xml" ContentType="application/vnd.openxmlformats-officedocument.customXmlProperties+xml"/>
  <Override PartName="/customXml/itemProps2911.xml" ContentType="application/vnd.openxmlformats-officedocument.customXmlProperties+xml"/>
  <Override PartName="/customXml/itemProps2912.xml" ContentType="application/vnd.openxmlformats-officedocument.customXmlProperties+xml"/>
  <Override PartName="/customXml/itemProps2913.xml" ContentType="application/vnd.openxmlformats-officedocument.customXmlProperties+xml"/>
  <Override PartName="/customXml/itemProps2914.xml" ContentType="application/vnd.openxmlformats-officedocument.customXmlProperties+xml"/>
  <Override PartName="/customXml/itemProps2915.xml" ContentType="application/vnd.openxmlformats-officedocument.customXmlProperties+xml"/>
  <Override PartName="/customXml/itemProps2916.xml" ContentType="application/vnd.openxmlformats-officedocument.customXmlProperties+xml"/>
  <Override PartName="/customXml/itemProps2917.xml" ContentType="application/vnd.openxmlformats-officedocument.customXmlProperties+xml"/>
  <Override PartName="/customXml/itemProps2918.xml" ContentType="application/vnd.openxmlformats-officedocument.customXmlProperties+xml"/>
  <Override PartName="/customXml/itemProps2919.xml" ContentType="application/vnd.openxmlformats-officedocument.customXmlProperties+xml"/>
  <Override PartName="/customXml/itemProps2920.xml" ContentType="application/vnd.openxmlformats-officedocument.customXmlProperties+xml"/>
  <Override PartName="/customXml/itemProps2921.xml" ContentType="application/vnd.openxmlformats-officedocument.customXmlProperties+xml"/>
  <Override PartName="/customXml/itemProps2922.xml" ContentType="application/vnd.openxmlformats-officedocument.customXmlProperties+xml"/>
  <Override PartName="/customXml/itemProps2923.xml" ContentType="application/vnd.openxmlformats-officedocument.customXmlProperties+xml"/>
  <Override PartName="/customXml/itemProps2924.xml" ContentType="application/vnd.openxmlformats-officedocument.customXmlProperties+xml"/>
  <Override PartName="/customXml/itemProps2925.xml" ContentType="application/vnd.openxmlformats-officedocument.customXmlProperties+xml"/>
  <Override PartName="/customXml/itemProps2926.xml" ContentType="application/vnd.openxmlformats-officedocument.customXmlProperties+xml"/>
  <Override PartName="/customXml/itemProps2927.xml" ContentType="application/vnd.openxmlformats-officedocument.customXmlProperties+xml"/>
  <Override PartName="/customXml/itemProps2928.xml" ContentType="application/vnd.openxmlformats-officedocument.customXmlProperties+xml"/>
  <Override PartName="/customXml/itemProps2929.xml" ContentType="application/vnd.openxmlformats-officedocument.customXmlProperties+xml"/>
  <Override PartName="/customXml/itemProps2930.xml" ContentType="application/vnd.openxmlformats-officedocument.customXmlProperties+xml"/>
  <Override PartName="/customXml/itemProps2931.xml" ContentType="application/vnd.openxmlformats-officedocument.customXmlProperties+xml"/>
  <Override PartName="/customXml/itemProps2932.xml" ContentType="application/vnd.openxmlformats-officedocument.customXmlProperties+xml"/>
  <Override PartName="/customXml/itemProps2933.xml" ContentType="application/vnd.openxmlformats-officedocument.customXmlProperties+xml"/>
  <Override PartName="/customXml/itemProps2934.xml" ContentType="application/vnd.openxmlformats-officedocument.customXmlProperties+xml"/>
  <Override PartName="/customXml/itemProps2935.xml" ContentType="application/vnd.openxmlformats-officedocument.customXmlProperties+xml"/>
  <Override PartName="/customXml/itemProps2936.xml" ContentType="application/vnd.openxmlformats-officedocument.customXmlProperties+xml"/>
  <Override PartName="/customXml/itemProps2937.xml" ContentType="application/vnd.openxmlformats-officedocument.customXmlProperties+xml"/>
  <Override PartName="/customXml/itemProps2938.xml" ContentType="application/vnd.openxmlformats-officedocument.customXmlProperties+xml"/>
  <Override PartName="/customXml/itemProps2939.xml" ContentType="application/vnd.openxmlformats-officedocument.customXmlProperties+xml"/>
  <Override PartName="/customXml/itemProps2940.xml" ContentType="application/vnd.openxmlformats-officedocument.customXmlProperties+xml"/>
  <Override PartName="/customXml/itemProps2941.xml" ContentType="application/vnd.openxmlformats-officedocument.customXmlProperties+xml"/>
  <Override PartName="/customXml/itemProps2942.xml" ContentType="application/vnd.openxmlformats-officedocument.customXmlProperties+xml"/>
  <Override PartName="/customXml/itemProps2943.xml" ContentType="application/vnd.openxmlformats-officedocument.customXmlProperties+xml"/>
  <Override PartName="/customXml/itemProps2944.xml" ContentType="application/vnd.openxmlformats-officedocument.customXmlProperties+xml"/>
  <Override PartName="/customXml/itemProps2945.xml" ContentType="application/vnd.openxmlformats-officedocument.customXmlProperties+xml"/>
  <Override PartName="/customXml/itemProps2946.xml" ContentType="application/vnd.openxmlformats-officedocument.customXmlProperties+xml"/>
  <Override PartName="/customXml/itemProps2947.xml" ContentType="application/vnd.openxmlformats-officedocument.customXmlProperties+xml"/>
  <Override PartName="/customXml/itemProps2948.xml" ContentType="application/vnd.openxmlformats-officedocument.customXmlProperties+xml"/>
  <Override PartName="/customXml/itemProps2949.xml" ContentType="application/vnd.openxmlformats-officedocument.customXmlProperties+xml"/>
  <Override PartName="/customXml/itemProps2950.xml" ContentType="application/vnd.openxmlformats-officedocument.customXmlProperties+xml"/>
  <Override PartName="/customXml/itemProps2951.xml" ContentType="application/vnd.openxmlformats-officedocument.customXmlProperties+xml"/>
  <Override PartName="/customXml/itemProps2952.xml" ContentType="application/vnd.openxmlformats-officedocument.customXmlProperties+xml"/>
  <Override PartName="/customXml/itemProps2953.xml" ContentType="application/vnd.openxmlformats-officedocument.customXmlProperties+xml"/>
  <Override PartName="/customXml/itemProps2954.xml" ContentType="application/vnd.openxmlformats-officedocument.customXmlProperties+xml"/>
  <Override PartName="/customXml/itemProps2955.xml" ContentType="application/vnd.openxmlformats-officedocument.customXmlProperties+xml"/>
  <Override PartName="/customXml/itemProps2956.xml" ContentType="application/vnd.openxmlformats-officedocument.customXmlProperties+xml"/>
  <Override PartName="/customXml/itemProps2957.xml" ContentType="application/vnd.openxmlformats-officedocument.customXmlProperties+xml"/>
  <Override PartName="/customXml/itemProps2958.xml" ContentType="application/vnd.openxmlformats-officedocument.customXmlProperties+xml"/>
  <Override PartName="/customXml/itemProps2959.xml" ContentType="application/vnd.openxmlformats-officedocument.customXmlProperties+xml"/>
  <Override PartName="/customXml/itemProps2960.xml" ContentType="application/vnd.openxmlformats-officedocument.customXmlProperties+xml"/>
  <Override PartName="/customXml/itemProps2961.xml" ContentType="application/vnd.openxmlformats-officedocument.customXmlProperties+xml"/>
  <Override PartName="/customXml/itemProps2962.xml" ContentType="application/vnd.openxmlformats-officedocument.customXmlProperties+xml"/>
  <Override PartName="/customXml/itemProps2963.xml" ContentType="application/vnd.openxmlformats-officedocument.customXmlProperties+xml"/>
  <Override PartName="/customXml/itemProps2964.xml" ContentType="application/vnd.openxmlformats-officedocument.customXmlProperties+xml"/>
  <Override PartName="/customXml/itemProps2965.xml" ContentType="application/vnd.openxmlformats-officedocument.customXmlProperties+xml"/>
  <Override PartName="/customXml/itemProps2966.xml" ContentType="application/vnd.openxmlformats-officedocument.customXmlProperties+xml"/>
  <Override PartName="/customXml/itemProps2967.xml" ContentType="application/vnd.openxmlformats-officedocument.customXmlProperties+xml"/>
  <Override PartName="/customXml/itemProps2968.xml" ContentType="application/vnd.openxmlformats-officedocument.customXmlProperties+xml"/>
  <Override PartName="/customXml/itemProps2969.xml" ContentType="application/vnd.openxmlformats-officedocument.customXmlProperties+xml"/>
  <Override PartName="/customXml/itemProps2970.xml" ContentType="application/vnd.openxmlformats-officedocument.customXmlProperties+xml"/>
  <Override PartName="/customXml/itemProps2971.xml" ContentType="application/vnd.openxmlformats-officedocument.customXmlProperties+xml"/>
  <Override PartName="/customXml/itemProps2972.xml" ContentType="application/vnd.openxmlformats-officedocument.customXmlProperties+xml"/>
  <Override PartName="/customXml/itemProps2973.xml" ContentType="application/vnd.openxmlformats-officedocument.customXmlProperties+xml"/>
  <Override PartName="/customXml/itemProps2974.xml" ContentType="application/vnd.openxmlformats-officedocument.customXmlProperties+xml"/>
  <Override PartName="/customXml/itemProps2975.xml" ContentType="application/vnd.openxmlformats-officedocument.customXmlProperties+xml"/>
  <Override PartName="/customXml/itemProps2976.xml" ContentType="application/vnd.openxmlformats-officedocument.customXmlProperties+xml"/>
  <Override PartName="/customXml/itemProps2977.xml" ContentType="application/vnd.openxmlformats-officedocument.customXmlProperties+xml"/>
  <Override PartName="/customXml/itemProps2978.xml" ContentType="application/vnd.openxmlformats-officedocument.customXmlProperties+xml"/>
  <Override PartName="/customXml/itemProps2979.xml" ContentType="application/vnd.openxmlformats-officedocument.customXmlProperties+xml"/>
  <Override PartName="/customXml/itemProps2980.xml" ContentType="application/vnd.openxmlformats-officedocument.customXmlProperties+xml"/>
  <Override PartName="/customXml/itemProps2981.xml" ContentType="application/vnd.openxmlformats-officedocument.customXmlProperties+xml"/>
  <Override PartName="/customXml/itemProps2982.xml" ContentType="application/vnd.openxmlformats-officedocument.customXmlProperties+xml"/>
  <Override PartName="/customXml/itemProps2983.xml" ContentType="application/vnd.openxmlformats-officedocument.customXmlProperties+xml"/>
  <Override PartName="/customXml/itemProps2984.xml" ContentType="application/vnd.openxmlformats-officedocument.customXmlProperties+xml"/>
  <Override PartName="/customXml/itemProps2985.xml" ContentType="application/vnd.openxmlformats-officedocument.customXmlProperties+xml"/>
  <Override PartName="/customXml/itemProps2986.xml" ContentType="application/vnd.openxmlformats-officedocument.customXmlProperties+xml"/>
  <Override PartName="/customXml/itemProps2987.xml" ContentType="application/vnd.openxmlformats-officedocument.customXmlProperties+xml"/>
  <Override PartName="/customXml/itemProps2988.xml" ContentType="application/vnd.openxmlformats-officedocument.customXmlProperties+xml"/>
  <Override PartName="/customXml/itemProps2989.xml" ContentType="application/vnd.openxmlformats-officedocument.customXmlProperties+xml"/>
  <Override PartName="/customXml/itemProps2990.xml" ContentType="application/vnd.openxmlformats-officedocument.customXmlProperties+xml"/>
  <Override PartName="/customXml/itemProps2991.xml" ContentType="application/vnd.openxmlformats-officedocument.customXmlProperties+xml"/>
  <Override PartName="/customXml/itemProps2992.xml" ContentType="application/vnd.openxmlformats-officedocument.customXmlProperties+xml"/>
  <Override PartName="/customXml/itemProps2993.xml" ContentType="application/vnd.openxmlformats-officedocument.customXmlProperties+xml"/>
  <Override PartName="/customXml/itemProps2994.xml" ContentType="application/vnd.openxmlformats-officedocument.customXmlProperties+xml"/>
  <Override PartName="/customXml/itemProps2995.xml" ContentType="application/vnd.openxmlformats-officedocument.customXmlProperties+xml"/>
  <Override PartName="/customXml/itemProps2996.xml" ContentType="application/vnd.openxmlformats-officedocument.customXmlProperties+xml"/>
  <Override PartName="/customXml/itemProps2997.xml" ContentType="application/vnd.openxmlformats-officedocument.customXmlProperties+xml"/>
  <Override PartName="/customXml/itemProps2998.xml" ContentType="application/vnd.openxmlformats-officedocument.customXmlProperties+xml"/>
  <Override PartName="/customXml/itemProps2999.xml" ContentType="application/vnd.openxmlformats-officedocument.customXmlProperties+xml"/>
  <Override PartName="/customXml/itemProps3000.xml" ContentType="application/vnd.openxmlformats-officedocument.customXmlProperties+xml"/>
  <Override PartName="/customXml/itemProps3001.xml" ContentType="application/vnd.openxmlformats-officedocument.customXmlProperties+xml"/>
  <Override PartName="/customXml/itemProps3002.xml" ContentType="application/vnd.openxmlformats-officedocument.customXmlProperties+xml"/>
  <Override PartName="/customXml/itemProps3003.xml" ContentType="application/vnd.openxmlformats-officedocument.customXmlProperties+xml"/>
  <Override PartName="/customXml/itemProps3004.xml" ContentType="application/vnd.openxmlformats-officedocument.customXmlProperties+xml"/>
  <Override PartName="/customXml/itemProps3005.xml" ContentType="application/vnd.openxmlformats-officedocument.customXmlProperties+xml"/>
  <Override PartName="/customXml/itemProps3006.xml" ContentType="application/vnd.openxmlformats-officedocument.customXmlProperties+xml"/>
  <Override PartName="/customXml/itemProps3007.xml" ContentType="application/vnd.openxmlformats-officedocument.customXmlProperties+xml"/>
  <Override PartName="/customXml/itemProps3008.xml" ContentType="application/vnd.openxmlformats-officedocument.customXmlProperties+xml"/>
  <Override PartName="/customXml/itemProps3009.xml" ContentType="application/vnd.openxmlformats-officedocument.customXmlProperties+xml"/>
  <Override PartName="/customXml/itemProps3010.xml" ContentType="application/vnd.openxmlformats-officedocument.customXmlProperties+xml"/>
  <Override PartName="/customXml/itemProps3011.xml" ContentType="application/vnd.openxmlformats-officedocument.customXmlProperties+xml"/>
  <Override PartName="/customXml/itemProps3012.xml" ContentType="application/vnd.openxmlformats-officedocument.customXmlProperties+xml"/>
  <Override PartName="/customXml/itemProps3013.xml" ContentType="application/vnd.openxmlformats-officedocument.customXmlProperties+xml"/>
  <Override PartName="/customXml/itemProps3014.xml" ContentType="application/vnd.openxmlformats-officedocument.customXmlProperties+xml"/>
  <Override PartName="/customXml/itemProps3015.xml" ContentType="application/vnd.openxmlformats-officedocument.customXmlProperties+xml"/>
  <Override PartName="/customXml/itemProps3016.xml" ContentType="application/vnd.openxmlformats-officedocument.customXmlProperties+xml"/>
  <Override PartName="/customXml/itemProps3017.xml" ContentType="application/vnd.openxmlformats-officedocument.customXmlProperties+xml"/>
  <Override PartName="/customXml/itemProps3018.xml" ContentType="application/vnd.openxmlformats-officedocument.customXmlProperties+xml"/>
  <Override PartName="/customXml/itemProps3019.xml" ContentType="application/vnd.openxmlformats-officedocument.customXmlProperties+xml"/>
  <Override PartName="/customXml/itemProps3020.xml" ContentType="application/vnd.openxmlformats-officedocument.customXmlProperties+xml"/>
  <Override PartName="/customXml/itemProps3021.xml" ContentType="application/vnd.openxmlformats-officedocument.customXmlProperties+xml"/>
  <Override PartName="/customXml/itemProps3022.xml" ContentType="application/vnd.openxmlformats-officedocument.customXmlProperties+xml"/>
  <Override PartName="/customXml/itemProps3023.xml" ContentType="application/vnd.openxmlformats-officedocument.customXmlProperties+xml"/>
  <Override PartName="/customXml/itemProps3024.xml" ContentType="application/vnd.openxmlformats-officedocument.customXmlProperties+xml"/>
  <Override PartName="/customXml/itemProps3025.xml" ContentType="application/vnd.openxmlformats-officedocument.customXmlProperties+xml"/>
  <Override PartName="/customXml/itemProps3026.xml" ContentType="application/vnd.openxmlformats-officedocument.customXmlProperties+xml"/>
  <Override PartName="/customXml/itemProps3027.xml" ContentType="application/vnd.openxmlformats-officedocument.customXmlProperties+xml"/>
  <Override PartName="/customXml/itemProps3028.xml" ContentType="application/vnd.openxmlformats-officedocument.customXmlProperties+xml"/>
  <Override PartName="/customXml/itemProps3029.xml" ContentType="application/vnd.openxmlformats-officedocument.customXmlProperties+xml"/>
  <Override PartName="/customXml/itemProps3030.xml" ContentType="application/vnd.openxmlformats-officedocument.customXmlProperties+xml"/>
  <Override PartName="/customXml/itemProps3031.xml" ContentType="application/vnd.openxmlformats-officedocument.customXmlProperties+xml"/>
  <Override PartName="/customXml/itemProps3032.xml" ContentType="application/vnd.openxmlformats-officedocument.customXmlProperties+xml"/>
  <Override PartName="/customXml/itemProps3033.xml" ContentType="application/vnd.openxmlformats-officedocument.customXmlProperties+xml"/>
  <Override PartName="/customXml/itemProps3034.xml" ContentType="application/vnd.openxmlformats-officedocument.customXmlProperties+xml"/>
  <Override PartName="/customXml/itemProps3035.xml" ContentType="application/vnd.openxmlformats-officedocument.customXmlProperties+xml"/>
  <Override PartName="/customXml/itemProps3036.xml" ContentType="application/vnd.openxmlformats-officedocument.customXmlProperties+xml"/>
  <Override PartName="/customXml/itemProps3037.xml" ContentType="application/vnd.openxmlformats-officedocument.customXmlProperties+xml"/>
  <Override PartName="/customXml/itemProps3038.xml" ContentType="application/vnd.openxmlformats-officedocument.customXmlProperties+xml"/>
  <Override PartName="/customXml/itemProps3039.xml" ContentType="application/vnd.openxmlformats-officedocument.customXmlProperties+xml"/>
  <Override PartName="/customXml/itemProps3040.xml" ContentType="application/vnd.openxmlformats-officedocument.customXmlProperties+xml"/>
  <Override PartName="/customXml/itemProps3041.xml" ContentType="application/vnd.openxmlformats-officedocument.customXmlProperties+xml"/>
  <Override PartName="/customXml/itemProps3042.xml" ContentType="application/vnd.openxmlformats-officedocument.customXmlProperties+xml"/>
  <Override PartName="/customXml/itemProps3043.xml" ContentType="application/vnd.openxmlformats-officedocument.customXmlProperties+xml"/>
  <Override PartName="/customXml/itemProps3044.xml" ContentType="application/vnd.openxmlformats-officedocument.customXmlProperties+xml"/>
  <Override PartName="/customXml/itemProps3045.xml" ContentType="application/vnd.openxmlformats-officedocument.customXmlProperties+xml"/>
  <Override PartName="/customXml/itemProps3046.xml" ContentType="application/vnd.openxmlformats-officedocument.customXmlProperties+xml"/>
  <Override PartName="/customXml/itemProps3047.xml" ContentType="application/vnd.openxmlformats-officedocument.customXmlProperties+xml"/>
  <Override PartName="/customXml/itemProps3048.xml" ContentType="application/vnd.openxmlformats-officedocument.customXmlProperties+xml"/>
  <Override PartName="/customXml/itemProps3049.xml" ContentType="application/vnd.openxmlformats-officedocument.customXmlProperties+xml"/>
  <Override PartName="/customXml/itemProps3050.xml" ContentType="application/vnd.openxmlformats-officedocument.customXmlProperties+xml"/>
  <Override PartName="/customXml/itemProps3051.xml" ContentType="application/vnd.openxmlformats-officedocument.customXmlProperties+xml"/>
  <Override PartName="/customXml/itemProps3052.xml" ContentType="application/vnd.openxmlformats-officedocument.customXmlProperties+xml"/>
  <Override PartName="/customXml/itemProps3053.xml" ContentType="application/vnd.openxmlformats-officedocument.customXmlProperties+xml"/>
  <Override PartName="/customXml/itemProps3054.xml" ContentType="application/vnd.openxmlformats-officedocument.customXmlProperties+xml"/>
  <Override PartName="/customXml/itemProps3055.xml" ContentType="application/vnd.openxmlformats-officedocument.customXmlProperties+xml"/>
  <Override PartName="/customXml/itemProps3056.xml" ContentType="application/vnd.openxmlformats-officedocument.customXmlProperties+xml"/>
  <Override PartName="/customXml/itemProps3057.xml" ContentType="application/vnd.openxmlformats-officedocument.customXmlProperties+xml"/>
  <Override PartName="/customXml/itemProps3058.xml" ContentType="application/vnd.openxmlformats-officedocument.customXmlProperties+xml"/>
  <Override PartName="/customXml/itemProps3059.xml" ContentType="application/vnd.openxmlformats-officedocument.customXmlProperties+xml"/>
  <Override PartName="/customXml/itemProps3060.xml" ContentType="application/vnd.openxmlformats-officedocument.customXmlProperties+xml"/>
  <Override PartName="/customXml/itemProps3061.xml" ContentType="application/vnd.openxmlformats-officedocument.customXmlProperties+xml"/>
  <Override PartName="/customXml/itemProps3062.xml" ContentType="application/vnd.openxmlformats-officedocument.customXmlProperties+xml"/>
  <Override PartName="/customXml/itemProps3063.xml" ContentType="application/vnd.openxmlformats-officedocument.customXmlProperties+xml"/>
  <Override PartName="/customXml/itemProps3064.xml" ContentType="application/vnd.openxmlformats-officedocument.customXmlProperties+xml"/>
  <Override PartName="/customXml/itemProps3065.xml" ContentType="application/vnd.openxmlformats-officedocument.customXmlProperties+xml"/>
  <Override PartName="/customXml/itemProps3066.xml" ContentType="application/vnd.openxmlformats-officedocument.customXmlProperties+xml"/>
  <Override PartName="/customXml/itemProps3067.xml" ContentType="application/vnd.openxmlformats-officedocument.customXmlProperties+xml"/>
  <Override PartName="/customXml/itemProps3068.xml" ContentType="application/vnd.openxmlformats-officedocument.customXmlProperties+xml"/>
  <Override PartName="/customXml/itemProps3069.xml" ContentType="application/vnd.openxmlformats-officedocument.customXmlProperties+xml"/>
  <Override PartName="/customXml/itemProps3070.xml" ContentType="application/vnd.openxmlformats-officedocument.customXmlProperties+xml"/>
  <Override PartName="/customXml/itemProps3071.xml" ContentType="application/vnd.openxmlformats-officedocument.customXmlProperties+xml"/>
  <Override PartName="/customXml/itemProps3072.xml" ContentType="application/vnd.openxmlformats-officedocument.customXmlProperties+xml"/>
  <Override PartName="/customXml/itemProps3073.xml" ContentType="application/vnd.openxmlformats-officedocument.customXmlProperties+xml"/>
  <Override PartName="/customXml/itemProps3074.xml" ContentType="application/vnd.openxmlformats-officedocument.customXmlProperties+xml"/>
  <Override PartName="/customXml/itemProps3075.xml" ContentType="application/vnd.openxmlformats-officedocument.customXmlProperties+xml"/>
  <Override PartName="/customXml/itemProps3076.xml" ContentType="application/vnd.openxmlformats-officedocument.customXmlProperties+xml"/>
  <Override PartName="/customXml/itemProps3077.xml" ContentType="application/vnd.openxmlformats-officedocument.customXmlProperties+xml"/>
  <Override PartName="/customXml/itemProps307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079"/>
    <p:sldMasterId id="2147483742" r:id="rId3080"/>
    <p:sldMasterId id="2147483757" r:id="rId3081"/>
    <p:sldMasterId id="2147483771" r:id="rId3082"/>
  </p:sldMasterIdLst>
  <p:notesMasterIdLst>
    <p:notesMasterId r:id="rId3094"/>
  </p:notesMasterIdLst>
  <p:sldIdLst>
    <p:sldId id="2076138195" r:id="rId3083"/>
    <p:sldId id="2147470364" r:id="rId3084"/>
    <p:sldId id="2147479069" r:id="rId3085"/>
    <p:sldId id="2147479071" r:id="rId3086"/>
    <p:sldId id="2147479102" r:id="rId3087"/>
    <p:sldId id="2147479105" r:id="rId3088"/>
    <p:sldId id="2147479103" r:id="rId3089"/>
    <p:sldId id="2147479104" r:id="rId3090"/>
    <p:sldId id="2147479084" r:id="rId3091"/>
    <p:sldId id="2147479089" r:id="rId3092"/>
    <p:sldId id="2147479085" r:id="rId30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385A1D-5A23-FAC2-E9F5-38908C1AA8D3}" name="Mark Jones" initials="" userId="S::markjon@microsoft.com::1b1653ef-e63c-40cd-b5e2-aa1b8422a564" providerId="AD"/>
  <p188:author id="{2DDC0D35-D998-2EB4-E27A-741F3780E308}" name="Alex Luzes" initials="AL" userId="S::aluzes@microsoft.com::d7d2b928-3678-47e3-bbce-42a455e93a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4472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4660"/>
  </p:normalViewPr>
  <p:slideViewPr>
    <p:cSldViewPr snapToGrid="0">
      <p:cViewPr varScale="1">
        <p:scale>
          <a:sx n="58" d="100"/>
          <a:sy n="58" d="100"/>
        </p:scale>
        <p:origin x="92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customXml" Target="../customXml/item1827.xml"/><Relationship Id="rId3042" Type="http://schemas.openxmlformats.org/officeDocument/2006/relationships/customXml" Target="../customXml/item3042.xml"/><Relationship Id="rId170" Type="http://schemas.openxmlformats.org/officeDocument/2006/relationships/customXml" Target="../customXml/item170.xml"/><Relationship Id="rId987" Type="http://schemas.openxmlformats.org/officeDocument/2006/relationships/customXml" Target="../customXml/item987.xml"/><Relationship Id="rId2668" Type="http://schemas.openxmlformats.org/officeDocument/2006/relationships/customXml" Target="../customXml/item2668.xml"/><Relationship Id="rId2875" Type="http://schemas.openxmlformats.org/officeDocument/2006/relationships/customXml" Target="../customXml/item2875.xml"/><Relationship Id="rId847" Type="http://schemas.openxmlformats.org/officeDocument/2006/relationships/customXml" Target="../customXml/item847.xml"/><Relationship Id="rId1477" Type="http://schemas.openxmlformats.org/officeDocument/2006/relationships/customXml" Target="../customXml/item1477.xml"/><Relationship Id="rId1684" Type="http://schemas.openxmlformats.org/officeDocument/2006/relationships/customXml" Target="../customXml/item1684.xml"/><Relationship Id="rId1891" Type="http://schemas.openxmlformats.org/officeDocument/2006/relationships/customXml" Target="../customXml/item1891.xml"/><Relationship Id="rId2528" Type="http://schemas.openxmlformats.org/officeDocument/2006/relationships/customXml" Target="../customXml/item2528.xml"/><Relationship Id="rId2735" Type="http://schemas.openxmlformats.org/officeDocument/2006/relationships/customXml" Target="../customXml/item2735.xml"/><Relationship Id="rId2942" Type="http://schemas.openxmlformats.org/officeDocument/2006/relationships/customXml" Target="../customXml/item2942.xml"/><Relationship Id="rId707" Type="http://schemas.openxmlformats.org/officeDocument/2006/relationships/customXml" Target="../customXml/item707.xml"/><Relationship Id="rId914" Type="http://schemas.openxmlformats.org/officeDocument/2006/relationships/customXml" Target="../customXml/item914.xml"/><Relationship Id="rId1337" Type="http://schemas.openxmlformats.org/officeDocument/2006/relationships/customXml" Target="../customXml/item1337.xml"/><Relationship Id="rId1544" Type="http://schemas.openxmlformats.org/officeDocument/2006/relationships/customXml" Target="../customXml/item1544.xml"/><Relationship Id="rId1751" Type="http://schemas.openxmlformats.org/officeDocument/2006/relationships/customXml" Target="../customXml/item1751.xml"/><Relationship Id="rId2802" Type="http://schemas.openxmlformats.org/officeDocument/2006/relationships/customXml" Target="../customXml/item2802.xml"/><Relationship Id="rId43" Type="http://schemas.openxmlformats.org/officeDocument/2006/relationships/customXml" Target="../customXml/item43.xml"/><Relationship Id="rId1404" Type="http://schemas.openxmlformats.org/officeDocument/2006/relationships/customXml" Target="../customXml/item1404.xml"/><Relationship Id="rId1611" Type="http://schemas.openxmlformats.org/officeDocument/2006/relationships/customXml" Target="../customXml/item1611.xml"/><Relationship Id="rId497" Type="http://schemas.openxmlformats.org/officeDocument/2006/relationships/customXml" Target="../customXml/item497.xml"/><Relationship Id="rId2178" Type="http://schemas.openxmlformats.org/officeDocument/2006/relationships/customXml" Target="../customXml/item2178.xml"/><Relationship Id="rId2385" Type="http://schemas.openxmlformats.org/officeDocument/2006/relationships/customXml" Target="../customXml/item2385.xml"/><Relationship Id="rId357" Type="http://schemas.openxmlformats.org/officeDocument/2006/relationships/customXml" Target="../customXml/item357.xml"/><Relationship Id="rId1194" Type="http://schemas.openxmlformats.org/officeDocument/2006/relationships/customXml" Target="../customXml/item1194.xml"/><Relationship Id="rId2038" Type="http://schemas.openxmlformats.org/officeDocument/2006/relationships/customXml" Target="../customXml/item2038.xml"/><Relationship Id="rId2592" Type="http://schemas.openxmlformats.org/officeDocument/2006/relationships/customXml" Target="../customXml/item2592.xml"/><Relationship Id="rId217" Type="http://schemas.openxmlformats.org/officeDocument/2006/relationships/customXml" Target="../customXml/item217.xml"/><Relationship Id="rId564" Type="http://schemas.openxmlformats.org/officeDocument/2006/relationships/customXml" Target="../customXml/item564.xml"/><Relationship Id="rId771" Type="http://schemas.openxmlformats.org/officeDocument/2006/relationships/customXml" Target="../customXml/item771.xml"/><Relationship Id="rId2245" Type="http://schemas.openxmlformats.org/officeDocument/2006/relationships/customXml" Target="../customXml/item2245.xml"/><Relationship Id="rId2452" Type="http://schemas.openxmlformats.org/officeDocument/2006/relationships/customXml" Target="../customXml/item2452.xml"/><Relationship Id="rId424" Type="http://schemas.openxmlformats.org/officeDocument/2006/relationships/customXml" Target="../customXml/item424.xml"/><Relationship Id="rId631" Type="http://schemas.openxmlformats.org/officeDocument/2006/relationships/customXml" Target="../customXml/item631.xml"/><Relationship Id="rId1054" Type="http://schemas.openxmlformats.org/officeDocument/2006/relationships/customXml" Target="../customXml/item1054.xml"/><Relationship Id="rId1261" Type="http://schemas.openxmlformats.org/officeDocument/2006/relationships/customXml" Target="../customXml/item1261.xml"/><Relationship Id="rId2105" Type="http://schemas.openxmlformats.org/officeDocument/2006/relationships/customXml" Target="../customXml/item2105.xml"/><Relationship Id="rId2312" Type="http://schemas.openxmlformats.org/officeDocument/2006/relationships/customXml" Target="../customXml/item2312.xml"/><Relationship Id="rId1121" Type="http://schemas.openxmlformats.org/officeDocument/2006/relationships/customXml" Target="../customXml/item1121.xml"/><Relationship Id="rId3086" Type="http://schemas.openxmlformats.org/officeDocument/2006/relationships/slide" Target="slides/slide4.xml"/><Relationship Id="rId1938" Type="http://schemas.openxmlformats.org/officeDocument/2006/relationships/customXml" Target="../customXml/item1938.xml"/><Relationship Id="rId281" Type="http://schemas.openxmlformats.org/officeDocument/2006/relationships/customXml" Target="../customXml/item281.xml"/><Relationship Id="rId3013" Type="http://schemas.openxmlformats.org/officeDocument/2006/relationships/customXml" Target="../customXml/item3013.xml"/><Relationship Id="rId141" Type="http://schemas.openxmlformats.org/officeDocument/2006/relationships/customXml" Target="../customXml/item141.xml"/><Relationship Id="rId7" Type="http://schemas.openxmlformats.org/officeDocument/2006/relationships/customXml" Target="../customXml/item7.xml"/><Relationship Id="rId2779" Type="http://schemas.openxmlformats.org/officeDocument/2006/relationships/customXml" Target="../customXml/item2779.xml"/><Relationship Id="rId2986" Type="http://schemas.openxmlformats.org/officeDocument/2006/relationships/customXml" Target="../customXml/item2986.xml"/><Relationship Id="rId958" Type="http://schemas.openxmlformats.org/officeDocument/2006/relationships/customXml" Target="../customXml/item958.xml"/><Relationship Id="rId1588" Type="http://schemas.openxmlformats.org/officeDocument/2006/relationships/customXml" Target="../customXml/item1588.xml"/><Relationship Id="rId1795" Type="http://schemas.openxmlformats.org/officeDocument/2006/relationships/customXml" Target="../customXml/item1795.xml"/><Relationship Id="rId2639" Type="http://schemas.openxmlformats.org/officeDocument/2006/relationships/customXml" Target="../customXml/item2639.xml"/><Relationship Id="rId2846" Type="http://schemas.openxmlformats.org/officeDocument/2006/relationships/customXml" Target="../customXml/item2846.xml"/><Relationship Id="rId87" Type="http://schemas.openxmlformats.org/officeDocument/2006/relationships/customXml" Target="../customXml/item87.xml"/><Relationship Id="rId818" Type="http://schemas.openxmlformats.org/officeDocument/2006/relationships/customXml" Target="../customXml/item818.xml"/><Relationship Id="rId1448" Type="http://schemas.openxmlformats.org/officeDocument/2006/relationships/customXml" Target="../customXml/item1448.xml"/><Relationship Id="rId1655" Type="http://schemas.openxmlformats.org/officeDocument/2006/relationships/customXml" Target="../customXml/item1655.xml"/><Relationship Id="rId2706" Type="http://schemas.openxmlformats.org/officeDocument/2006/relationships/customXml" Target="../customXml/item2706.xml"/><Relationship Id="rId1308" Type="http://schemas.openxmlformats.org/officeDocument/2006/relationships/customXml" Target="../customXml/item1308.xml"/><Relationship Id="rId1862" Type="http://schemas.openxmlformats.org/officeDocument/2006/relationships/customXml" Target="../customXml/item1862.xml"/><Relationship Id="rId2913" Type="http://schemas.openxmlformats.org/officeDocument/2006/relationships/customXml" Target="../customXml/item2913.xml"/><Relationship Id="rId1515" Type="http://schemas.openxmlformats.org/officeDocument/2006/relationships/customXml" Target="../customXml/item1515.xml"/><Relationship Id="rId1722" Type="http://schemas.openxmlformats.org/officeDocument/2006/relationships/customXml" Target="../customXml/item1722.xml"/><Relationship Id="rId14" Type="http://schemas.openxmlformats.org/officeDocument/2006/relationships/customXml" Target="../customXml/item14.xml"/><Relationship Id="rId2289" Type="http://schemas.openxmlformats.org/officeDocument/2006/relationships/customXml" Target="../customXml/item2289.xml"/><Relationship Id="rId2496" Type="http://schemas.openxmlformats.org/officeDocument/2006/relationships/customXml" Target="../customXml/item2496.xml"/><Relationship Id="rId468" Type="http://schemas.openxmlformats.org/officeDocument/2006/relationships/customXml" Target="../customXml/item468.xml"/><Relationship Id="rId675" Type="http://schemas.openxmlformats.org/officeDocument/2006/relationships/customXml" Target="../customXml/item675.xml"/><Relationship Id="rId882" Type="http://schemas.openxmlformats.org/officeDocument/2006/relationships/customXml" Target="../customXml/item882.xml"/><Relationship Id="rId1098" Type="http://schemas.openxmlformats.org/officeDocument/2006/relationships/customXml" Target="../customXml/item1098.xml"/><Relationship Id="rId2149" Type="http://schemas.openxmlformats.org/officeDocument/2006/relationships/customXml" Target="../customXml/item2149.xml"/><Relationship Id="rId2356" Type="http://schemas.openxmlformats.org/officeDocument/2006/relationships/customXml" Target="../customXml/item2356.xml"/><Relationship Id="rId2563" Type="http://schemas.openxmlformats.org/officeDocument/2006/relationships/customXml" Target="../customXml/item2563.xml"/><Relationship Id="rId2770" Type="http://schemas.openxmlformats.org/officeDocument/2006/relationships/customXml" Target="../customXml/item2770.xml"/><Relationship Id="rId328" Type="http://schemas.openxmlformats.org/officeDocument/2006/relationships/customXml" Target="../customXml/item328.xml"/><Relationship Id="rId535" Type="http://schemas.openxmlformats.org/officeDocument/2006/relationships/customXml" Target="../customXml/item535.xml"/><Relationship Id="rId742" Type="http://schemas.openxmlformats.org/officeDocument/2006/relationships/customXml" Target="../customXml/item742.xml"/><Relationship Id="rId1165" Type="http://schemas.openxmlformats.org/officeDocument/2006/relationships/customXml" Target="../customXml/item1165.xml"/><Relationship Id="rId1372" Type="http://schemas.openxmlformats.org/officeDocument/2006/relationships/customXml" Target="../customXml/item1372.xml"/><Relationship Id="rId2009" Type="http://schemas.openxmlformats.org/officeDocument/2006/relationships/customXml" Target="../customXml/item2009.xml"/><Relationship Id="rId2216" Type="http://schemas.openxmlformats.org/officeDocument/2006/relationships/customXml" Target="../customXml/item2216.xml"/><Relationship Id="rId2423" Type="http://schemas.openxmlformats.org/officeDocument/2006/relationships/customXml" Target="../customXml/item2423.xml"/><Relationship Id="rId2630" Type="http://schemas.openxmlformats.org/officeDocument/2006/relationships/customXml" Target="../customXml/item2630.xml"/><Relationship Id="rId602" Type="http://schemas.openxmlformats.org/officeDocument/2006/relationships/customXml" Target="../customXml/item602.xml"/><Relationship Id="rId1025" Type="http://schemas.openxmlformats.org/officeDocument/2006/relationships/customXml" Target="../customXml/item1025.xml"/><Relationship Id="rId1232" Type="http://schemas.openxmlformats.org/officeDocument/2006/relationships/customXml" Target="../customXml/item1232.xml"/><Relationship Id="rId3057" Type="http://schemas.openxmlformats.org/officeDocument/2006/relationships/customXml" Target="../customXml/item3057.xml"/><Relationship Id="rId185" Type="http://schemas.openxmlformats.org/officeDocument/2006/relationships/customXml" Target="../customXml/item185.xml"/><Relationship Id="rId1909" Type="http://schemas.openxmlformats.org/officeDocument/2006/relationships/customXml" Target="../customXml/item1909.xml"/><Relationship Id="rId392" Type="http://schemas.openxmlformats.org/officeDocument/2006/relationships/customXml" Target="../customXml/item392.xml"/><Relationship Id="rId2073" Type="http://schemas.openxmlformats.org/officeDocument/2006/relationships/customXml" Target="../customXml/item2073.xml"/><Relationship Id="rId2280" Type="http://schemas.openxmlformats.org/officeDocument/2006/relationships/customXml" Target="../customXml/item2280.xml"/><Relationship Id="rId252" Type="http://schemas.openxmlformats.org/officeDocument/2006/relationships/customXml" Target="../customXml/item252.xml"/><Relationship Id="rId2140" Type="http://schemas.openxmlformats.org/officeDocument/2006/relationships/customXml" Target="../customXml/item2140.xml"/><Relationship Id="rId112" Type="http://schemas.openxmlformats.org/officeDocument/2006/relationships/customXml" Target="../customXml/item112.xml"/><Relationship Id="rId1699" Type="http://schemas.openxmlformats.org/officeDocument/2006/relationships/customXml" Target="../customXml/item1699.xml"/><Relationship Id="rId2000" Type="http://schemas.openxmlformats.org/officeDocument/2006/relationships/customXml" Target="../customXml/item2000.xml"/><Relationship Id="rId2957" Type="http://schemas.openxmlformats.org/officeDocument/2006/relationships/customXml" Target="../customXml/item2957.xml"/><Relationship Id="rId929" Type="http://schemas.openxmlformats.org/officeDocument/2006/relationships/customXml" Target="../customXml/item929.xml"/><Relationship Id="rId1559" Type="http://schemas.openxmlformats.org/officeDocument/2006/relationships/customXml" Target="../customXml/item1559.xml"/><Relationship Id="rId1766" Type="http://schemas.openxmlformats.org/officeDocument/2006/relationships/customXml" Target="../customXml/item1766.xml"/><Relationship Id="rId1973" Type="http://schemas.openxmlformats.org/officeDocument/2006/relationships/customXml" Target="../customXml/item1973.xml"/><Relationship Id="rId2817" Type="http://schemas.openxmlformats.org/officeDocument/2006/relationships/customXml" Target="../customXml/item2817.xml"/><Relationship Id="rId58" Type="http://schemas.openxmlformats.org/officeDocument/2006/relationships/customXml" Target="../customXml/item58.xml"/><Relationship Id="rId1419" Type="http://schemas.openxmlformats.org/officeDocument/2006/relationships/customXml" Target="../customXml/item1419.xml"/><Relationship Id="rId1626" Type="http://schemas.openxmlformats.org/officeDocument/2006/relationships/customXml" Target="../customXml/item1626.xml"/><Relationship Id="rId1833" Type="http://schemas.openxmlformats.org/officeDocument/2006/relationships/customXml" Target="../customXml/item1833.xml"/><Relationship Id="rId1900" Type="http://schemas.openxmlformats.org/officeDocument/2006/relationships/customXml" Target="../customXml/item1900.xml"/><Relationship Id="rId579" Type="http://schemas.openxmlformats.org/officeDocument/2006/relationships/customXml" Target="../customXml/item579.xml"/><Relationship Id="rId786" Type="http://schemas.openxmlformats.org/officeDocument/2006/relationships/customXml" Target="../customXml/item786.xml"/><Relationship Id="rId993" Type="http://schemas.openxmlformats.org/officeDocument/2006/relationships/customXml" Target="../customXml/item993.xml"/><Relationship Id="rId2467" Type="http://schemas.openxmlformats.org/officeDocument/2006/relationships/customXml" Target="../customXml/item2467.xml"/><Relationship Id="rId2674" Type="http://schemas.openxmlformats.org/officeDocument/2006/relationships/customXml" Target="../customXml/item2674.xml"/><Relationship Id="rId439" Type="http://schemas.openxmlformats.org/officeDocument/2006/relationships/customXml" Target="../customXml/item439.xml"/><Relationship Id="rId646" Type="http://schemas.openxmlformats.org/officeDocument/2006/relationships/customXml" Target="../customXml/item646.xml"/><Relationship Id="rId1069" Type="http://schemas.openxmlformats.org/officeDocument/2006/relationships/customXml" Target="../customXml/item1069.xml"/><Relationship Id="rId1276" Type="http://schemas.openxmlformats.org/officeDocument/2006/relationships/customXml" Target="../customXml/item1276.xml"/><Relationship Id="rId1483" Type="http://schemas.openxmlformats.org/officeDocument/2006/relationships/customXml" Target="../customXml/item1483.xml"/><Relationship Id="rId2327" Type="http://schemas.openxmlformats.org/officeDocument/2006/relationships/customXml" Target="../customXml/item2327.xml"/><Relationship Id="rId2881" Type="http://schemas.openxmlformats.org/officeDocument/2006/relationships/customXml" Target="../customXml/item2881.xml"/><Relationship Id="rId506" Type="http://schemas.openxmlformats.org/officeDocument/2006/relationships/customXml" Target="../customXml/item506.xml"/><Relationship Id="rId853" Type="http://schemas.openxmlformats.org/officeDocument/2006/relationships/customXml" Target="../customXml/item853.xml"/><Relationship Id="rId1136" Type="http://schemas.openxmlformats.org/officeDocument/2006/relationships/customXml" Target="../customXml/item1136.xml"/><Relationship Id="rId1690" Type="http://schemas.openxmlformats.org/officeDocument/2006/relationships/customXml" Target="../customXml/item1690.xml"/><Relationship Id="rId2534" Type="http://schemas.openxmlformats.org/officeDocument/2006/relationships/customXml" Target="../customXml/item2534.xml"/><Relationship Id="rId2741" Type="http://schemas.openxmlformats.org/officeDocument/2006/relationships/customXml" Target="../customXml/item2741.xml"/><Relationship Id="rId713" Type="http://schemas.openxmlformats.org/officeDocument/2006/relationships/customXml" Target="../customXml/item713.xml"/><Relationship Id="rId920" Type="http://schemas.openxmlformats.org/officeDocument/2006/relationships/customXml" Target="../customXml/item920.xml"/><Relationship Id="rId1343" Type="http://schemas.openxmlformats.org/officeDocument/2006/relationships/customXml" Target="../customXml/item1343.xml"/><Relationship Id="rId1550" Type="http://schemas.openxmlformats.org/officeDocument/2006/relationships/customXml" Target="../customXml/item1550.xml"/><Relationship Id="rId2601" Type="http://schemas.openxmlformats.org/officeDocument/2006/relationships/customXml" Target="../customXml/item2601.xml"/><Relationship Id="rId1203" Type="http://schemas.openxmlformats.org/officeDocument/2006/relationships/customXml" Target="../customXml/item1203.xml"/><Relationship Id="rId1410" Type="http://schemas.openxmlformats.org/officeDocument/2006/relationships/customXml" Target="../customXml/item1410.xml"/><Relationship Id="rId296" Type="http://schemas.openxmlformats.org/officeDocument/2006/relationships/customXml" Target="../customXml/item296.xml"/><Relationship Id="rId2184" Type="http://schemas.openxmlformats.org/officeDocument/2006/relationships/customXml" Target="../customXml/item2184.xml"/><Relationship Id="rId2391" Type="http://schemas.openxmlformats.org/officeDocument/2006/relationships/customXml" Target="../customXml/item2391.xml"/><Relationship Id="rId3028" Type="http://schemas.openxmlformats.org/officeDocument/2006/relationships/customXml" Target="../customXml/item3028.xml"/><Relationship Id="rId156" Type="http://schemas.openxmlformats.org/officeDocument/2006/relationships/customXml" Target="../customXml/item156.xml"/><Relationship Id="rId363" Type="http://schemas.openxmlformats.org/officeDocument/2006/relationships/customXml" Target="../customXml/item363.xml"/><Relationship Id="rId570" Type="http://schemas.openxmlformats.org/officeDocument/2006/relationships/customXml" Target="../customXml/item570.xml"/><Relationship Id="rId2044" Type="http://schemas.openxmlformats.org/officeDocument/2006/relationships/customXml" Target="../customXml/item2044.xml"/><Relationship Id="rId2251" Type="http://schemas.openxmlformats.org/officeDocument/2006/relationships/customXml" Target="../customXml/item2251.xml"/><Relationship Id="rId223" Type="http://schemas.openxmlformats.org/officeDocument/2006/relationships/customXml" Target="../customXml/item223.xml"/><Relationship Id="rId430" Type="http://schemas.openxmlformats.org/officeDocument/2006/relationships/customXml" Target="../customXml/item430.xml"/><Relationship Id="rId1060" Type="http://schemas.openxmlformats.org/officeDocument/2006/relationships/customXml" Target="../customXml/item1060.xml"/><Relationship Id="rId2111" Type="http://schemas.openxmlformats.org/officeDocument/2006/relationships/customXml" Target="../customXml/item2111.xml"/><Relationship Id="rId1877" Type="http://schemas.openxmlformats.org/officeDocument/2006/relationships/customXml" Target="../customXml/item1877.xml"/><Relationship Id="rId2928" Type="http://schemas.openxmlformats.org/officeDocument/2006/relationships/customXml" Target="../customXml/item2928.xml"/><Relationship Id="rId1737" Type="http://schemas.openxmlformats.org/officeDocument/2006/relationships/customXml" Target="../customXml/item1737.xml"/><Relationship Id="rId1944" Type="http://schemas.openxmlformats.org/officeDocument/2006/relationships/customXml" Target="../customXml/item1944.xml"/><Relationship Id="rId3092" Type="http://schemas.openxmlformats.org/officeDocument/2006/relationships/slide" Target="slides/slide10.xml"/><Relationship Id="rId29" Type="http://schemas.openxmlformats.org/officeDocument/2006/relationships/customXml" Target="../customXml/item29.xml"/><Relationship Id="rId1804" Type="http://schemas.openxmlformats.org/officeDocument/2006/relationships/customXml" Target="../customXml/item1804.xml"/><Relationship Id="rId897" Type="http://schemas.openxmlformats.org/officeDocument/2006/relationships/customXml" Target="../customXml/item897.xml"/><Relationship Id="rId2578" Type="http://schemas.openxmlformats.org/officeDocument/2006/relationships/customXml" Target="../customXml/item2578.xml"/><Relationship Id="rId2785" Type="http://schemas.openxmlformats.org/officeDocument/2006/relationships/customXml" Target="../customXml/item2785.xml"/><Relationship Id="rId2992" Type="http://schemas.openxmlformats.org/officeDocument/2006/relationships/customXml" Target="../customXml/item2992.xml"/><Relationship Id="rId757" Type="http://schemas.openxmlformats.org/officeDocument/2006/relationships/customXml" Target="../customXml/item757.xml"/><Relationship Id="rId964" Type="http://schemas.openxmlformats.org/officeDocument/2006/relationships/customXml" Target="../customXml/item964.xml"/><Relationship Id="rId1387" Type="http://schemas.openxmlformats.org/officeDocument/2006/relationships/customXml" Target="../customXml/item1387.xml"/><Relationship Id="rId1594" Type="http://schemas.openxmlformats.org/officeDocument/2006/relationships/customXml" Target="../customXml/item1594.xml"/><Relationship Id="rId2438" Type="http://schemas.openxmlformats.org/officeDocument/2006/relationships/customXml" Target="../customXml/item2438.xml"/><Relationship Id="rId2645" Type="http://schemas.openxmlformats.org/officeDocument/2006/relationships/customXml" Target="../customXml/item2645.xml"/><Relationship Id="rId2852" Type="http://schemas.openxmlformats.org/officeDocument/2006/relationships/customXml" Target="../customXml/item2852.xml"/><Relationship Id="rId93" Type="http://schemas.openxmlformats.org/officeDocument/2006/relationships/customXml" Target="../customXml/item93.xml"/><Relationship Id="rId617" Type="http://schemas.openxmlformats.org/officeDocument/2006/relationships/customXml" Target="../customXml/item617.xml"/><Relationship Id="rId824" Type="http://schemas.openxmlformats.org/officeDocument/2006/relationships/customXml" Target="../customXml/item824.xml"/><Relationship Id="rId1247" Type="http://schemas.openxmlformats.org/officeDocument/2006/relationships/customXml" Target="../customXml/item1247.xml"/><Relationship Id="rId1454" Type="http://schemas.openxmlformats.org/officeDocument/2006/relationships/customXml" Target="../customXml/item1454.xml"/><Relationship Id="rId1661" Type="http://schemas.openxmlformats.org/officeDocument/2006/relationships/customXml" Target="../customXml/item1661.xml"/><Relationship Id="rId2505" Type="http://schemas.openxmlformats.org/officeDocument/2006/relationships/customXml" Target="../customXml/item2505.xml"/><Relationship Id="rId2712" Type="http://schemas.openxmlformats.org/officeDocument/2006/relationships/customXml" Target="../customXml/item2712.xml"/><Relationship Id="rId1107" Type="http://schemas.openxmlformats.org/officeDocument/2006/relationships/customXml" Target="../customXml/item1107.xml"/><Relationship Id="rId1314" Type="http://schemas.openxmlformats.org/officeDocument/2006/relationships/customXml" Target="../customXml/item1314.xml"/><Relationship Id="rId1521" Type="http://schemas.openxmlformats.org/officeDocument/2006/relationships/customXml" Target="../customXml/item1521.xml"/><Relationship Id="rId20" Type="http://schemas.openxmlformats.org/officeDocument/2006/relationships/customXml" Target="../customXml/item20.xml"/><Relationship Id="rId2088" Type="http://schemas.openxmlformats.org/officeDocument/2006/relationships/customXml" Target="../customXml/item2088.xml"/><Relationship Id="rId2295" Type="http://schemas.openxmlformats.org/officeDocument/2006/relationships/customXml" Target="../customXml/item2295.xml"/><Relationship Id="rId267" Type="http://schemas.openxmlformats.org/officeDocument/2006/relationships/customXml" Target="../customXml/item267.xml"/><Relationship Id="rId474" Type="http://schemas.openxmlformats.org/officeDocument/2006/relationships/customXml" Target="../customXml/item474.xml"/><Relationship Id="rId2155" Type="http://schemas.openxmlformats.org/officeDocument/2006/relationships/customXml" Target="../customXml/item2155.xml"/><Relationship Id="rId127" Type="http://schemas.openxmlformats.org/officeDocument/2006/relationships/customXml" Target="../customXml/item127.xml"/><Relationship Id="rId681" Type="http://schemas.openxmlformats.org/officeDocument/2006/relationships/customXml" Target="../customXml/item681.xml"/><Relationship Id="rId2362" Type="http://schemas.openxmlformats.org/officeDocument/2006/relationships/customXml" Target="../customXml/item2362.xml"/><Relationship Id="rId334" Type="http://schemas.openxmlformats.org/officeDocument/2006/relationships/customXml" Target="../customXml/item334.xml"/><Relationship Id="rId541" Type="http://schemas.openxmlformats.org/officeDocument/2006/relationships/customXml" Target="../customXml/item541.xml"/><Relationship Id="rId1171" Type="http://schemas.openxmlformats.org/officeDocument/2006/relationships/customXml" Target="../customXml/item1171.xml"/><Relationship Id="rId2015" Type="http://schemas.openxmlformats.org/officeDocument/2006/relationships/customXml" Target="../customXml/item2015.xml"/><Relationship Id="rId2222" Type="http://schemas.openxmlformats.org/officeDocument/2006/relationships/customXml" Target="../customXml/item2222.xml"/><Relationship Id="rId401" Type="http://schemas.openxmlformats.org/officeDocument/2006/relationships/customXml" Target="../customXml/item401.xml"/><Relationship Id="rId1031" Type="http://schemas.openxmlformats.org/officeDocument/2006/relationships/customXml" Target="../customXml/item1031.xml"/><Relationship Id="rId1988" Type="http://schemas.openxmlformats.org/officeDocument/2006/relationships/customXml" Target="../customXml/item1988.xml"/><Relationship Id="rId1848" Type="http://schemas.openxmlformats.org/officeDocument/2006/relationships/customXml" Target="../customXml/item1848.xml"/><Relationship Id="rId3063" Type="http://schemas.openxmlformats.org/officeDocument/2006/relationships/customXml" Target="../customXml/item3063.xml"/><Relationship Id="rId191" Type="http://schemas.openxmlformats.org/officeDocument/2006/relationships/customXml" Target="../customXml/item191.xml"/><Relationship Id="rId1708" Type="http://schemas.openxmlformats.org/officeDocument/2006/relationships/customXml" Target="../customXml/item1708.xml"/><Relationship Id="rId1915" Type="http://schemas.openxmlformats.org/officeDocument/2006/relationships/customXml" Target="../customXml/item1915.xml"/><Relationship Id="rId2689" Type="http://schemas.openxmlformats.org/officeDocument/2006/relationships/customXml" Target="../customXml/item2689.xml"/><Relationship Id="rId2896" Type="http://schemas.openxmlformats.org/officeDocument/2006/relationships/customXml" Target="../customXml/item2896.xml"/><Relationship Id="rId868" Type="http://schemas.openxmlformats.org/officeDocument/2006/relationships/customXml" Target="../customXml/item868.xml"/><Relationship Id="rId1498" Type="http://schemas.openxmlformats.org/officeDocument/2006/relationships/customXml" Target="../customXml/item1498.xml"/><Relationship Id="rId2549" Type="http://schemas.openxmlformats.org/officeDocument/2006/relationships/customXml" Target="../customXml/item2549.xml"/><Relationship Id="rId2756" Type="http://schemas.openxmlformats.org/officeDocument/2006/relationships/customXml" Target="../customXml/item2756.xml"/><Relationship Id="rId2963" Type="http://schemas.openxmlformats.org/officeDocument/2006/relationships/customXml" Target="../customXml/item2963.xml"/><Relationship Id="rId728" Type="http://schemas.openxmlformats.org/officeDocument/2006/relationships/customXml" Target="../customXml/item728.xml"/><Relationship Id="rId935" Type="http://schemas.openxmlformats.org/officeDocument/2006/relationships/customXml" Target="../customXml/item935.xml"/><Relationship Id="rId1358" Type="http://schemas.openxmlformats.org/officeDocument/2006/relationships/customXml" Target="../customXml/item1358.xml"/><Relationship Id="rId1565" Type="http://schemas.openxmlformats.org/officeDocument/2006/relationships/customXml" Target="../customXml/item1565.xml"/><Relationship Id="rId1772" Type="http://schemas.openxmlformats.org/officeDocument/2006/relationships/customXml" Target="../customXml/item1772.xml"/><Relationship Id="rId2409" Type="http://schemas.openxmlformats.org/officeDocument/2006/relationships/customXml" Target="../customXml/item2409.xml"/><Relationship Id="rId2616" Type="http://schemas.openxmlformats.org/officeDocument/2006/relationships/customXml" Target="../customXml/item2616.xml"/><Relationship Id="rId64" Type="http://schemas.openxmlformats.org/officeDocument/2006/relationships/customXml" Target="../customXml/item64.xml"/><Relationship Id="rId1218" Type="http://schemas.openxmlformats.org/officeDocument/2006/relationships/customXml" Target="../customXml/item1218.xml"/><Relationship Id="rId1425" Type="http://schemas.openxmlformats.org/officeDocument/2006/relationships/customXml" Target="../customXml/item1425.xml"/><Relationship Id="rId2823" Type="http://schemas.openxmlformats.org/officeDocument/2006/relationships/customXml" Target="../customXml/item2823.xml"/><Relationship Id="rId1632" Type="http://schemas.openxmlformats.org/officeDocument/2006/relationships/customXml" Target="../customXml/item1632.xml"/><Relationship Id="rId2199" Type="http://schemas.openxmlformats.org/officeDocument/2006/relationships/customXml" Target="../customXml/item2199.xml"/><Relationship Id="rId378" Type="http://schemas.openxmlformats.org/officeDocument/2006/relationships/customXml" Target="../customXml/item378.xml"/><Relationship Id="rId585" Type="http://schemas.openxmlformats.org/officeDocument/2006/relationships/customXml" Target="../customXml/item585.xml"/><Relationship Id="rId792" Type="http://schemas.openxmlformats.org/officeDocument/2006/relationships/customXml" Target="../customXml/item792.xml"/><Relationship Id="rId2059" Type="http://schemas.openxmlformats.org/officeDocument/2006/relationships/customXml" Target="../customXml/item2059.xml"/><Relationship Id="rId2266" Type="http://schemas.openxmlformats.org/officeDocument/2006/relationships/customXml" Target="../customXml/item2266.xml"/><Relationship Id="rId2473" Type="http://schemas.openxmlformats.org/officeDocument/2006/relationships/customXml" Target="../customXml/item2473.xml"/><Relationship Id="rId2680" Type="http://schemas.openxmlformats.org/officeDocument/2006/relationships/customXml" Target="../customXml/item2680.xml"/><Relationship Id="rId238" Type="http://schemas.openxmlformats.org/officeDocument/2006/relationships/customXml" Target="../customXml/item238.xml"/><Relationship Id="rId445" Type="http://schemas.openxmlformats.org/officeDocument/2006/relationships/customXml" Target="../customXml/item445.xml"/><Relationship Id="rId652" Type="http://schemas.openxmlformats.org/officeDocument/2006/relationships/customXml" Target="../customXml/item652.xml"/><Relationship Id="rId1075" Type="http://schemas.openxmlformats.org/officeDocument/2006/relationships/customXml" Target="../customXml/item1075.xml"/><Relationship Id="rId1282" Type="http://schemas.openxmlformats.org/officeDocument/2006/relationships/customXml" Target="../customXml/item1282.xml"/><Relationship Id="rId2126" Type="http://schemas.openxmlformats.org/officeDocument/2006/relationships/customXml" Target="../customXml/item2126.xml"/><Relationship Id="rId2333" Type="http://schemas.openxmlformats.org/officeDocument/2006/relationships/customXml" Target="../customXml/item2333.xml"/><Relationship Id="rId2540" Type="http://schemas.openxmlformats.org/officeDocument/2006/relationships/customXml" Target="../customXml/item2540.xml"/><Relationship Id="rId305" Type="http://schemas.openxmlformats.org/officeDocument/2006/relationships/customXml" Target="../customXml/item305.xml"/><Relationship Id="rId512" Type="http://schemas.openxmlformats.org/officeDocument/2006/relationships/customXml" Target="../customXml/item512.xml"/><Relationship Id="rId1142" Type="http://schemas.openxmlformats.org/officeDocument/2006/relationships/customXml" Target="../customXml/item1142.xml"/><Relationship Id="rId2400" Type="http://schemas.openxmlformats.org/officeDocument/2006/relationships/customXml" Target="../customXml/item2400.xml"/><Relationship Id="rId1002" Type="http://schemas.openxmlformats.org/officeDocument/2006/relationships/customXml" Target="../customXml/item1002.xml"/><Relationship Id="rId1959" Type="http://schemas.openxmlformats.org/officeDocument/2006/relationships/customXml" Target="../customXml/item1959.xml"/><Relationship Id="rId1819" Type="http://schemas.openxmlformats.org/officeDocument/2006/relationships/customXml" Target="../customXml/item1819.xml"/><Relationship Id="rId2190" Type="http://schemas.openxmlformats.org/officeDocument/2006/relationships/customXml" Target="../customXml/item2190.xml"/><Relationship Id="rId3034" Type="http://schemas.openxmlformats.org/officeDocument/2006/relationships/customXml" Target="../customXml/item3034.xml"/><Relationship Id="rId162" Type="http://schemas.openxmlformats.org/officeDocument/2006/relationships/customXml" Target="../customXml/item162.xml"/><Relationship Id="rId2050" Type="http://schemas.openxmlformats.org/officeDocument/2006/relationships/customXml" Target="../customXml/item2050.xml"/><Relationship Id="rId979" Type="http://schemas.openxmlformats.org/officeDocument/2006/relationships/customXml" Target="../customXml/item979.xml"/><Relationship Id="rId839" Type="http://schemas.openxmlformats.org/officeDocument/2006/relationships/customXml" Target="../customXml/item839.xml"/><Relationship Id="rId1469" Type="http://schemas.openxmlformats.org/officeDocument/2006/relationships/customXml" Target="../customXml/item1469.xml"/><Relationship Id="rId2867" Type="http://schemas.openxmlformats.org/officeDocument/2006/relationships/customXml" Target="../customXml/item2867.xml"/><Relationship Id="rId1676" Type="http://schemas.openxmlformats.org/officeDocument/2006/relationships/customXml" Target="../customXml/item1676.xml"/><Relationship Id="rId1883" Type="http://schemas.openxmlformats.org/officeDocument/2006/relationships/customXml" Target="../customXml/item1883.xml"/><Relationship Id="rId2727" Type="http://schemas.openxmlformats.org/officeDocument/2006/relationships/customXml" Target="../customXml/item2727.xml"/><Relationship Id="rId2934" Type="http://schemas.openxmlformats.org/officeDocument/2006/relationships/customXml" Target="../customXml/item2934.xml"/><Relationship Id="rId906" Type="http://schemas.openxmlformats.org/officeDocument/2006/relationships/customXml" Target="../customXml/item906.xml"/><Relationship Id="rId1329" Type="http://schemas.openxmlformats.org/officeDocument/2006/relationships/customXml" Target="../customXml/item1329.xml"/><Relationship Id="rId1536" Type="http://schemas.openxmlformats.org/officeDocument/2006/relationships/customXml" Target="../customXml/item1536.xml"/><Relationship Id="rId1743" Type="http://schemas.openxmlformats.org/officeDocument/2006/relationships/customXml" Target="../customXml/item1743.xml"/><Relationship Id="rId1950" Type="http://schemas.openxmlformats.org/officeDocument/2006/relationships/customXml" Target="../customXml/item1950.xml"/><Relationship Id="rId35" Type="http://schemas.openxmlformats.org/officeDocument/2006/relationships/customXml" Target="../customXml/item35.xml"/><Relationship Id="rId1603" Type="http://schemas.openxmlformats.org/officeDocument/2006/relationships/customXml" Target="../customXml/item1603.xml"/><Relationship Id="rId1810" Type="http://schemas.openxmlformats.org/officeDocument/2006/relationships/customXml" Target="../customXml/item1810.xml"/><Relationship Id="rId489" Type="http://schemas.openxmlformats.org/officeDocument/2006/relationships/customXml" Target="../customXml/item489.xml"/><Relationship Id="rId696" Type="http://schemas.openxmlformats.org/officeDocument/2006/relationships/customXml" Target="../customXml/item696.xml"/><Relationship Id="rId2377" Type="http://schemas.openxmlformats.org/officeDocument/2006/relationships/customXml" Target="../customXml/item2377.xml"/><Relationship Id="rId2584" Type="http://schemas.openxmlformats.org/officeDocument/2006/relationships/customXml" Target="../customXml/item2584.xml"/><Relationship Id="rId2791" Type="http://schemas.openxmlformats.org/officeDocument/2006/relationships/customXml" Target="../customXml/item2791.xml"/><Relationship Id="rId349" Type="http://schemas.openxmlformats.org/officeDocument/2006/relationships/customXml" Target="../customXml/item349.xml"/><Relationship Id="rId556" Type="http://schemas.openxmlformats.org/officeDocument/2006/relationships/customXml" Target="../customXml/item556.xml"/><Relationship Id="rId763" Type="http://schemas.openxmlformats.org/officeDocument/2006/relationships/customXml" Target="../customXml/item763.xml"/><Relationship Id="rId1186" Type="http://schemas.openxmlformats.org/officeDocument/2006/relationships/customXml" Target="../customXml/item1186.xml"/><Relationship Id="rId1393" Type="http://schemas.openxmlformats.org/officeDocument/2006/relationships/customXml" Target="../customXml/item1393.xml"/><Relationship Id="rId2237" Type="http://schemas.openxmlformats.org/officeDocument/2006/relationships/customXml" Target="../customXml/item2237.xml"/><Relationship Id="rId2444" Type="http://schemas.openxmlformats.org/officeDocument/2006/relationships/customXml" Target="../customXml/item2444.xml"/><Relationship Id="rId209" Type="http://schemas.openxmlformats.org/officeDocument/2006/relationships/customXml" Target="../customXml/item209.xml"/><Relationship Id="rId416" Type="http://schemas.openxmlformats.org/officeDocument/2006/relationships/customXml" Target="../customXml/item416.xml"/><Relationship Id="rId970" Type="http://schemas.openxmlformats.org/officeDocument/2006/relationships/customXml" Target="../customXml/item970.xml"/><Relationship Id="rId1046" Type="http://schemas.openxmlformats.org/officeDocument/2006/relationships/customXml" Target="../customXml/item1046.xml"/><Relationship Id="rId1253" Type="http://schemas.openxmlformats.org/officeDocument/2006/relationships/customXml" Target="../customXml/item1253.xml"/><Relationship Id="rId2651" Type="http://schemas.openxmlformats.org/officeDocument/2006/relationships/customXml" Target="../customXml/item2651.xml"/><Relationship Id="rId623" Type="http://schemas.openxmlformats.org/officeDocument/2006/relationships/customXml" Target="../customXml/item623.xml"/><Relationship Id="rId830" Type="http://schemas.openxmlformats.org/officeDocument/2006/relationships/customXml" Target="../customXml/item830.xml"/><Relationship Id="rId1460" Type="http://schemas.openxmlformats.org/officeDocument/2006/relationships/customXml" Target="../customXml/item1460.xml"/><Relationship Id="rId2304" Type="http://schemas.openxmlformats.org/officeDocument/2006/relationships/customXml" Target="../customXml/item2304.xml"/><Relationship Id="rId2511" Type="http://schemas.openxmlformats.org/officeDocument/2006/relationships/customXml" Target="../customXml/item2511.xml"/><Relationship Id="rId1113" Type="http://schemas.openxmlformats.org/officeDocument/2006/relationships/customXml" Target="../customXml/item1113.xml"/><Relationship Id="rId1320" Type="http://schemas.openxmlformats.org/officeDocument/2006/relationships/customXml" Target="../customXml/item1320.xml"/><Relationship Id="rId3078" Type="http://schemas.openxmlformats.org/officeDocument/2006/relationships/customXml" Target="../customXml/item3078.xml"/><Relationship Id="rId2094" Type="http://schemas.openxmlformats.org/officeDocument/2006/relationships/customXml" Target="../customXml/item2094.xml"/><Relationship Id="rId273" Type="http://schemas.openxmlformats.org/officeDocument/2006/relationships/customXml" Target="../customXml/item273.xml"/><Relationship Id="rId480" Type="http://schemas.openxmlformats.org/officeDocument/2006/relationships/customXml" Target="../customXml/item480.xml"/><Relationship Id="rId2161" Type="http://schemas.openxmlformats.org/officeDocument/2006/relationships/customXml" Target="../customXml/item2161.xml"/><Relationship Id="rId3005" Type="http://schemas.openxmlformats.org/officeDocument/2006/relationships/customXml" Target="../customXml/item3005.xml"/><Relationship Id="rId133" Type="http://schemas.openxmlformats.org/officeDocument/2006/relationships/customXml" Target="../customXml/item133.xml"/><Relationship Id="rId340" Type="http://schemas.openxmlformats.org/officeDocument/2006/relationships/customXml" Target="../customXml/item340.xml"/><Relationship Id="rId2021" Type="http://schemas.openxmlformats.org/officeDocument/2006/relationships/customXml" Target="../customXml/item2021.xml"/><Relationship Id="rId200" Type="http://schemas.openxmlformats.org/officeDocument/2006/relationships/customXml" Target="../customXml/item200.xml"/><Relationship Id="rId2978" Type="http://schemas.openxmlformats.org/officeDocument/2006/relationships/customXml" Target="../customXml/item2978.xml"/><Relationship Id="rId1787" Type="http://schemas.openxmlformats.org/officeDocument/2006/relationships/customXml" Target="../customXml/item1787.xml"/><Relationship Id="rId1994" Type="http://schemas.openxmlformats.org/officeDocument/2006/relationships/customXml" Target="../customXml/item1994.xml"/><Relationship Id="rId2838" Type="http://schemas.openxmlformats.org/officeDocument/2006/relationships/customXml" Target="../customXml/item2838.xml"/><Relationship Id="rId79" Type="http://schemas.openxmlformats.org/officeDocument/2006/relationships/customXml" Target="../customXml/item79.xml"/><Relationship Id="rId1647" Type="http://schemas.openxmlformats.org/officeDocument/2006/relationships/customXml" Target="../customXml/item1647.xml"/><Relationship Id="rId1854" Type="http://schemas.openxmlformats.org/officeDocument/2006/relationships/customXml" Target="../customXml/item1854.xml"/><Relationship Id="rId2905" Type="http://schemas.openxmlformats.org/officeDocument/2006/relationships/customXml" Target="../customXml/item2905.xml"/><Relationship Id="rId1507" Type="http://schemas.openxmlformats.org/officeDocument/2006/relationships/customXml" Target="../customXml/item1507.xml"/><Relationship Id="rId1714" Type="http://schemas.openxmlformats.org/officeDocument/2006/relationships/customXml" Target="../customXml/item1714.xml"/><Relationship Id="rId1921" Type="http://schemas.openxmlformats.org/officeDocument/2006/relationships/customXml" Target="../customXml/item1921.xml"/><Relationship Id="rId2488" Type="http://schemas.openxmlformats.org/officeDocument/2006/relationships/customXml" Target="../customXml/item2488.xml"/><Relationship Id="rId1297" Type="http://schemas.openxmlformats.org/officeDocument/2006/relationships/customXml" Target="../customXml/item1297.xml"/><Relationship Id="rId2695" Type="http://schemas.openxmlformats.org/officeDocument/2006/relationships/customXml" Target="../customXml/item2695.xml"/><Relationship Id="rId667" Type="http://schemas.openxmlformats.org/officeDocument/2006/relationships/customXml" Target="../customXml/item667.xml"/><Relationship Id="rId874" Type="http://schemas.openxmlformats.org/officeDocument/2006/relationships/customXml" Target="../customXml/item874.xml"/><Relationship Id="rId2348" Type="http://schemas.openxmlformats.org/officeDocument/2006/relationships/customXml" Target="../customXml/item2348.xml"/><Relationship Id="rId2555" Type="http://schemas.openxmlformats.org/officeDocument/2006/relationships/customXml" Target="../customXml/item2555.xml"/><Relationship Id="rId2762" Type="http://schemas.openxmlformats.org/officeDocument/2006/relationships/customXml" Target="../customXml/item2762.xml"/><Relationship Id="rId527" Type="http://schemas.openxmlformats.org/officeDocument/2006/relationships/customXml" Target="../customXml/item527.xml"/><Relationship Id="rId734" Type="http://schemas.openxmlformats.org/officeDocument/2006/relationships/customXml" Target="../customXml/item734.xml"/><Relationship Id="rId941" Type="http://schemas.openxmlformats.org/officeDocument/2006/relationships/customXml" Target="../customXml/item941.xml"/><Relationship Id="rId1157" Type="http://schemas.openxmlformats.org/officeDocument/2006/relationships/customXml" Target="../customXml/item1157.xml"/><Relationship Id="rId1364" Type="http://schemas.openxmlformats.org/officeDocument/2006/relationships/customXml" Target="../customXml/item1364.xml"/><Relationship Id="rId1571" Type="http://schemas.openxmlformats.org/officeDocument/2006/relationships/customXml" Target="../customXml/item1571.xml"/><Relationship Id="rId2208" Type="http://schemas.openxmlformats.org/officeDocument/2006/relationships/customXml" Target="../customXml/item2208.xml"/><Relationship Id="rId2415" Type="http://schemas.openxmlformats.org/officeDocument/2006/relationships/customXml" Target="../customXml/item2415.xml"/><Relationship Id="rId2622" Type="http://schemas.openxmlformats.org/officeDocument/2006/relationships/customXml" Target="../customXml/item2622.xml"/><Relationship Id="rId70" Type="http://schemas.openxmlformats.org/officeDocument/2006/relationships/customXml" Target="../customXml/item70.xml"/><Relationship Id="rId801" Type="http://schemas.openxmlformats.org/officeDocument/2006/relationships/customXml" Target="../customXml/item801.xml"/><Relationship Id="rId1017" Type="http://schemas.openxmlformats.org/officeDocument/2006/relationships/customXml" Target="../customXml/item1017.xml"/><Relationship Id="rId1224" Type="http://schemas.openxmlformats.org/officeDocument/2006/relationships/customXml" Target="../customXml/item1224.xml"/><Relationship Id="rId1431" Type="http://schemas.openxmlformats.org/officeDocument/2006/relationships/customXml" Target="../customXml/item1431.xml"/><Relationship Id="rId3049" Type="http://schemas.openxmlformats.org/officeDocument/2006/relationships/customXml" Target="../customXml/item3049.xml"/><Relationship Id="rId177" Type="http://schemas.openxmlformats.org/officeDocument/2006/relationships/customXml" Target="../customXml/item177.xml"/><Relationship Id="rId384" Type="http://schemas.openxmlformats.org/officeDocument/2006/relationships/customXml" Target="../customXml/item384.xml"/><Relationship Id="rId591" Type="http://schemas.openxmlformats.org/officeDocument/2006/relationships/customXml" Target="../customXml/item591.xml"/><Relationship Id="rId2065" Type="http://schemas.openxmlformats.org/officeDocument/2006/relationships/customXml" Target="../customXml/item2065.xml"/><Relationship Id="rId2272" Type="http://schemas.openxmlformats.org/officeDocument/2006/relationships/customXml" Target="../customXml/item2272.xml"/><Relationship Id="rId244" Type="http://schemas.openxmlformats.org/officeDocument/2006/relationships/customXml" Target="../customXml/item244.xml"/><Relationship Id="rId1081" Type="http://schemas.openxmlformats.org/officeDocument/2006/relationships/customXml" Target="../customXml/item1081.xml"/><Relationship Id="rId451" Type="http://schemas.openxmlformats.org/officeDocument/2006/relationships/customXml" Target="../customXml/item451.xml"/><Relationship Id="rId2132" Type="http://schemas.openxmlformats.org/officeDocument/2006/relationships/customXml" Target="../customXml/item2132.xml"/><Relationship Id="rId104" Type="http://schemas.openxmlformats.org/officeDocument/2006/relationships/customXml" Target="../customXml/item104.xml"/><Relationship Id="rId311" Type="http://schemas.openxmlformats.org/officeDocument/2006/relationships/customXml" Target="../customXml/item311.xml"/><Relationship Id="rId1898" Type="http://schemas.openxmlformats.org/officeDocument/2006/relationships/customXml" Target="../customXml/item1898.xml"/><Relationship Id="rId2949" Type="http://schemas.openxmlformats.org/officeDocument/2006/relationships/customXml" Target="../customXml/item2949.xml"/><Relationship Id="rId1758" Type="http://schemas.openxmlformats.org/officeDocument/2006/relationships/customXml" Target="../customXml/item1758.xml"/><Relationship Id="rId2809" Type="http://schemas.openxmlformats.org/officeDocument/2006/relationships/customXml" Target="../customXml/item2809.xml"/><Relationship Id="rId1965" Type="http://schemas.openxmlformats.org/officeDocument/2006/relationships/customXml" Target="../customXml/item1965.xml"/><Relationship Id="rId1618" Type="http://schemas.openxmlformats.org/officeDocument/2006/relationships/customXml" Target="../customXml/item1618.xml"/><Relationship Id="rId1825" Type="http://schemas.openxmlformats.org/officeDocument/2006/relationships/customXml" Target="../customXml/item1825.xml"/><Relationship Id="rId3040" Type="http://schemas.openxmlformats.org/officeDocument/2006/relationships/customXml" Target="../customXml/item3040.xml"/><Relationship Id="rId2599" Type="http://schemas.openxmlformats.org/officeDocument/2006/relationships/customXml" Target="../customXml/item2599.xml"/><Relationship Id="rId778" Type="http://schemas.openxmlformats.org/officeDocument/2006/relationships/customXml" Target="../customXml/item778.xml"/><Relationship Id="rId985" Type="http://schemas.openxmlformats.org/officeDocument/2006/relationships/customXml" Target="../customXml/item985.xml"/><Relationship Id="rId2459" Type="http://schemas.openxmlformats.org/officeDocument/2006/relationships/customXml" Target="../customXml/item2459.xml"/><Relationship Id="rId2666" Type="http://schemas.openxmlformats.org/officeDocument/2006/relationships/customXml" Target="../customXml/item2666.xml"/><Relationship Id="rId2873" Type="http://schemas.openxmlformats.org/officeDocument/2006/relationships/customXml" Target="../customXml/item2873.xml"/><Relationship Id="rId638" Type="http://schemas.openxmlformats.org/officeDocument/2006/relationships/customXml" Target="../customXml/item638.xml"/><Relationship Id="rId845" Type="http://schemas.openxmlformats.org/officeDocument/2006/relationships/customXml" Target="../customXml/item845.xml"/><Relationship Id="rId1268" Type="http://schemas.openxmlformats.org/officeDocument/2006/relationships/customXml" Target="../customXml/item1268.xml"/><Relationship Id="rId1475" Type="http://schemas.openxmlformats.org/officeDocument/2006/relationships/customXml" Target="../customXml/item1475.xml"/><Relationship Id="rId1682" Type="http://schemas.openxmlformats.org/officeDocument/2006/relationships/customXml" Target="../customXml/item1682.xml"/><Relationship Id="rId2319" Type="http://schemas.openxmlformats.org/officeDocument/2006/relationships/customXml" Target="../customXml/item2319.xml"/><Relationship Id="rId2526" Type="http://schemas.openxmlformats.org/officeDocument/2006/relationships/customXml" Target="../customXml/item2526.xml"/><Relationship Id="rId2733" Type="http://schemas.openxmlformats.org/officeDocument/2006/relationships/customXml" Target="../customXml/item2733.xml"/><Relationship Id="rId705" Type="http://schemas.openxmlformats.org/officeDocument/2006/relationships/customXml" Target="../customXml/item705.xml"/><Relationship Id="rId1128" Type="http://schemas.openxmlformats.org/officeDocument/2006/relationships/customXml" Target="../customXml/item1128.xml"/><Relationship Id="rId1335" Type="http://schemas.openxmlformats.org/officeDocument/2006/relationships/customXml" Target="../customXml/item1335.xml"/><Relationship Id="rId1542" Type="http://schemas.openxmlformats.org/officeDocument/2006/relationships/customXml" Target="../customXml/item1542.xml"/><Relationship Id="rId2940" Type="http://schemas.openxmlformats.org/officeDocument/2006/relationships/customXml" Target="../customXml/item2940.xml"/><Relationship Id="rId912" Type="http://schemas.openxmlformats.org/officeDocument/2006/relationships/customXml" Target="../customXml/item912.xml"/><Relationship Id="rId2800" Type="http://schemas.openxmlformats.org/officeDocument/2006/relationships/customXml" Target="../customXml/item2800.xml"/><Relationship Id="rId41" Type="http://schemas.openxmlformats.org/officeDocument/2006/relationships/customXml" Target="../customXml/item41.xml"/><Relationship Id="rId1402" Type="http://schemas.openxmlformats.org/officeDocument/2006/relationships/customXml" Target="../customXml/item1402.xml"/><Relationship Id="rId288" Type="http://schemas.openxmlformats.org/officeDocument/2006/relationships/customXml" Target="../customXml/item288.xml"/><Relationship Id="rId495" Type="http://schemas.openxmlformats.org/officeDocument/2006/relationships/customXml" Target="../customXml/item495.xml"/><Relationship Id="rId2176" Type="http://schemas.openxmlformats.org/officeDocument/2006/relationships/customXml" Target="../customXml/item2176.xml"/><Relationship Id="rId2383" Type="http://schemas.openxmlformats.org/officeDocument/2006/relationships/customXml" Target="../customXml/item2383.xml"/><Relationship Id="rId2590" Type="http://schemas.openxmlformats.org/officeDocument/2006/relationships/customXml" Target="../customXml/item2590.xml"/><Relationship Id="rId148" Type="http://schemas.openxmlformats.org/officeDocument/2006/relationships/customXml" Target="../customXml/item148.xml"/><Relationship Id="rId355" Type="http://schemas.openxmlformats.org/officeDocument/2006/relationships/customXml" Target="../customXml/item355.xml"/><Relationship Id="rId562" Type="http://schemas.openxmlformats.org/officeDocument/2006/relationships/customXml" Target="../customXml/item562.xml"/><Relationship Id="rId1192" Type="http://schemas.openxmlformats.org/officeDocument/2006/relationships/customXml" Target="../customXml/item1192.xml"/><Relationship Id="rId2036" Type="http://schemas.openxmlformats.org/officeDocument/2006/relationships/customXml" Target="../customXml/item2036.xml"/><Relationship Id="rId2243" Type="http://schemas.openxmlformats.org/officeDocument/2006/relationships/customXml" Target="../customXml/item2243.xml"/><Relationship Id="rId2450" Type="http://schemas.openxmlformats.org/officeDocument/2006/relationships/customXml" Target="../customXml/item2450.xml"/><Relationship Id="rId215" Type="http://schemas.openxmlformats.org/officeDocument/2006/relationships/customXml" Target="../customXml/item215.xml"/><Relationship Id="rId422" Type="http://schemas.openxmlformats.org/officeDocument/2006/relationships/customXml" Target="../customXml/item422.xml"/><Relationship Id="rId1052" Type="http://schemas.openxmlformats.org/officeDocument/2006/relationships/customXml" Target="../customXml/item1052.xml"/><Relationship Id="rId2103" Type="http://schemas.openxmlformats.org/officeDocument/2006/relationships/customXml" Target="../customXml/item2103.xml"/><Relationship Id="rId2310" Type="http://schemas.openxmlformats.org/officeDocument/2006/relationships/customXml" Target="../customXml/item2310.xml"/><Relationship Id="rId1869" Type="http://schemas.openxmlformats.org/officeDocument/2006/relationships/customXml" Target="../customXml/item1869.xml"/><Relationship Id="rId3084" Type="http://schemas.openxmlformats.org/officeDocument/2006/relationships/slide" Target="slides/slide2.xml"/><Relationship Id="rId1729" Type="http://schemas.openxmlformats.org/officeDocument/2006/relationships/customXml" Target="../customXml/item1729.xml"/><Relationship Id="rId1936" Type="http://schemas.openxmlformats.org/officeDocument/2006/relationships/customXml" Target="../customXml/item1936.xml"/><Relationship Id="rId3011" Type="http://schemas.openxmlformats.org/officeDocument/2006/relationships/customXml" Target="../customXml/item3011.xml"/><Relationship Id="rId5" Type="http://schemas.openxmlformats.org/officeDocument/2006/relationships/customXml" Target="../customXml/item5.xml"/><Relationship Id="rId889" Type="http://schemas.openxmlformats.org/officeDocument/2006/relationships/customXml" Target="../customXml/item889.xml"/><Relationship Id="rId2777" Type="http://schemas.openxmlformats.org/officeDocument/2006/relationships/customXml" Target="../customXml/item2777.xml"/><Relationship Id="rId749" Type="http://schemas.openxmlformats.org/officeDocument/2006/relationships/customXml" Target="../customXml/item749.xml"/><Relationship Id="rId1379" Type="http://schemas.openxmlformats.org/officeDocument/2006/relationships/customXml" Target="../customXml/item1379.xml"/><Relationship Id="rId1586" Type="http://schemas.openxmlformats.org/officeDocument/2006/relationships/customXml" Target="../customXml/item1586.xml"/><Relationship Id="rId2984" Type="http://schemas.openxmlformats.org/officeDocument/2006/relationships/customXml" Target="../customXml/item2984.xml"/><Relationship Id="rId609" Type="http://schemas.openxmlformats.org/officeDocument/2006/relationships/customXml" Target="../customXml/item609.xml"/><Relationship Id="rId956" Type="http://schemas.openxmlformats.org/officeDocument/2006/relationships/customXml" Target="../customXml/item956.xml"/><Relationship Id="rId1239" Type="http://schemas.openxmlformats.org/officeDocument/2006/relationships/customXml" Target="../customXml/item1239.xml"/><Relationship Id="rId1793" Type="http://schemas.openxmlformats.org/officeDocument/2006/relationships/customXml" Target="../customXml/item1793.xml"/><Relationship Id="rId2637" Type="http://schemas.openxmlformats.org/officeDocument/2006/relationships/customXml" Target="../customXml/item2637.xml"/><Relationship Id="rId2844" Type="http://schemas.openxmlformats.org/officeDocument/2006/relationships/customXml" Target="../customXml/item2844.xml"/><Relationship Id="rId85" Type="http://schemas.openxmlformats.org/officeDocument/2006/relationships/customXml" Target="../customXml/item85.xml"/><Relationship Id="rId816" Type="http://schemas.openxmlformats.org/officeDocument/2006/relationships/customXml" Target="../customXml/item816.xml"/><Relationship Id="rId1446" Type="http://schemas.openxmlformats.org/officeDocument/2006/relationships/customXml" Target="../customXml/item1446.xml"/><Relationship Id="rId1653" Type="http://schemas.openxmlformats.org/officeDocument/2006/relationships/customXml" Target="../customXml/item1653.xml"/><Relationship Id="rId1860" Type="http://schemas.openxmlformats.org/officeDocument/2006/relationships/customXml" Target="../customXml/item1860.xml"/><Relationship Id="rId2704" Type="http://schemas.openxmlformats.org/officeDocument/2006/relationships/customXml" Target="../customXml/item2704.xml"/><Relationship Id="rId2911" Type="http://schemas.openxmlformats.org/officeDocument/2006/relationships/customXml" Target="../customXml/item2911.xml"/><Relationship Id="rId1306" Type="http://schemas.openxmlformats.org/officeDocument/2006/relationships/customXml" Target="../customXml/item1306.xml"/><Relationship Id="rId1513" Type="http://schemas.openxmlformats.org/officeDocument/2006/relationships/customXml" Target="../customXml/item1513.xml"/><Relationship Id="rId1720" Type="http://schemas.openxmlformats.org/officeDocument/2006/relationships/customXml" Target="../customXml/item1720.xml"/><Relationship Id="rId12" Type="http://schemas.openxmlformats.org/officeDocument/2006/relationships/customXml" Target="../customXml/item12.xml"/><Relationship Id="rId399" Type="http://schemas.openxmlformats.org/officeDocument/2006/relationships/customXml" Target="../customXml/item399.xml"/><Relationship Id="rId2287" Type="http://schemas.openxmlformats.org/officeDocument/2006/relationships/customXml" Target="../customXml/item2287.xml"/><Relationship Id="rId2494" Type="http://schemas.openxmlformats.org/officeDocument/2006/relationships/customXml" Target="../customXml/item2494.xml"/><Relationship Id="rId259" Type="http://schemas.openxmlformats.org/officeDocument/2006/relationships/customXml" Target="../customXml/item259.xml"/><Relationship Id="rId466" Type="http://schemas.openxmlformats.org/officeDocument/2006/relationships/customXml" Target="../customXml/item466.xml"/><Relationship Id="rId673" Type="http://schemas.openxmlformats.org/officeDocument/2006/relationships/customXml" Target="../customXml/item673.xml"/><Relationship Id="rId880" Type="http://schemas.openxmlformats.org/officeDocument/2006/relationships/customXml" Target="../customXml/item880.xml"/><Relationship Id="rId1096" Type="http://schemas.openxmlformats.org/officeDocument/2006/relationships/customXml" Target="../customXml/item1096.xml"/><Relationship Id="rId2147" Type="http://schemas.openxmlformats.org/officeDocument/2006/relationships/customXml" Target="../customXml/item2147.xml"/><Relationship Id="rId2354" Type="http://schemas.openxmlformats.org/officeDocument/2006/relationships/customXml" Target="../customXml/item2354.xml"/><Relationship Id="rId2561" Type="http://schemas.openxmlformats.org/officeDocument/2006/relationships/customXml" Target="../customXml/item2561.xml"/><Relationship Id="rId119" Type="http://schemas.openxmlformats.org/officeDocument/2006/relationships/customXml" Target="../customXml/item119.xml"/><Relationship Id="rId326" Type="http://schemas.openxmlformats.org/officeDocument/2006/relationships/customXml" Target="../customXml/item326.xml"/><Relationship Id="rId533" Type="http://schemas.openxmlformats.org/officeDocument/2006/relationships/customXml" Target="../customXml/item533.xml"/><Relationship Id="rId1163" Type="http://schemas.openxmlformats.org/officeDocument/2006/relationships/customXml" Target="../customXml/item1163.xml"/><Relationship Id="rId1370" Type="http://schemas.openxmlformats.org/officeDocument/2006/relationships/customXml" Target="../customXml/item1370.xml"/><Relationship Id="rId2007" Type="http://schemas.openxmlformats.org/officeDocument/2006/relationships/customXml" Target="../customXml/item2007.xml"/><Relationship Id="rId2214" Type="http://schemas.openxmlformats.org/officeDocument/2006/relationships/customXml" Target="../customXml/item2214.xml"/><Relationship Id="rId740" Type="http://schemas.openxmlformats.org/officeDocument/2006/relationships/customXml" Target="../customXml/item740.xml"/><Relationship Id="rId1023" Type="http://schemas.openxmlformats.org/officeDocument/2006/relationships/customXml" Target="../customXml/item1023.xml"/><Relationship Id="rId2421" Type="http://schemas.openxmlformats.org/officeDocument/2006/relationships/customXml" Target="../customXml/item2421.xml"/><Relationship Id="rId600" Type="http://schemas.openxmlformats.org/officeDocument/2006/relationships/customXml" Target="../customXml/item600.xml"/><Relationship Id="rId1230" Type="http://schemas.openxmlformats.org/officeDocument/2006/relationships/customXml" Target="../customXml/item1230.xml"/><Relationship Id="rId3055" Type="http://schemas.openxmlformats.org/officeDocument/2006/relationships/customXml" Target="../customXml/item3055.xml"/><Relationship Id="rId183" Type="http://schemas.openxmlformats.org/officeDocument/2006/relationships/customXml" Target="../customXml/item183.xml"/><Relationship Id="rId390" Type="http://schemas.openxmlformats.org/officeDocument/2006/relationships/customXml" Target="../customXml/item390.xml"/><Relationship Id="rId1907" Type="http://schemas.openxmlformats.org/officeDocument/2006/relationships/customXml" Target="../customXml/item1907.xml"/><Relationship Id="rId2071" Type="http://schemas.openxmlformats.org/officeDocument/2006/relationships/customXml" Target="../customXml/item2071.xml"/><Relationship Id="rId250" Type="http://schemas.openxmlformats.org/officeDocument/2006/relationships/customXml" Target="../customXml/item250.xml"/><Relationship Id="rId110" Type="http://schemas.openxmlformats.org/officeDocument/2006/relationships/customXml" Target="../customXml/item110.xml"/><Relationship Id="rId2888" Type="http://schemas.openxmlformats.org/officeDocument/2006/relationships/customXml" Target="../customXml/item2888.xml"/><Relationship Id="rId1697" Type="http://schemas.openxmlformats.org/officeDocument/2006/relationships/customXml" Target="../customXml/item1697.xml"/><Relationship Id="rId2748" Type="http://schemas.openxmlformats.org/officeDocument/2006/relationships/customXml" Target="../customXml/item2748.xml"/><Relationship Id="rId2955" Type="http://schemas.openxmlformats.org/officeDocument/2006/relationships/customXml" Target="../customXml/item2955.xml"/><Relationship Id="rId927" Type="http://schemas.openxmlformats.org/officeDocument/2006/relationships/customXml" Target="../customXml/item927.xml"/><Relationship Id="rId1557" Type="http://schemas.openxmlformats.org/officeDocument/2006/relationships/customXml" Target="../customXml/item1557.xml"/><Relationship Id="rId1764" Type="http://schemas.openxmlformats.org/officeDocument/2006/relationships/customXml" Target="../customXml/item1764.xml"/><Relationship Id="rId1971" Type="http://schemas.openxmlformats.org/officeDocument/2006/relationships/customXml" Target="../customXml/item1971.xml"/><Relationship Id="rId2608" Type="http://schemas.openxmlformats.org/officeDocument/2006/relationships/customXml" Target="../customXml/item2608.xml"/><Relationship Id="rId2815" Type="http://schemas.openxmlformats.org/officeDocument/2006/relationships/customXml" Target="../customXml/item2815.xml"/><Relationship Id="rId56" Type="http://schemas.openxmlformats.org/officeDocument/2006/relationships/customXml" Target="../customXml/item56.xml"/><Relationship Id="rId1417" Type="http://schemas.openxmlformats.org/officeDocument/2006/relationships/customXml" Target="../customXml/item1417.xml"/><Relationship Id="rId1624" Type="http://schemas.openxmlformats.org/officeDocument/2006/relationships/customXml" Target="../customXml/item1624.xml"/><Relationship Id="rId1831" Type="http://schemas.openxmlformats.org/officeDocument/2006/relationships/customXml" Target="../customXml/item1831.xml"/><Relationship Id="rId2398" Type="http://schemas.openxmlformats.org/officeDocument/2006/relationships/customXml" Target="../customXml/item2398.xml"/><Relationship Id="rId577" Type="http://schemas.openxmlformats.org/officeDocument/2006/relationships/customXml" Target="../customXml/item577.xml"/><Relationship Id="rId2258" Type="http://schemas.openxmlformats.org/officeDocument/2006/relationships/customXml" Target="../customXml/item2258.xml"/><Relationship Id="rId784" Type="http://schemas.openxmlformats.org/officeDocument/2006/relationships/customXml" Target="../customXml/item784.xml"/><Relationship Id="rId991" Type="http://schemas.openxmlformats.org/officeDocument/2006/relationships/customXml" Target="../customXml/item991.xml"/><Relationship Id="rId1067" Type="http://schemas.openxmlformats.org/officeDocument/2006/relationships/customXml" Target="../customXml/item1067.xml"/><Relationship Id="rId2465" Type="http://schemas.openxmlformats.org/officeDocument/2006/relationships/customXml" Target="../customXml/item2465.xml"/><Relationship Id="rId2672" Type="http://schemas.openxmlformats.org/officeDocument/2006/relationships/customXml" Target="../customXml/item2672.xml"/><Relationship Id="rId437" Type="http://schemas.openxmlformats.org/officeDocument/2006/relationships/customXml" Target="../customXml/item437.xml"/><Relationship Id="rId644" Type="http://schemas.openxmlformats.org/officeDocument/2006/relationships/customXml" Target="../customXml/item644.xml"/><Relationship Id="rId851" Type="http://schemas.openxmlformats.org/officeDocument/2006/relationships/customXml" Target="../customXml/item851.xml"/><Relationship Id="rId1274" Type="http://schemas.openxmlformats.org/officeDocument/2006/relationships/customXml" Target="../customXml/item1274.xml"/><Relationship Id="rId1481" Type="http://schemas.openxmlformats.org/officeDocument/2006/relationships/customXml" Target="../customXml/item1481.xml"/><Relationship Id="rId2118" Type="http://schemas.openxmlformats.org/officeDocument/2006/relationships/customXml" Target="../customXml/item2118.xml"/><Relationship Id="rId2325" Type="http://schemas.openxmlformats.org/officeDocument/2006/relationships/customXml" Target="../customXml/item2325.xml"/><Relationship Id="rId2532" Type="http://schemas.openxmlformats.org/officeDocument/2006/relationships/customXml" Target="../customXml/item2532.xml"/><Relationship Id="rId504" Type="http://schemas.openxmlformats.org/officeDocument/2006/relationships/customXml" Target="../customXml/item504.xml"/><Relationship Id="rId711" Type="http://schemas.openxmlformats.org/officeDocument/2006/relationships/customXml" Target="../customXml/item711.xml"/><Relationship Id="rId1134" Type="http://schemas.openxmlformats.org/officeDocument/2006/relationships/customXml" Target="../customXml/item1134.xml"/><Relationship Id="rId1341" Type="http://schemas.openxmlformats.org/officeDocument/2006/relationships/customXml" Target="../customXml/item1341.xml"/><Relationship Id="rId1201" Type="http://schemas.openxmlformats.org/officeDocument/2006/relationships/customXml" Target="../customXml/item1201.xml"/><Relationship Id="rId3099" Type="http://schemas.microsoft.com/office/2018/10/relationships/authors" Target="authors.xml"/><Relationship Id="rId294" Type="http://schemas.openxmlformats.org/officeDocument/2006/relationships/customXml" Target="../customXml/item294.xml"/><Relationship Id="rId2182" Type="http://schemas.openxmlformats.org/officeDocument/2006/relationships/customXml" Target="../customXml/item2182.xml"/><Relationship Id="rId3026" Type="http://schemas.openxmlformats.org/officeDocument/2006/relationships/customXml" Target="../customXml/item3026.xml"/><Relationship Id="rId154" Type="http://schemas.openxmlformats.org/officeDocument/2006/relationships/customXml" Target="../customXml/item154.xml"/><Relationship Id="rId361" Type="http://schemas.openxmlformats.org/officeDocument/2006/relationships/customXml" Target="../customXml/item361.xml"/><Relationship Id="rId2042" Type="http://schemas.openxmlformats.org/officeDocument/2006/relationships/customXml" Target="../customXml/item2042.xml"/><Relationship Id="rId2999" Type="http://schemas.openxmlformats.org/officeDocument/2006/relationships/customXml" Target="../customXml/item2999.xml"/><Relationship Id="rId221" Type="http://schemas.openxmlformats.org/officeDocument/2006/relationships/customXml" Target="../customXml/item221.xml"/><Relationship Id="rId2859" Type="http://schemas.openxmlformats.org/officeDocument/2006/relationships/customXml" Target="../customXml/item2859.xml"/><Relationship Id="rId1668" Type="http://schemas.openxmlformats.org/officeDocument/2006/relationships/customXml" Target="../customXml/item1668.xml"/><Relationship Id="rId1875" Type="http://schemas.openxmlformats.org/officeDocument/2006/relationships/customXml" Target="../customXml/item1875.xml"/><Relationship Id="rId2719" Type="http://schemas.openxmlformats.org/officeDocument/2006/relationships/customXml" Target="../customXml/item2719.xml"/><Relationship Id="rId1528" Type="http://schemas.openxmlformats.org/officeDocument/2006/relationships/customXml" Target="../customXml/item1528.xml"/><Relationship Id="rId2926" Type="http://schemas.openxmlformats.org/officeDocument/2006/relationships/customXml" Target="../customXml/item2926.xml"/><Relationship Id="rId3090" Type="http://schemas.openxmlformats.org/officeDocument/2006/relationships/slide" Target="slides/slide8.xml"/><Relationship Id="rId1735" Type="http://schemas.openxmlformats.org/officeDocument/2006/relationships/customXml" Target="../customXml/item1735.xml"/><Relationship Id="rId1942" Type="http://schemas.openxmlformats.org/officeDocument/2006/relationships/customXml" Target="../customXml/item1942.xml"/><Relationship Id="rId27" Type="http://schemas.openxmlformats.org/officeDocument/2006/relationships/customXml" Target="../customXml/item27.xml"/><Relationship Id="rId1802" Type="http://schemas.openxmlformats.org/officeDocument/2006/relationships/customXml" Target="../customXml/item1802.xml"/><Relationship Id="rId688" Type="http://schemas.openxmlformats.org/officeDocument/2006/relationships/customXml" Target="../customXml/item688.xml"/><Relationship Id="rId895" Type="http://schemas.openxmlformats.org/officeDocument/2006/relationships/customXml" Target="../customXml/item895.xml"/><Relationship Id="rId2369" Type="http://schemas.openxmlformats.org/officeDocument/2006/relationships/customXml" Target="../customXml/item2369.xml"/><Relationship Id="rId2576" Type="http://schemas.openxmlformats.org/officeDocument/2006/relationships/customXml" Target="../customXml/item2576.xml"/><Relationship Id="rId2783" Type="http://schemas.openxmlformats.org/officeDocument/2006/relationships/customXml" Target="../customXml/item2783.xml"/><Relationship Id="rId2990" Type="http://schemas.openxmlformats.org/officeDocument/2006/relationships/customXml" Target="../customXml/item2990.xml"/><Relationship Id="rId548" Type="http://schemas.openxmlformats.org/officeDocument/2006/relationships/customXml" Target="../customXml/item548.xml"/><Relationship Id="rId755" Type="http://schemas.openxmlformats.org/officeDocument/2006/relationships/customXml" Target="../customXml/item755.xml"/><Relationship Id="rId962" Type="http://schemas.openxmlformats.org/officeDocument/2006/relationships/customXml" Target="../customXml/item962.xml"/><Relationship Id="rId1178" Type="http://schemas.openxmlformats.org/officeDocument/2006/relationships/customXml" Target="../customXml/item1178.xml"/><Relationship Id="rId1385" Type="http://schemas.openxmlformats.org/officeDocument/2006/relationships/customXml" Target="../customXml/item1385.xml"/><Relationship Id="rId1592" Type="http://schemas.openxmlformats.org/officeDocument/2006/relationships/customXml" Target="../customXml/item1592.xml"/><Relationship Id="rId2229" Type="http://schemas.openxmlformats.org/officeDocument/2006/relationships/customXml" Target="../customXml/item2229.xml"/><Relationship Id="rId2436" Type="http://schemas.openxmlformats.org/officeDocument/2006/relationships/customXml" Target="../customXml/item2436.xml"/><Relationship Id="rId2643" Type="http://schemas.openxmlformats.org/officeDocument/2006/relationships/customXml" Target="../customXml/item2643.xml"/><Relationship Id="rId2850" Type="http://schemas.openxmlformats.org/officeDocument/2006/relationships/customXml" Target="../customXml/item2850.xml"/><Relationship Id="rId91" Type="http://schemas.openxmlformats.org/officeDocument/2006/relationships/customXml" Target="../customXml/item91.xml"/><Relationship Id="rId408" Type="http://schemas.openxmlformats.org/officeDocument/2006/relationships/customXml" Target="../customXml/item408.xml"/><Relationship Id="rId615" Type="http://schemas.openxmlformats.org/officeDocument/2006/relationships/customXml" Target="../customXml/item615.xml"/><Relationship Id="rId822" Type="http://schemas.openxmlformats.org/officeDocument/2006/relationships/customXml" Target="../customXml/item822.xml"/><Relationship Id="rId1038" Type="http://schemas.openxmlformats.org/officeDocument/2006/relationships/customXml" Target="../customXml/item1038.xml"/><Relationship Id="rId1245" Type="http://schemas.openxmlformats.org/officeDocument/2006/relationships/customXml" Target="../customXml/item1245.xml"/><Relationship Id="rId1452" Type="http://schemas.openxmlformats.org/officeDocument/2006/relationships/customXml" Target="../customXml/item1452.xml"/><Relationship Id="rId2503" Type="http://schemas.openxmlformats.org/officeDocument/2006/relationships/customXml" Target="../customXml/item2503.xml"/><Relationship Id="rId1105" Type="http://schemas.openxmlformats.org/officeDocument/2006/relationships/customXml" Target="../customXml/item1105.xml"/><Relationship Id="rId1312" Type="http://schemas.openxmlformats.org/officeDocument/2006/relationships/customXml" Target="../customXml/item1312.xml"/><Relationship Id="rId2710" Type="http://schemas.openxmlformats.org/officeDocument/2006/relationships/customXml" Target="../customXml/item2710.xml"/><Relationship Id="rId198" Type="http://schemas.openxmlformats.org/officeDocument/2006/relationships/customXml" Target="../customXml/item198.xml"/><Relationship Id="rId2086" Type="http://schemas.openxmlformats.org/officeDocument/2006/relationships/customXml" Target="../customXml/item2086.xml"/><Relationship Id="rId2293" Type="http://schemas.openxmlformats.org/officeDocument/2006/relationships/customXml" Target="../customXml/item2293.xml"/><Relationship Id="rId265" Type="http://schemas.openxmlformats.org/officeDocument/2006/relationships/customXml" Target="../customXml/item265.xml"/><Relationship Id="rId472" Type="http://schemas.openxmlformats.org/officeDocument/2006/relationships/customXml" Target="../customXml/item472.xml"/><Relationship Id="rId2153" Type="http://schemas.openxmlformats.org/officeDocument/2006/relationships/customXml" Target="../customXml/item2153.xml"/><Relationship Id="rId2360" Type="http://schemas.openxmlformats.org/officeDocument/2006/relationships/customXml" Target="../customXml/item2360.xml"/><Relationship Id="rId125" Type="http://schemas.openxmlformats.org/officeDocument/2006/relationships/customXml" Target="../customXml/item125.xml"/><Relationship Id="rId332" Type="http://schemas.openxmlformats.org/officeDocument/2006/relationships/customXml" Target="../customXml/item332.xml"/><Relationship Id="rId2013" Type="http://schemas.openxmlformats.org/officeDocument/2006/relationships/customXml" Target="../customXml/item2013.xml"/><Relationship Id="rId2220" Type="http://schemas.openxmlformats.org/officeDocument/2006/relationships/customXml" Target="../customXml/item2220.xml"/><Relationship Id="rId1779" Type="http://schemas.openxmlformats.org/officeDocument/2006/relationships/customXml" Target="../customXml/item1779.xml"/><Relationship Id="rId1986" Type="http://schemas.openxmlformats.org/officeDocument/2006/relationships/customXml" Target="../customXml/item1986.xml"/><Relationship Id="rId1639" Type="http://schemas.openxmlformats.org/officeDocument/2006/relationships/customXml" Target="../customXml/item1639.xml"/><Relationship Id="rId1846" Type="http://schemas.openxmlformats.org/officeDocument/2006/relationships/customXml" Target="../customXml/item1846.xml"/><Relationship Id="rId3061" Type="http://schemas.openxmlformats.org/officeDocument/2006/relationships/customXml" Target="../customXml/item3061.xml"/><Relationship Id="rId1706" Type="http://schemas.openxmlformats.org/officeDocument/2006/relationships/customXml" Target="../customXml/item1706.xml"/><Relationship Id="rId1913" Type="http://schemas.openxmlformats.org/officeDocument/2006/relationships/customXml" Target="../customXml/item1913.xml"/><Relationship Id="rId799" Type="http://schemas.openxmlformats.org/officeDocument/2006/relationships/customXml" Target="../customXml/item799.xml"/><Relationship Id="rId2687" Type="http://schemas.openxmlformats.org/officeDocument/2006/relationships/customXml" Target="../customXml/item2687.xml"/><Relationship Id="rId2894" Type="http://schemas.openxmlformats.org/officeDocument/2006/relationships/customXml" Target="../customXml/item2894.xml"/><Relationship Id="rId659" Type="http://schemas.openxmlformats.org/officeDocument/2006/relationships/customXml" Target="../customXml/item659.xml"/><Relationship Id="rId866" Type="http://schemas.openxmlformats.org/officeDocument/2006/relationships/customXml" Target="../customXml/item866.xml"/><Relationship Id="rId1289" Type="http://schemas.openxmlformats.org/officeDocument/2006/relationships/customXml" Target="../customXml/item1289.xml"/><Relationship Id="rId1496" Type="http://schemas.openxmlformats.org/officeDocument/2006/relationships/customXml" Target="../customXml/item1496.xml"/><Relationship Id="rId2547" Type="http://schemas.openxmlformats.org/officeDocument/2006/relationships/customXml" Target="../customXml/item2547.xml"/><Relationship Id="rId519" Type="http://schemas.openxmlformats.org/officeDocument/2006/relationships/customXml" Target="../customXml/item519.xml"/><Relationship Id="rId1149" Type="http://schemas.openxmlformats.org/officeDocument/2006/relationships/customXml" Target="../customXml/item1149.xml"/><Relationship Id="rId1356" Type="http://schemas.openxmlformats.org/officeDocument/2006/relationships/customXml" Target="../customXml/item1356.xml"/><Relationship Id="rId2754" Type="http://schemas.openxmlformats.org/officeDocument/2006/relationships/customXml" Target="../customXml/item2754.xml"/><Relationship Id="rId2961" Type="http://schemas.openxmlformats.org/officeDocument/2006/relationships/customXml" Target="../customXml/item2961.xml"/><Relationship Id="rId726" Type="http://schemas.openxmlformats.org/officeDocument/2006/relationships/customXml" Target="../customXml/item726.xml"/><Relationship Id="rId933" Type="http://schemas.openxmlformats.org/officeDocument/2006/relationships/customXml" Target="../customXml/item933.xml"/><Relationship Id="rId1009" Type="http://schemas.openxmlformats.org/officeDocument/2006/relationships/customXml" Target="../customXml/item1009.xml"/><Relationship Id="rId1563" Type="http://schemas.openxmlformats.org/officeDocument/2006/relationships/customXml" Target="../customXml/item1563.xml"/><Relationship Id="rId1770" Type="http://schemas.openxmlformats.org/officeDocument/2006/relationships/customXml" Target="../customXml/item1770.xml"/><Relationship Id="rId2407" Type="http://schemas.openxmlformats.org/officeDocument/2006/relationships/customXml" Target="../customXml/item2407.xml"/><Relationship Id="rId2614" Type="http://schemas.openxmlformats.org/officeDocument/2006/relationships/customXml" Target="../customXml/item2614.xml"/><Relationship Id="rId2821" Type="http://schemas.openxmlformats.org/officeDocument/2006/relationships/customXml" Target="../customXml/item2821.xml"/><Relationship Id="rId62" Type="http://schemas.openxmlformats.org/officeDocument/2006/relationships/customXml" Target="../customXml/item62.xml"/><Relationship Id="rId1216" Type="http://schemas.openxmlformats.org/officeDocument/2006/relationships/customXml" Target="../customXml/item1216.xml"/><Relationship Id="rId1423" Type="http://schemas.openxmlformats.org/officeDocument/2006/relationships/customXml" Target="../customXml/item1423.xml"/><Relationship Id="rId1630" Type="http://schemas.openxmlformats.org/officeDocument/2006/relationships/customXml" Target="../customXml/item1630.xml"/><Relationship Id="rId2197" Type="http://schemas.openxmlformats.org/officeDocument/2006/relationships/customXml" Target="../customXml/item2197.xml"/><Relationship Id="rId169" Type="http://schemas.openxmlformats.org/officeDocument/2006/relationships/customXml" Target="../customXml/item169.xml"/><Relationship Id="rId376" Type="http://schemas.openxmlformats.org/officeDocument/2006/relationships/customXml" Target="../customXml/item376.xml"/><Relationship Id="rId583" Type="http://schemas.openxmlformats.org/officeDocument/2006/relationships/customXml" Target="../customXml/item583.xml"/><Relationship Id="rId790" Type="http://schemas.openxmlformats.org/officeDocument/2006/relationships/customXml" Target="../customXml/item790.xml"/><Relationship Id="rId2057" Type="http://schemas.openxmlformats.org/officeDocument/2006/relationships/customXml" Target="../customXml/item2057.xml"/><Relationship Id="rId2264" Type="http://schemas.openxmlformats.org/officeDocument/2006/relationships/customXml" Target="../customXml/item2264.xml"/><Relationship Id="rId2471" Type="http://schemas.openxmlformats.org/officeDocument/2006/relationships/customXml" Target="../customXml/item2471.xml"/><Relationship Id="rId236" Type="http://schemas.openxmlformats.org/officeDocument/2006/relationships/customXml" Target="../customXml/item236.xml"/><Relationship Id="rId443" Type="http://schemas.openxmlformats.org/officeDocument/2006/relationships/customXml" Target="../customXml/item443.xml"/><Relationship Id="rId650" Type="http://schemas.openxmlformats.org/officeDocument/2006/relationships/customXml" Target="../customXml/item650.xml"/><Relationship Id="rId1073" Type="http://schemas.openxmlformats.org/officeDocument/2006/relationships/customXml" Target="../customXml/item1073.xml"/><Relationship Id="rId1280" Type="http://schemas.openxmlformats.org/officeDocument/2006/relationships/customXml" Target="../customXml/item1280.xml"/><Relationship Id="rId2124" Type="http://schemas.openxmlformats.org/officeDocument/2006/relationships/customXml" Target="../customXml/item2124.xml"/><Relationship Id="rId2331" Type="http://schemas.openxmlformats.org/officeDocument/2006/relationships/customXml" Target="../customXml/item2331.xml"/><Relationship Id="rId303" Type="http://schemas.openxmlformats.org/officeDocument/2006/relationships/customXml" Target="../customXml/item303.xml"/><Relationship Id="rId1140" Type="http://schemas.openxmlformats.org/officeDocument/2006/relationships/customXml" Target="../customXml/item1140.xml"/><Relationship Id="rId510" Type="http://schemas.openxmlformats.org/officeDocument/2006/relationships/customXml" Target="../customXml/item510.xml"/><Relationship Id="rId1000" Type="http://schemas.openxmlformats.org/officeDocument/2006/relationships/customXml" Target="../customXml/item1000.xml"/><Relationship Id="rId1957" Type="http://schemas.openxmlformats.org/officeDocument/2006/relationships/customXml" Target="../customXml/item1957.xml"/><Relationship Id="rId1817" Type="http://schemas.openxmlformats.org/officeDocument/2006/relationships/customXml" Target="../customXml/item1817.xml"/><Relationship Id="rId3032" Type="http://schemas.openxmlformats.org/officeDocument/2006/relationships/customXml" Target="../customXml/item3032.xml"/><Relationship Id="rId160" Type="http://schemas.openxmlformats.org/officeDocument/2006/relationships/customXml" Target="../customXml/item160.xml"/><Relationship Id="rId2798" Type="http://schemas.openxmlformats.org/officeDocument/2006/relationships/customXml" Target="../customXml/item2798.xml"/><Relationship Id="rId977" Type="http://schemas.openxmlformats.org/officeDocument/2006/relationships/customXml" Target="../customXml/item977.xml"/><Relationship Id="rId2658" Type="http://schemas.openxmlformats.org/officeDocument/2006/relationships/customXml" Target="../customXml/item2658.xml"/><Relationship Id="rId2865" Type="http://schemas.openxmlformats.org/officeDocument/2006/relationships/customXml" Target="../customXml/item2865.xml"/><Relationship Id="rId837" Type="http://schemas.openxmlformats.org/officeDocument/2006/relationships/customXml" Target="../customXml/item837.xml"/><Relationship Id="rId1467" Type="http://schemas.openxmlformats.org/officeDocument/2006/relationships/customXml" Target="../customXml/item1467.xml"/><Relationship Id="rId1674" Type="http://schemas.openxmlformats.org/officeDocument/2006/relationships/customXml" Target="../customXml/item1674.xml"/><Relationship Id="rId1881" Type="http://schemas.openxmlformats.org/officeDocument/2006/relationships/customXml" Target="../customXml/item1881.xml"/><Relationship Id="rId2518" Type="http://schemas.openxmlformats.org/officeDocument/2006/relationships/customXml" Target="../customXml/item2518.xml"/><Relationship Id="rId2725" Type="http://schemas.openxmlformats.org/officeDocument/2006/relationships/customXml" Target="../customXml/item2725.xml"/><Relationship Id="rId2932" Type="http://schemas.openxmlformats.org/officeDocument/2006/relationships/customXml" Target="../customXml/item2932.xml"/><Relationship Id="rId904" Type="http://schemas.openxmlformats.org/officeDocument/2006/relationships/customXml" Target="../customXml/item904.xml"/><Relationship Id="rId1327" Type="http://schemas.openxmlformats.org/officeDocument/2006/relationships/customXml" Target="../customXml/item1327.xml"/><Relationship Id="rId1534" Type="http://schemas.openxmlformats.org/officeDocument/2006/relationships/customXml" Target="../customXml/item1534.xml"/><Relationship Id="rId1741" Type="http://schemas.openxmlformats.org/officeDocument/2006/relationships/customXml" Target="../customXml/item1741.xml"/><Relationship Id="rId33" Type="http://schemas.openxmlformats.org/officeDocument/2006/relationships/customXml" Target="../customXml/item33.xml"/><Relationship Id="rId1601" Type="http://schemas.openxmlformats.org/officeDocument/2006/relationships/customXml" Target="../customXml/item1601.xml"/><Relationship Id="rId487" Type="http://schemas.openxmlformats.org/officeDocument/2006/relationships/customXml" Target="../customXml/item487.xml"/><Relationship Id="rId694" Type="http://schemas.openxmlformats.org/officeDocument/2006/relationships/customXml" Target="../customXml/item694.xml"/><Relationship Id="rId2168" Type="http://schemas.openxmlformats.org/officeDocument/2006/relationships/customXml" Target="../customXml/item2168.xml"/><Relationship Id="rId2375" Type="http://schemas.openxmlformats.org/officeDocument/2006/relationships/customXml" Target="../customXml/item2375.xml"/><Relationship Id="rId347" Type="http://schemas.openxmlformats.org/officeDocument/2006/relationships/customXml" Target="../customXml/item347.xml"/><Relationship Id="rId1184" Type="http://schemas.openxmlformats.org/officeDocument/2006/relationships/customXml" Target="../customXml/item1184.xml"/><Relationship Id="rId2028" Type="http://schemas.openxmlformats.org/officeDocument/2006/relationships/customXml" Target="../customXml/item2028.xml"/><Relationship Id="rId2582" Type="http://schemas.openxmlformats.org/officeDocument/2006/relationships/customXml" Target="../customXml/item2582.xml"/><Relationship Id="rId554" Type="http://schemas.openxmlformats.org/officeDocument/2006/relationships/customXml" Target="../customXml/item554.xml"/><Relationship Id="rId761" Type="http://schemas.openxmlformats.org/officeDocument/2006/relationships/customXml" Target="../customXml/item761.xml"/><Relationship Id="rId1391" Type="http://schemas.openxmlformats.org/officeDocument/2006/relationships/customXml" Target="../customXml/item1391.xml"/><Relationship Id="rId2235" Type="http://schemas.openxmlformats.org/officeDocument/2006/relationships/customXml" Target="../customXml/item2235.xml"/><Relationship Id="rId2442" Type="http://schemas.openxmlformats.org/officeDocument/2006/relationships/customXml" Target="../customXml/item2442.xml"/><Relationship Id="rId207" Type="http://schemas.openxmlformats.org/officeDocument/2006/relationships/customXml" Target="../customXml/item207.xml"/><Relationship Id="rId414" Type="http://schemas.openxmlformats.org/officeDocument/2006/relationships/customXml" Target="../customXml/item414.xml"/><Relationship Id="rId621" Type="http://schemas.openxmlformats.org/officeDocument/2006/relationships/customXml" Target="../customXml/item621.xml"/><Relationship Id="rId1044" Type="http://schemas.openxmlformats.org/officeDocument/2006/relationships/customXml" Target="../customXml/item1044.xml"/><Relationship Id="rId1251" Type="http://schemas.openxmlformats.org/officeDocument/2006/relationships/customXml" Target="../customXml/item1251.xml"/><Relationship Id="rId2302" Type="http://schemas.openxmlformats.org/officeDocument/2006/relationships/customXml" Target="../customXml/item2302.xml"/><Relationship Id="rId1111" Type="http://schemas.openxmlformats.org/officeDocument/2006/relationships/customXml" Target="../customXml/item1111.xml"/><Relationship Id="rId3076" Type="http://schemas.openxmlformats.org/officeDocument/2006/relationships/customXml" Target="../customXml/item3076.xml"/><Relationship Id="rId1928" Type="http://schemas.openxmlformats.org/officeDocument/2006/relationships/customXml" Target="../customXml/item1928.xml"/><Relationship Id="rId2092" Type="http://schemas.openxmlformats.org/officeDocument/2006/relationships/customXml" Target="../customXml/item2092.xml"/><Relationship Id="rId271" Type="http://schemas.openxmlformats.org/officeDocument/2006/relationships/customXml" Target="../customXml/item271.xml"/><Relationship Id="rId3003" Type="http://schemas.openxmlformats.org/officeDocument/2006/relationships/customXml" Target="../customXml/item3003.xml"/><Relationship Id="rId131" Type="http://schemas.openxmlformats.org/officeDocument/2006/relationships/customXml" Target="../customXml/item131.xml"/><Relationship Id="rId2769" Type="http://schemas.openxmlformats.org/officeDocument/2006/relationships/customXml" Target="../customXml/item2769.xml"/><Relationship Id="rId2976" Type="http://schemas.openxmlformats.org/officeDocument/2006/relationships/customXml" Target="../customXml/item2976.xml"/><Relationship Id="rId948" Type="http://schemas.openxmlformats.org/officeDocument/2006/relationships/customXml" Target="../customXml/item948.xml"/><Relationship Id="rId1578" Type="http://schemas.openxmlformats.org/officeDocument/2006/relationships/customXml" Target="../customXml/item1578.xml"/><Relationship Id="rId1785" Type="http://schemas.openxmlformats.org/officeDocument/2006/relationships/customXml" Target="../customXml/item1785.xml"/><Relationship Id="rId1992" Type="http://schemas.openxmlformats.org/officeDocument/2006/relationships/customXml" Target="../customXml/item1992.xml"/><Relationship Id="rId2629" Type="http://schemas.openxmlformats.org/officeDocument/2006/relationships/customXml" Target="../customXml/item2629.xml"/><Relationship Id="rId2836" Type="http://schemas.openxmlformats.org/officeDocument/2006/relationships/customXml" Target="../customXml/item2836.xml"/><Relationship Id="rId77" Type="http://schemas.openxmlformats.org/officeDocument/2006/relationships/customXml" Target="../customXml/item77.xml"/><Relationship Id="rId808" Type="http://schemas.openxmlformats.org/officeDocument/2006/relationships/customXml" Target="../customXml/item808.xml"/><Relationship Id="rId1438" Type="http://schemas.openxmlformats.org/officeDocument/2006/relationships/customXml" Target="../customXml/item1438.xml"/><Relationship Id="rId1645" Type="http://schemas.openxmlformats.org/officeDocument/2006/relationships/customXml" Target="../customXml/item1645.xml"/><Relationship Id="rId1852" Type="http://schemas.openxmlformats.org/officeDocument/2006/relationships/customXml" Target="../customXml/item1852.xml"/><Relationship Id="rId2903" Type="http://schemas.openxmlformats.org/officeDocument/2006/relationships/customXml" Target="../customXml/item2903.xml"/><Relationship Id="rId1505" Type="http://schemas.openxmlformats.org/officeDocument/2006/relationships/customXml" Target="../customXml/item1505.xml"/><Relationship Id="rId1712" Type="http://schemas.openxmlformats.org/officeDocument/2006/relationships/customXml" Target="../customXml/item1712.xml"/><Relationship Id="rId598" Type="http://schemas.openxmlformats.org/officeDocument/2006/relationships/customXml" Target="../customXml/item598.xml"/><Relationship Id="rId2279" Type="http://schemas.openxmlformats.org/officeDocument/2006/relationships/customXml" Target="../customXml/item2279.xml"/><Relationship Id="rId2486" Type="http://schemas.openxmlformats.org/officeDocument/2006/relationships/customXml" Target="../customXml/item2486.xml"/><Relationship Id="rId2693" Type="http://schemas.openxmlformats.org/officeDocument/2006/relationships/customXml" Target="../customXml/item2693.xml"/><Relationship Id="rId458" Type="http://schemas.openxmlformats.org/officeDocument/2006/relationships/customXml" Target="../customXml/item458.xml"/><Relationship Id="rId665" Type="http://schemas.openxmlformats.org/officeDocument/2006/relationships/customXml" Target="../customXml/item665.xml"/><Relationship Id="rId872" Type="http://schemas.openxmlformats.org/officeDocument/2006/relationships/customXml" Target="../customXml/item872.xml"/><Relationship Id="rId1088" Type="http://schemas.openxmlformats.org/officeDocument/2006/relationships/customXml" Target="../customXml/item1088.xml"/><Relationship Id="rId1295" Type="http://schemas.openxmlformats.org/officeDocument/2006/relationships/customXml" Target="../customXml/item1295.xml"/><Relationship Id="rId2139" Type="http://schemas.openxmlformats.org/officeDocument/2006/relationships/customXml" Target="../customXml/item2139.xml"/><Relationship Id="rId2346" Type="http://schemas.openxmlformats.org/officeDocument/2006/relationships/customXml" Target="../customXml/item2346.xml"/><Relationship Id="rId2553" Type="http://schemas.openxmlformats.org/officeDocument/2006/relationships/customXml" Target="../customXml/item2553.xml"/><Relationship Id="rId2760" Type="http://schemas.openxmlformats.org/officeDocument/2006/relationships/customXml" Target="../customXml/item2760.xml"/><Relationship Id="rId318" Type="http://schemas.openxmlformats.org/officeDocument/2006/relationships/customXml" Target="../customXml/item318.xml"/><Relationship Id="rId525" Type="http://schemas.openxmlformats.org/officeDocument/2006/relationships/customXml" Target="../customXml/item525.xml"/><Relationship Id="rId732" Type="http://schemas.openxmlformats.org/officeDocument/2006/relationships/customXml" Target="../customXml/item732.xml"/><Relationship Id="rId1155" Type="http://schemas.openxmlformats.org/officeDocument/2006/relationships/customXml" Target="../customXml/item1155.xml"/><Relationship Id="rId1362" Type="http://schemas.openxmlformats.org/officeDocument/2006/relationships/customXml" Target="../customXml/item1362.xml"/><Relationship Id="rId2206" Type="http://schemas.openxmlformats.org/officeDocument/2006/relationships/customXml" Target="../customXml/item2206.xml"/><Relationship Id="rId2413" Type="http://schemas.openxmlformats.org/officeDocument/2006/relationships/customXml" Target="../customXml/item2413.xml"/><Relationship Id="rId2620" Type="http://schemas.openxmlformats.org/officeDocument/2006/relationships/customXml" Target="../customXml/item2620.xml"/><Relationship Id="rId1015" Type="http://schemas.openxmlformats.org/officeDocument/2006/relationships/customXml" Target="../customXml/item1015.xml"/><Relationship Id="rId1222" Type="http://schemas.openxmlformats.org/officeDocument/2006/relationships/customXml" Target="../customXml/item1222.xml"/><Relationship Id="rId3047" Type="http://schemas.openxmlformats.org/officeDocument/2006/relationships/customXml" Target="../customXml/item3047.xml"/><Relationship Id="rId175" Type="http://schemas.openxmlformats.org/officeDocument/2006/relationships/customXml" Target="../customXml/item175.xml"/><Relationship Id="rId382" Type="http://schemas.openxmlformats.org/officeDocument/2006/relationships/customXml" Target="../customXml/item382.xml"/><Relationship Id="rId2063" Type="http://schemas.openxmlformats.org/officeDocument/2006/relationships/customXml" Target="../customXml/item2063.xml"/><Relationship Id="rId2270" Type="http://schemas.openxmlformats.org/officeDocument/2006/relationships/customXml" Target="../customXml/item2270.xml"/><Relationship Id="rId242" Type="http://schemas.openxmlformats.org/officeDocument/2006/relationships/customXml" Target="../customXml/item242.xml"/><Relationship Id="rId2130" Type="http://schemas.openxmlformats.org/officeDocument/2006/relationships/customXml" Target="../customXml/item2130.xml"/><Relationship Id="rId102" Type="http://schemas.openxmlformats.org/officeDocument/2006/relationships/customXml" Target="../customXml/item102.xml"/><Relationship Id="rId1689" Type="http://schemas.openxmlformats.org/officeDocument/2006/relationships/customXml" Target="../customXml/item1689.xml"/><Relationship Id="rId1896" Type="http://schemas.openxmlformats.org/officeDocument/2006/relationships/customXml" Target="../customXml/item1896.xml"/><Relationship Id="rId2947" Type="http://schemas.openxmlformats.org/officeDocument/2006/relationships/customXml" Target="../customXml/item2947.xml"/><Relationship Id="rId919" Type="http://schemas.openxmlformats.org/officeDocument/2006/relationships/customXml" Target="../customXml/item919.xml"/><Relationship Id="rId1549" Type="http://schemas.openxmlformats.org/officeDocument/2006/relationships/customXml" Target="../customXml/item1549.xml"/><Relationship Id="rId1756" Type="http://schemas.openxmlformats.org/officeDocument/2006/relationships/customXml" Target="../customXml/item1756.xml"/><Relationship Id="rId1963" Type="http://schemas.openxmlformats.org/officeDocument/2006/relationships/customXml" Target="../customXml/item1963.xml"/><Relationship Id="rId2807" Type="http://schemas.openxmlformats.org/officeDocument/2006/relationships/customXml" Target="../customXml/item2807.xml"/><Relationship Id="rId48" Type="http://schemas.openxmlformats.org/officeDocument/2006/relationships/customXml" Target="../customXml/item48.xml"/><Relationship Id="rId1409" Type="http://schemas.openxmlformats.org/officeDocument/2006/relationships/customXml" Target="../customXml/item1409.xml"/><Relationship Id="rId1616" Type="http://schemas.openxmlformats.org/officeDocument/2006/relationships/customXml" Target="../customXml/item1616.xml"/><Relationship Id="rId1823" Type="http://schemas.openxmlformats.org/officeDocument/2006/relationships/customXml" Target="../customXml/item1823.xml"/><Relationship Id="rId2597" Type="http://schemas.openxmlformats.org/officeDocument/2006/relationships/customXml" Target="../customXml/item2597.xml"/><Relationship Id="rId569" Type="http://schemas.openxmlformats.org/officeDocument/2006/relationships/customXml" Target="../customXml/item569.xml"/><Relationship Id="rId776" Type="http://schemas.openxmlformats.org/officeDocument/2006/relationships/customXml" Target="../customXml/item776.xml"/><Relationship Id="rId983" Type="http://schemas.openxmlformats.org/officeDocument/2006/relationships/customXml" Target="../customXml/item983.xml"/><Relationship Id="rId1199" Type="http://schemas.openxmlformats.org/officeDocument/2006/relationships/customXml" Target="../customXml/item1199.xml"/><Relationship Id="rId2457" Type="http://schemas.openxmlformats.org/officeDocument/2006/relationships/customXml" Target="../customXml/item2457.xml"/><Relationship Id="rId2664" Type="http://schemas.openxmlformats.org/officeDocument/2006/relationships/customXml" Target="../customXml/item2664.xml"/><Relationship Id="rId429" Type="http://schemas.openxmlformats.org/officeDocument/2006/relationships/customXml" Target="../customXml/item429.xml"/><Relationship Id="rId636" Type="http://schemas.openxmlformats.org/officeDocument/2006/relationships/customXml" Target="../customXml/item636.xml"/><Relationship Id="rId1059" Type="http://schemas.openxmlformats.org/officeDocument/2006/relationships/customXml" Target="../customXml/item1059.xml"/><Relationship Id="rId1266" Type="http://schemas.openxmlformats.org/officeDocument/2006/relationships/customXml" Target="../customXml/item1266.xml"/><Relationship Id="rId1473" Type="http://schemas.openxmlformats.org/officeDocument/2006/relationships/customXml" Target="../customXml/item1473.xml"/><Relationship Id="rId2317" Type="http://schemas.openxmlformats.org/officeDocument/2006/relationships/customXml" Target="../customXml/item2317.xml"/><Relationship Id="rId2871" Type="http://schemas.openxmlformats.org/officeDocument/2006/relationships/customXml" Target="../customXml/item2871.xml"/><Relationship Id="rId843" Type="http://schemas.openxmlformats.org/officeDocument/2006/relationships/customXml" Target="../customXml/item843.xml"/><Relationship Id="rId1126" Type="http://schemas.openxmlformats.org/officeDocument/2006/relationships/customXml" Target="../customXml/item1126.xml"/><Relationship Id="rId1680" Type="http://schemas.openxmlformats.org/officeDocument/2006/relationships/customXml" Target="../customXml/item1680.xml"/><Relationship Id="rId2524" Type="http://schemas.openxmlformats.org/officeDocument/2006/relationships/customXml" Target="../customXml/item2524.xml"/><Relationship Id="rId2731" Type="http://schemas.openxmlformats.org/officeDocument/2006/relationships/customXml" Target="../customXml/item2731.xml"/><Relationship Id="rId703" Type="http://schemas.openxmlformats.org/officeDocument/2006/relationships/customXml" Target="../customXml/item703.xml"/><Relationship Id="rId910" Type="http://schemas.openxmlformats.org/officeDocument/2006/relationships/customXml" Target="../customXml/item910.xml"/><Relationship Id="rId1333" Type="http://schemas.openxmlformats.org/officeDocument/2006/relationships/customXml" Target="../customXml/item1333.xml"/><Relationship Id="rId1540" Type="http://schemas.openxmlformats.org/officeDocument/2006/relationships/customXml" Target="../customXml/item1540.xml"/><Relationship Id="rId1400" Type="http://schemas.openxmlformats.org/officeDocument/2006/relationships/customXml" Target="../customXml/item1400.xml"/><Relationship Id="rId286" Type="http://schemas.openxmlformats.org/officeDocument/2006/relationships/customXml" Target="../customXml/item286.xml"/><Relationship Id="rId493" Type="http://schemas.openxmlformats.org/officeDocument/2006/relationships/customXml" Target="../customXml/item493.xml"/><Relationship Id="rId2174" Type="http://schemas.openxmlformats.org/officeDocument/2006/relationships/customXml" Target="../customXml/item2174.xml"/><Relationship Id="rId2381" Type="http://schemas.openxmlformats.org/officeDocument/2006/relationships/customXml" Target="../customXml/item2381.xml"/><Relationship Id="rId3018" Type="http://schemas.openxmlformats.org/officeDocument/2006/relationships/customXml" Target="../customXml/item3018.xml"/><Relationship Id="rId146" Type="http://schemas.openxmlformats.org/officeDocument/2006/relationships/customXml" Target="../customXml/item146.xml"/><Relationship Id="rId353" Type="http://schemas.openxmlformats.org/officeDocument/2006/relationships/customXml" Target="../customXml/item353.xml"/><Relationship Id="rId560" Type="http://schemas.openxmlformats.org/officeDocument/2006/relationships/customXml" Target="../customXml/item560.xml"/><Relationship Id="rId1190" Type="http://schemas.openxmlformats.org/officeDocument/2006/relationships/customXml" Target="../customXml/item1190.xml"/><Relationship Id="rId2034" Type="http://schemas.openxmlformats.org/officeDocument/2006/relationships/customXml" Target="../customXml/item2034.xml"/><Relationship Id="rId2241" Type="http://schemas.openxmlformats.org/officeDocument/2006/relationships/customXml" Target="../customXml/item2241.xml"/><Relationship Id="rId213" Type="http://schemas.openxmlformats.org/officeDocument/2006/relationships/customXml" Target="../customXml/item213.xml"/><Relationship Id="rId420" Type="http://schemas.openxmlformats.org/officeDocument/2006/relationships/customXml" Target="../customXml/item420.xml"/><Relationship Id="rId1050" Type="http://schemas.openxmlformats.org/officeDocument/2006/relationships/customXml" Target="../customXml/item1050.xml"/><Relationship Id="rId2101" Type="http://schemas.openxmlformats.org/officeDocument/2006/relationships/customXml" Target="../customXml/item2101.xml"/><Relationship Id="rId1867" Type="http://schemas.openxmlformats.org/officeDocument/2006/relationships/customXml" Target="../customXml/item1867.xml"/><Relationship Id="rId2918" Type="http://schemas.openxmlformats.org/officeDocument/2006/relationships/customXml" Target="../customXml/item2918.xml"/><Relationship Id="rId1727" Type="http://schemas.openxmlformats.org/officeDocument/2006/relationships/customXml" Target="../customXml/item1727.xml"/><Relationship Id="rId1934" Type="http://schemas.openxmlformats.org/officeDocument/2006/relationships/customXml" Target="../customXml/item1934.xml"/><Relationship Id="rId3082" Type="http://schemas.openxmlformats.org/officeDocument/2006/relationships/slideMaster" Target="slideMasters/slideMaster4.xml"/><Relationship Id="rId19" Type="http://schemas.openxmlformats.org/officeDocument/2006/relationships/customXml" Target="../customXml/item19.xml"/><Relationship Id="rId3" Type="http://schemas.openxmlformats.org/officeDocument/2006/relationships/customXml" Target="../customXml/item3.xml"/><Relationship Id="rId887" Type="http://schemas.openxmlformats.org/officeDocument/2006/relationships/customXml" Target="../customXml/item887.xml"/><Relationship Id="rId2568" Type="http://schemas.openxmlformats.org/officeDocument/2006/relationships/customXml" Target="../customXml/item2568.xml"/><Relationship Id="rId2775" Type="http://schemas.openxmlformats.org/officeDocument/2006/relationships/customXml" Target="../customXml/item2775.xml"/><Relationship Id="rId2982" Type="http://schemas.openxmlformats.org/officeDocument/2006/relationships/customXml" Target="../customXml/item2982.xml"/><Relationship Id="rId747" Type="http://schemas.openxmlformats.org/officeDocument/2006/relationships/customXml" Target="../customXml/item747.xml"/><Relationship Id="rId954" Type="http://schemas.openxmlformats.org/officeDocument/2006/relationships/customXml" Target="../customXml/item954.xml"/><Relationship Id="rId1377" Type="http://schemas.openxmlformats.org/officeDocument/2006/relationships/customXml" Target="../customXml/item1377.xml"/><Relationship Id="rId1584" Type="http://schemas.openxmlformats.org/officeDocument/2006/relationships/customXml" Target="../customXml/item1584.xml"/><Relationship Id="rId1791" Type="http://schemas.openxmlformats.org/officeDocument/2006/relationships/customXml" Target="../customXml/item1791.xml"/><Relationship Id="rId2428" Type="http://schemas.openxmlformats.org/officeDocument/2006/relationships/customXml" Target="../customXml/item2428.xml"/><Relationship Id="rId2635" Type="http://schemas.openxmlformats.org/officeDocument/2006/relationships/customXml" Target="../customXml/item2635.xml"/><Relationship Id="rId2842" Type="http://schemas.openxmlformats.org/officeDocument/2006/relationships/customXml" Target="../customXml/item2842.xml"/><Relationship Id="rId83" Type="http://schemas.openxmlformats.org/officeDocument/2006/relationships/customXml" Target="../customXml/item83.xml"/><Relationship Id="rId607" Type="http://schemas.openxmlformats.org/officeDocument/2006/relationships/customXml" Target="../customXml/item607.xml"/><Relationship Id="rId814" Type="http://schemas.openxmlformats.org/officeDocument/2006/relationships/customXml" Target="../customXml/item814.xml"/><Relationship Id="rId1237" Type="http://schemas.openxmlformats.org/officeDocument/2006/relationships/customXml" Target="../customXml/item1237.xml"/><Relationship Id="rId1444" Type="http://schemas.openxmlformats.org/officeDocument/2006/relationships/customXml" Target="../customXml/item1444.xml"/><Relationship Id="rId1651" Type="http://schemas.openxmlformats.org/officeDocument/2006/relationships/customXml" Target="../customXml/item1651.xml"/><Relationship Id="rId2702" Type="http://schemas.openxmlformats.org/officeDocument/2006/relationships/customXml" Target="../customXml/item2702.xml"/><Relationship Id="rId1304" Type="http://schemas.openxmlformats.org/officeDocument/2006/relationships/customXml" Target="../customXml/item1304.xml"/><Relationship Id="rId1511" Type="http://schemas.openxmlformats.org/officeDocument/2006/relationships/customXml" Target="../customXml/item1511.xml"/><Relationship Id="rId10" Type="http://schemas.openxmlformats.org/officeDocument/2006/relationships/customXml" Target="../customXml/item10.xml"/><Relationship Id="rId397" Type="http://schemas.openxmlformats.org/officeDocument/2006/relationships/customXml" Target="../customXml/item397.xml"/><Relationship Id="rId2078" Type="http://schemas.openxmlformats.org/officeDocument/2006/relationships/customXml" Target="../customXml/item2078.xml"/><Relationship Id="rId2285" Type="http://schemas.openxmlformats.org/officeDocument/2006/relationships/customXml" Target="../customXml/item2285.xml"/><Relationship Id="rId2492" Type="http://schemas.openxmlformats.org/officeDocument/2006/relationships/customXml" Target="../customXml/item2492.xml"/><Relationship Id="rId257" Type="http://schemas.openxmlformats.org/officeDocument/2006/relationships/customXml" Target="../customXml/item257.xml"/><Relationship Id="rId464" Type="http://schemas.openxmlformats.org/officeDocument/2006/relationships/customXml" Target="../customXml/item464.xml"/><Relationship Id="rId1094" Type="http://schemas.openxmlformats.org/officeDocument/2006/relationships/customXml" Target="../customXml/item1094.xml"/><Relationship Id="rId2145" Type="http://schemas.openxmlformats.org/officeDocument/2006/relationships/customXml" Target="../customXml/item2145.xml"/><Relationship Id="rId117" Type="http://schemas.openxmlformats.org/officeDocument/2006/relationships/customXml" Target="../customXml/item117.xml"/><Relationship Id="rId671" Type="http://schemas.openxmlformats.org/officeDocument/2006/relationships/customXml" Target="../customXml/item671.xml"/><Relationship Id="rId2352" Type="http://schemas.openxmlformats.org/officeDocument/2006/relationships/customXml" Target="../customXml/item2352.xml"/><Relationship Id="rId324" Type="http://schemas.openxmlformats.org/officeDocument/2006/relationships/customXml" Target="../customXml/item324.xml"/><Relationship Id="rId531" Type="http://schemas.openxmlformats.org/officeDocument/2006/relationships/customXml" Target="../customXml/item531.xml"/><Relationship Id="rId1161" Type="http://schemas.openxmlformats.org/officeDocument/2006/relationships/customXml" Target="../customXml/item1161.xml"/><Relationship Id="rId2005" Type="http://schemas.openxmlformats.org/officeDocument/2006/relationships/customXml" Target="../customXml/item2005.xml"/><Relationship Id="rId2212" Type="http://schemas.openxmlformats.org/officeDocument/2006/relationships/customXml" Target="../customXml/item2212.xml"/><Relationship Id="rId1021" Type="http://schemas.openxmlformats.org/officeDocument/2006/relationships/customXml" Target="../customXml/item1021.xml"/><Relationship Id="rId1978" Type="http://schemas.openxmlformats.org/officeDocument/2006/relationships/customXml" Target="../customXml/item1978.xml"/><Relationship Id="rId1838" Type="http://schemas.openxmlformats.org/officeDocument/2006/relationships/customXml" Target="../customXml/item1838.xml"/><Relationship Id="rId3053" Type="http://schemas.openxmlformats.org/officeDocument/2006/relationships/customXml" Target="../customXml/item3053.xml"/><Relationship Id="rId181" Type="http://schemas.openxmlformats.org/officeDocument/2006/relationships/customXml" Target="../customXml/item181.xml"/><Relationship Id="rId1905" Type="http://schemas.openxmlformats.org/officeDocument/2006/relationships/customXml" Target="../customXml/item1905.xml"/><Relationship Id="rId139" Type="http://schemas.openxmlformats.org/officeDocument/2006/relationships/customXml" Target="../customXml/item139.xml"/><Relationship Id="rId346" Type="http://schemas.openxmlformats.org/officeDocument/2006/relationships/customXml" Target="../customXml/item346.xml"/><Relationship Id="rId553" Type="http://schemas.openxmlformats.org/officeDocument/2006/relationships/customXml" Target="../customXml/item553.xml"/><Relationship Id="rId760" Type="http://schemas.openxmlformats.org/officeDocument/2006/relationships/customXml" Target="../customXml/item760.xml"/><Relationship Id="rId998" Type="http://schemas.openxmlformats.org/officeDocument/2006/relationships/customXml" Target="../customXml/item998.xml"/><Relationship Id="rId1183" Type="http://schemas.openxmlformats.org/officeDocument/2006/relationships/customXml" Target="../customXml/item1183.xml"/><Relationship Id="rId1390" Type="http://schemas.openxmlformats.org/officeDocument/2006/relationships/customXml" Target="../customXml/item1390.xml"/><Relationship Id="rId2027" Type="http://schemas.openxmlformats.org/officeDocument/2006/relationships/customXml" Target="../customXml/item2027.xml"/><Relationship Id="rId2234" Type="http://schemas.openxmlformats.org/officeDocument/2006/relationships/customXml" Target="../customXml/item2234.xml"/><Relationship Id="rId2441" Type="http://schemas.openxmlformats.org/officeDocument/2006/relationships/customXml" Target="../customXml/item2441.xml"/><Relationship Id="rId2679" Type="http://schemas.openxmlformats.org/officeDocument/2006/relationships/customXml" Target="../customXml/item2679.xml"/><Relationship Id="rId2886" Type="http://schemas.openxmlformats.org/officeDocument/2006/relationships/customXml" Target="../customXml/item2886.xml"/><Relationship Id="rId206" Type="http://schemas.openxmlformats.org/officeDocument/2006/relationships/customXml" Target="../customXml/item206.xml"/><Relationship Id="rId413" Type="http://schemas.openxmlformats.org/officeDocument/2006/relationships/customXml" Target="../customXml/item413.xml"/><Relationship Id="rId858" Type="http://schemas.openxmlformats.org/officeDocument/2006/relationships/customXml" Target="../customXml/item858.xml"/><Relationship Id="rId1043" Type="http://schemas.openxmlformats.org/officeDocument/2006/relationships/customXml" Target="../customXml/item1043.xml"/><Relationship Id="rId1488" Type="http://schemas.openxmlformats.org/officeDocument/2006/relationships/customXml" Target="../customXml/item1488.xml"/><Relationship Id="rId1695" Type="http://schemas.openxmlformats.org/officeDocument/2006/relationships/customXml" Target="../customXml/item1695.xml"/><Relationship Id="rId2539" Type="http://schemas.openxmlformats.org/officeDocument/2006/relationships/customXml" Target="../customXml/item2539.xml"/><Relationship Id="rId2746" Type="http://schemas.openxmlformats.org/officeDocument/2006/relationships/customXml" Target="../customXml/item2746.xml"/><Relationship Id="rId2953" Type="http://schemas.openxmlformats.org/officeDocument/2006/relationships/customXml" Target="../customXml/item2953.xml"/><Relationship Id="rId620" Type="http://schemas.openxmlformats.org/officeDocument/2006/relationships/customXml" Target="../customXml/item620.xml"/><Relationship Id="rId718" Type="http://schemas.openxmlformats.org/officeDocument/2006/relationships/customXml" Target="../customXml/item718.xml"/><Relationship Id="rId925" Type="http://schemas.openxmlformats.org/officeDocument/2006/relationships/customXml" Target="../customXml/item925.xml"/><Relationship Id="rId1250" Type="http://schemas.openxmlformats.org/officeDocument/2006/relationships/customXml" Target="../customXml/item1250.xml"/><Relationship Id="rId1348" Type="http://schemas.openxmlformats.org/officeDocument/2006/relationships/customXml" Target="../customXml/item1348.xml"/><Relationship Id="rId1555" Type="http://schemas.openxmlformats.org/officeDocument/2006/relationships/customXml" Target="../customXml/item1555.xml"/><Relationship Id="rId1762" Type="http://schemas.openxmlformats.org/officeDocument/2006/relationships/customXml" Target="../customXml/item1762.xml"/><Relationship Id="rId2301" Type="http://schemas.openxmlformats.org/officeDocument/2006/relationships/customXml" Target="../customXml/item2301.xml"/><Relationship Id="rId2606" Type="http://schemas.openxmlformats.org/officeDocument/2006/relationships/customXml" Target="../customXml/item2606.xml"/><Relationship Id="rId1110" Type="http://schemas.openxmlformats.org/officeDocument/2006/relationships/customXml" Target="../customXml/item1110.xml"/><Relationship Id="rId1208" Type="http://schemas.openxmlformats.org/officeDocument/2006/relationships/customXml" Target="../customXml/item1208.xml"/><Relationship Id="rId1415" Type="http://schemas.openxmlformats.org/officeDocument/2006/relationships/customXml" Target="../customXml/item1415.xml"/><Relationship Id="rId2813" Type="http://schemas.openxmlformats.org/officeDocument/2006/relationships/customXml" Target="../customXml/item2813.xml"/><Relationship Id="rId54" Type="http://schemas.openxmlformats.org/officeDocument/2006/relationships/customXml" Target="../customXml/item54.xml"/><Relationship Id="rId1622" Type="http://schemas.openxmlformats.org/officeDocument/2006/relationships/customXml" Target="../customXml/item1622.xml"/><Relationship Id="rId1927" Type="http://schemas.openxmlformats.org/officeDocument/2006/relationships/customXml" Target="../customXml/item1927.xml"/><Relationship Id="rId3075" Type="http://schemas.openxmlformats.org/officeDocument/2006/relationships/customXml" Target="../customXml/item3075.xml"/><Relationship Id="rId2091" Type="http://schemas.openxmlformats.org/officeDocument/2006/relationships/customXml" Target="../customXml/item2091.xml"/><Relationship Id="rId2189" Type="http://schemas.openxmlformats.org/officeDocument/2006/relationships/customXml" Target="../customXml/item2189.xml"/><Relationship Id="rId270" Type="http://schemas.openxmlformats.org/officeDocument/2006/relationships/customXml" Target="../customXml/item270.xml"/><Relationship Id="rId2396" Type="http://schemas.openxmlformats.org/officeDocument/2006/relationships/customXml" Target="../customXml/item2396.xml"/><Relationship Id="rId3002" Type="http://schemas.openxmlformats.org/officeDocument/2006/relationships/customXml" Target="../customXml/item3002.xml"/><Relationship Id="rId130" Type="http://schemas.openxmlformats.org/officeDocument/2006/relationships/customXml" Target="../customXml/item130.xml"/><Relationship Id="rId368" Type="http://schemas.openxmlformats.org/officeDocument/2006/relationships/customXml" Target="../customXml/item368.xml"/><Relationship Id="rId575" Type="http://schemas.openxmlformats.org/officeDocument/2006/relationships/customXml" Target="../customXml/item575.xml"/><Relationship Id="rId782" Type="http://schemas.openxmlformats.org/officeDocument/2006/relationships/customXml" Target="../customXml/item782.xml"/><Relationship Id="rId2049" Type="http://schemas.openxmlformats.org/officeDocument/2006/relationships/customXml" Target="../customXml/item2049.xml"/><Relationship Id="rId2256" Type="http://schemas.openxmlformats.org/officeDocument/2006/relationships/customXml" Target="../customXml/item2256.xml"/><Relationship Id="rId2463" Type="http://schemas.openxmlformats.org/officeDocument/2006/relationships/customXml" Target="../customXml/item2463.xml"/><Relationship Id="rId2670" Type="http://schemas.openxmlformats.org/officeDocument/2006/relationships/customXml" Target="../customXml/item2670.xml"/><Relationship Id="rId228" Type="http://schemas.openxmlformats.org/officeDocument/2006/relationships/customXml" Target="../customXml/item228.xml"/><Relationship Id="rId435" Type="http://schemas.openxmlformats.org/officeDocument/2006/relationships/customXml" Target="../customXml/item435.xml"/><Relationship Id="rId642" Type="http://schemas.openxmlformats.org/officeDocument/2006/relationships/customXml" Target="../customXml/item642.xml"/><Relationship Id="rId1065" Type="http://schemas.openxmlformats.org/officeDocument/2006/relationships/customXml" Target="../customXml/item1065.xml"/><Relationship Id="rId1272" Type="http://schemas.openxmlformats.org/officeDocument/2006/relationships/customXml" Target="../customXml/item1272.xml"/><Relationship Id="rId2116" Type="http://schemas.openxmlformats.org/officeDocument/2006/relationships/customXml" Target="../customXml/item2116.xml"/><Relationship Id="rId2323" Type="http://schemas.openxmlformats.org/officeDocument/2006/relationships/customXml" Target="../customXml/item2323.xml"/><Relationship Id="rId2530" Type="http://schemas.openxmlformats.org/officeDocument/2006/relationships/customXml" Target="../customXml/item2530.xml"/><Relationship Id="rId2768" Type="http://schemas.openxmlformats.org/officeDocument/2006/relationships/customXml" Target="../customXml/item2768.xml"/><Relationship Id="rId2975" Type="http://schemas.openxmlformats.org/officeDocument/2006/relationships/customXml" Target="../customXml/item2975.xml"/><Relationship Id="rId502" Type="http://schemas.openxmlformats.org/officeDocument/2006/relationships/customXml" Target="../customXml/item502.xml"/><Relationship Id="rId947" Type="http://schemas.openxmlformats.org/officeDocument/2006/relationships/customXml" Target="../customXml/item947.xml"/><Relationship Id="rId1132" Type="http://schemas.openxmlformats.org/officeDocument/2006/relationships/customXml" Target="../customXml/item1132.xml"/><Relationship Id="rId1577" Type="http://schemas.openxmlformats.org/officeDocument/2006/relationships/customXml" Target="../customXml/item1577.xml"/><Relationship Id="rId1784" Type="http://schemas.openxmlformats.org/officeDocument/2006/relationships/customXml" Target="../customXml/item1784.xml"/><Relationship Id="rId1991" Type="http://schemas.openxmlformats.org/officeDocument/2006/relationships/customXml" Target="../customXml/item1991.xml"/><Relationship Id="rId2628" Type="http://schemas.openxmlformats.org/officeDocument/2006/relationships/customXml" Target="../customXml/item2628.xml"/><Relationship Id="rId2835" Type="http://schemas.openxmlformats.org/officeDocument/2006/relationships/customXml" Target="../customXml/item2835.xml"/><Relationship Id="rId76" Type="http://schemas.openxmlformats.org/officeDocument/2006/relationships/customXml" Target="../customXml/item76.xml"/><Relationship Id="rId807" Type="http://schemas.openxmlformats.org/officeDocument/2006/relationships/customXml" Target="../customXml/item807.xml"/><Relationship Id="rId1437" Type="http://schemas.openxmlformats.org/officeDocument/2006/relationships/customXml" Target="../customXml/item1437.xml"/><Relationship Id="rId1644" Type="http://schemas.openxmlformats.org/officeDocument/2006/relationships/customXml" Target="../customXml/item1644.xml"/><Relationship Id="rId1851" Type="http://schemas.openxmlformats.org/officeDocument/2006/relationships/customXml" Target="../customXml/item1851.xml"/><Relationship Id="rId2902" Type="http://schemas.openxmlformats.org/officeDocument/2006/relationships/customXml" Target="../customXml/item2902.xml"/><Relationship Id="rId3097" Type="http://schemas.openxmlformats.org/officeDocument/2006/relationships/theme" Target="theme/theme1.xml"/><Relationship Id="rId1504" Type="http://schemas.openxmlformats.org/officeDocument/2006/relationships/customXml" Target="../customXml/item1504.xml"/><Relationship Id="rId1711" Type="http://schemas.openxmlformats.org/officeDocument/2006/relationships/customXml" Target="../customXml/item1711.xml"/><Relationship Id="rId1949" Type="http://schemas.openxmlformats.org/officeDocument/2006/relationships/customXml" Target="../customXml/item1949.xml"/><Relationship Id="rId292" Type="http://schemas.openxmlformats.org/officeDocument/2006/relationships/customXml" Target="../customXml/item292.xml"/><Relationship Id="rId1809" Type="http://schemas.openxmlformats.org/officeDocument/2006/relationships/customXml" Target="../customXml/item1809.xml"/><Relationship Id="rId597" Type="http://schemas.openxmlformats.org/officeDocument/2006/relationships/customXml" Target="../customXml/item597.xml"/><Relationship Id="rId2180" Type="http://schemas.openxmlformats.org/officeDocument/2006/relationships/customXml" Target="../customXml/item2180.xml"/><Relationship Id="rId2278" Type="http://schemas.openxmlformats.org/officeDocument/2006/relationships/customXml" Target="../customXml/item2278.xml"/><Relationship Id="rId2485" Type="http://schemas.openxmlformats.org/officeDocument/2006/relationships/customXml" Target="../customXml/item2485.xml"/><Relationship Id="rId3024" Type="http://schemas.openxmlformats.org/officeDocument/2006/relationships/customXml" Target="../customXml/item3024.xml"/><Relationship Id="rId152" Type="http://schemas.openxmlformats.org/officeDocument/2006/relationships/customXml" Target="../customXml/item152.xml"/><Relationship Id="rId457" Type="http://schemas.openxmlformats.org/officeDocument/2006/relationships/customXml" Target="../customXml/item457.xml"/><Relationship Id="rId1087" Type="http://schemas.openxmlformats.org/officeDocument/2006/relationships/customXml" Target="../customXml/item1087.xml"/><Relationship Id="rId1294" Type="http://schemas.openxmlformats.org/officeDocument/2006/relationships/customXml" Target="../customXml/item1294.xml"/><Relationship Id="rId2040" Type="http://schemas.openxmlformats.org/officeDocument/2006/relationships/customXml" Target="../customXml/item2040.xml"/><Relationship Id="rId2138" Type="http://schemas.openxmlformats.org/officeDocument/2006/relationships/customXml" Target="../customXml/item2138.xml"/><Relationship Id="rId2692" Type="http://schemas.openxmlformats.org/officeDocument/2006/relationships/customXml" Target="../customXml/item2692.xml"/><Relationship Id="rId2997" Type="http://schemas.openxmlformats.org/officeDocument/2006/relationships/customXml" Target="../customXml/item2997.xml"/><Relationship Id="rId664" Type="http://schemas.openxmlformats.org/officeDocument/2006/relationships/customXml" Target="../customXml/item664.xml"/><Relationship Id="rId871" Type="http://schemas.openxmlformats.org/officeDocument/2006/relationships/customXml" Target="../customXml/item871.xml"/><Relationship Id="rId969" Type="http://schemas.openxmlformats.org/officeDocument/2006/relationships/customXml" Target="../customXml/item969.xml"/><Relationship Id="rId1599" Type="http://schemas.openxmlformats.org/officeDocument/2006/relationships/customXml" Target="../customXml/item1599.xml"/><Relationship Id="rId2345" Type="http://schemas.openxmlformats.org/officeDocument/2006/relationships/customXml" Target="../customXml/item2345.xml"/><Relationship Id="rId2552" Type="http://schemas.openxmlformats.org/officeDocument/2006/relationships/customXml" Target="../customXml/item2552.xml"/><Relationship Id="rId317" Type="http://schemas.openxmlformats.org/officeDocument/2006/relationships/customXml" Target="../customXml/item317.xml"/><Relationship Id="rId524" Type="http://schemas.openxmlformats.org/officeDocument/2006/relationships/customXml" Target="../customXml/item524.xml"/><Relationship Id="rId731" Type="http://schemas.openxmlformats.org/officeDocument/2006/relationships/customXml" Target="../customXml/item731.xml"/><Relationship Id="rId1154" Type="http://schemas.openxmlformats.org/officeDocument/2006/relationships/customXml" Target="../customXml/item1154.xml"/><Relationship Id="rId1361" Type="http://schemas.openxmlformats.org/officeDocument/2006/relationships/customXml" Target="../customXml/item1361.xml"/><Relationship Id="rId1459" Type="http://schemas.openxmlformats.org/officeDocument/2006/relationships/customXml" Target="../customXml/item1459.xml"/><Relationship Id="rId2205" Type="http://schemas.openxmlformats.org/officeDocument/2006/relationships/customXml" Target="../customXml/item2205.xml"/><Relationship Id="rId2412" Type="http://schemas.openxmlformats.org/officeDocument/2006/relationships/customXml" Target="../customXml/item2412.xml"/><Relationship Id="rId2857" Type="http://schemas.openxmlformats.org/officeDocument/2006/relationships/customXml" Target="../customXml/item2857.xml"/><Relationship Id="rId98" Type="http://schemas.openxmlformats.org/officeDocument/2006/relationships/customXml" Target="../customXml/item98.xml"/><Relationship Id="rId829" Type="http://schemas.openxmlformats.org/officeDocument/2006/relationships/customXml" Target="../customXml/item829.xml"/><Relationship Id="rId1014" Type="http://schemas.openxmlformats.org/officeDocument/2006/relationships/customXml" Target="../customXml/item1014.xml"/><Relationship Id="rId1221" Type="http://schemas.openxmlformats.org/officeDocument/2006/relationships/customXml" Target="../customXml/item1221.xml"/><Relationship Id="rId1666" Type="http://schemas.openxmlformats.org/officeDocument/2006/relationships/customXml" Target="../customXml/item1666.xml"/><Relationship Id="rId1873" Type="http://schemas.openxmlformats.org/officeDocument/2006/relationships/customXml" Target="../customXml/item1873.xml"/><Relationship Id="rId2717" Type="http://schemas.openxmlformats.org/officeDocument/2006/relationships/customXml" Target="../customXml/item2717.xml"/><Relationship Id="rId2924" Type="http://schemas.openxmlformats.org/officeDocument/2006/relationships/customXml" Target="../customXml/item2924.xml"/><Relationship Id="rId1319" Type="http://schemas.openxmlformats.org/officeDocument/2006/relationships/customXml" Target="../customXml/item1319.xml"/><Relationship Id="rId1526" Type="http://schemas.openxmlformats.org/officeDocument/2006/relationships/customXml" Target="../customXml/item1526.xml"/><Relationship Id="rId1733" Type="http://schemas.openxmlformats.org/officeDocument/2006/relationships/customXml" Target="../customXml/item1733.xml"/><Relationship Id="rId1940" Type="http://schemas.openxmlformats.org/officeDocument/2006/relationships/customXml" Target="../customXml/item1940.xml"/><Relationship Id="rId25" Type="http://schemas.openxmlformats.org/officeDocument/2006/relationships/customXml" Target="../customXml/item25.xml"/><Relationship Id="rId1800" Type="http://schemas.openxmlformats.org/officeDocument/2006/relationships/customXml" Target="../customXml/item1800.xml"/><Relationship Id="rId3046" Type="http://schemas.openxmlformats.org/officeDocument/2006/relationships/customXml" Target="../customXml/item3046.xml"/><Relationship Id="rId174" Type="http://schemas.openxmlformats.org/officeDocument/2006/relationships/customXml" Target="../customXml/item174.xml"/><Relationship Id="rId381" Type="http://schemas.openxmlformats.org/officeDocument/2006/relationships/customXml" Target="../customXml/item381.xml"/><Relationship Id="rId2062" Type="http://schemas.openxmlformats.org/officeDocument/2006/relationships/customXml" Target="../customXml/item2062.xml"/><Relationship Id="rId241" Type="http://schemas.openxmlformats.org/officeDocument/2006/relationships/customXml" Target="../customXml/item241.xml"/><Relationship Id="rId479" Type="http://schemas.openxmlformats.org/officeDocument/2006/relationships/customXml" Target="../customXml/item479.xml"/><Relationship Id="rId686" Type="http://schemas.openxmlformats.org/officeDocument/2006/relationships/customXml" Target="../customXml/item686.xml"/><Relationship Id="rId893" Type="http://schemas.openxmlformats.org/officeDocument/2006/relationships/customXml" Target="../customXml/item893.xml"/><Relationship Id="rId2367" Type="http://schemas.openxmlformats.org/officeDocument/2006/relationships/customXml" Target="../customXml/item2367.xml"/><Relationship Id="rId2574" Type="http://schemas.openxmlformats.org/officeDocument/2006/relationships/customXml" Target="../customXml/item2574.xml"/><Relationship Id="rId2781" Type="http://schemas.openxmlformats.org/officeDocument/2006/relationships/customXml" Target="../customXml/item2781.xml"/><Relationship Id="rId339" Type="http://schemas.openxmlformats.org/officeDocument/2006/relationships/customXml" Target="../customXml/item339.xml"/><Relationship Id="rId546" Type="http://schemas.openxmlformats.org/officeDocument/2006/relationships/customXml" Target="../customXml/item546.xml"/><Relationship Id="rId753" Type="http://schemas.openxmlformats.org/officeDocument/2006/relationships/customXml" Target="../customXml/item753.xml"/><Relationship Id="rId1176" Type="http://schemas.openxmlformats.org/officeDocument/2006/relationships/customXml" Target="../customXml/item1176.xml"/><Relationship Id="rId1383" Type="http://schemas.openxmlformats.org/officeDocument/2006/relationships/customXml" Target="../customXml/item1383.xml"/><Relationship Id="rId2227" Type="http://schemas.openxmlformats.org/officeDocument/2006/relationships/customXml" Target="../customXml/item2227.xml"/><Relationship Id="rId2434" Type="http://schemas.openxmlformats.org/officeDocument/2006/relationships/customXml" Target="../customXml/item2434.xml"/><Relationship Id="rId2879" Type="http://schemas.openxmlformats.org/officeDocument/2006/relationships/customXml" Target="../customXml/item2879.xml"/><Relationship Id="rId101" Type="http://schemas.openxmlformats.org/officeDocument/2006/relationships/customXml" Target="../customXml/item101.xml"/><Relationship Id="rId406" Type="http://schemas.openxmlformats.org/officeDocument/2006/relationships/customXml" Target="../customXml/item406.xml"/><Relationship Id="rId960" Type="http://schemas.openxmlformats.org/officeDocument/2006/relationships/customXml" Target="../customXml/item960.xml"/><Relationship Id="rId1036" Type="http://schemas.openxmlformats.org/officeDocument/2006/relationships/customXml" Target="../customXml/item1036.xml"/><Relationship Id="rId1243" Type="http://schemas.openxmlformats.org/officeDocument/2006/relationships/customXml" Target="../customXml/item1243.xml"/><Relationship Id="rId1590" Type="http://schemas.openxmlformats.org/officeDocument/2006/relationships/customXml" Target="../customXml/item1590.xml"/><Relationship Id="rId1688" Type="http://schemas.openxmlformats.org/officeDocument/2006/relationships/customXml" Target="../customXml/item1688.xml"/><Relationship Id="rId1895" Type="http://schemas.openxmlformats.org/officeDocument/2006/relationships/customXml" Target="../customXml/item1895.xml"/><Relationship Id="rId2641" Type="http://schemas.openxmlformats.org/officeDocument/2006/relationships/customXml" Target="../customXml/item2641.xml"/><Relationship Id="rId2739" Type="http://schemas.openxmlformats.org/officeDocument/2006/relationships/customXml" Target="../customXml/item2739.xml"/><Relationship Id="rId2946" Type="http://schemas.openxmlformats.org/officeDocument/2006/relationships/customXml" Target="../customXml/item2946.xml"/><Relationship Id="rId613" Type="http://schemas.openxmlformats.org/officeDocument/2006/relationships/customXml" Target="../customXml/item613.xml"/><Relationship Id="rId820" Type="http://schemas.openxmlformats.org/officeDocument/2006/relationships/customXml" Target="../customXml/item820.xml"/><Relationship Id="rId918" Type="http://schemas.openxmlformats.org/officeDocument/2006/relationships/customXml" Target="../customXml/item918.xml"/><Relationship Id="rId1450" Type="http://schemas.openxmlformats.org/officeDocument/2006/relationships/customXml" Target="../customXml/item1450.xml"/><Relationship Id="rId1548" Type="http://schemas.openxmlformats.org/officeDocument/2006/relationships/customXml" Target="../customXml/item1548.xml"/><Relationship Id="rId1755" Type="http://schemas.openxmlformats.org/officeDocument/2006/relationships/customXml" Target="../customXml/item1755.xml"/><Relationship Id="rId2501" Type="http://schemas.openxmlformats.org/officeDocument/2006/relationships/customXml" Target="../customXml/item2501.xml"/><Relationship Id="rId1103" Type="http://schemas.openxmlformats.org/officeDocument/2006/relationships/customXml" Target="../customXml/item1103.xml"/><Relationship Id="rId1310" Type="http://schemas.openxmlformats.org/officeDocument/2006/relationships/customXml" Target="../customXml/item1310.xml"/><Relationship Id="rId1408" Type="http://schemas.openxmlformats.org/officeDocument/2006/relationships/customXml" Target="../customXml/item1408.xml"/><Relationship Id="rId1962" Type="http://schemas.openxmlformats.org/officeDocument/2006/relationships/customXml" Target="../customXml/item1962.xml"/><Relationship Id="rId2806" Type="http://schemas.openxmlformats.org/officeDocument/2006/relationships/customXml" Target="../customXml/item2806.xml"/><Relationship Id="rId47" Type="http://schemas.openxmlformats.org/officeDocument/2006/relationships/customXml" Target="../customXml/item47.xml"/><Relationship Id="rId1615" Type="http://schemas.openxmlformats.org/officeDocument/2006/relationships/customXml" Target="../customXml/item1615.xml"/><Relationship Id="rId1822" Type="http://schemas.openxmlformats.org/officeDocument/2006/relationships/customXml" Target="../customXml/item1822.xml"/><Relationship Id="rId3068" Type="http://schemas.openxmlformats.org/officeDocument/2006/relationships/customXml" Target="../customXml/item3068.xml"/><Relationship Id="rId196" Type="http://schemas.openxmlformats.org/officeDocument/2006/relationships/customXml" Target="../customXml/item196.xml"/><Relationship Id="rId2084" Type="http://schemas.openxmlformats.org/officeDocument/2006/relationships/customXml" Target="../customXml/item2084.xml"/><Relationship Id="rId2291" Type="http://schemas.openxmlformats.org/officeDocument/2006/relationships/customXml" Target="../customXml/item2291.xml"/><Relationship Id="rId263" Type="http://schemas.openxmlformats.org/officeDocument/2006/relationships/customXml" Target="../customXml/item263.xml"/><Relationship Id="rId470" Type="http://schemas.openxmlformats.org/officeDocument/2006/relationships/customXml" Target="../customXml/item470.xml"/><Relationship Id="rId2151" Type="http://schemas.openxmlformats.org/officeDocument/2006/relationships/customXml" Target="../customXml/item2151.xml"/><Relationship Id="rId2389" Type="http://schemas.openxmlformats.org/officeDocument/2006/relationships/customXml" Target="../customXml/item2389.xml"/><Relationship Id="rId2596" Type="http://schemas.openxmlformats.org/officeDocument/2006/relationships/customXml" Target="../customXml/item2596.xml"/><Relationship Id="rId123" Type="http://schemas.openxmlformats.org/officeDocument/2006/relationships/customXml" Target="../customXml/item123.xml"/><Relationship Id="rId330" Type="http://schemas.openxmlformats.org/officeDocument/2006/relationships/customXml" Target="../customXml/item330.xml"/><Relationship Id="rId568" Type="http://schemas.openxmlformats.org/officeDocument/2006/relationships/customXml" Target="../customXml/item568.xml"/><Relationship Id="rId775" Type="http://schemas.openxmlformats.org/officeDocument/2006/relationships/customXml" Target="../customXml/item775.xml"/><Relationship Id="rId982" Type="http://schemas.openxmlformats.org/officeDocument/2006/relationships/customXml" Target="../customXml/item982.xml"/><Relationship Id="rId1198" Type="http://schemas.openxmlformats.org/officeDocument/2006/relationships/customXml" Target="../customXml/item1198.xml"/><Relationship Id="rId2011" Type="http://schemas.openxmlformats.org/officeDocument/2006/relationships/customXml" Target="../customXml/item2011.xml"/><Relationship Id="rId2249" Type="http://schemas.openxmlformats.org/officeDocument/2006/relationships/customXml" Target="../customXml/item2249.xml"/><Relationship Id="rId2456" Type="http://schemas.openxmlformats.org/officeDocument/2006/relationships/customXml" Target="../customXml/item2456.xml"/><Relationship Id="rId2663" Type="http://schemas.openxmlformats.org/officeDocument/2006/relationships/customXml" Target="../customXml/item2663.xml"/><Relationship Id="rId2870" Type="http://schemas.openxmlformats.org/officeDocument/2006/relationships/customXml" Target="../customXml/item2870.xml"/><Relationship Id="rId428" Type="http://schemas.openxmlformats.org/officeDocument/2006/relationships/customXml" Target="../customXml/item428.xml"/><Relationship Id="rId635" Type="http://schemas.openxmlformats.org/officeDocument/2006/relationships/customXml" Target="../customXml/item635.xml"/><Relationship Id="rId842" Type="http://schemas.openxmlformats.org/officeDocument/2006/relationships/customXml" Target="../customXml/item842.xml"/><Relationship Id="rId1058" Type="http://schemas.openxmlformats.org/officeDocument/2006/relationships/customXml" Target="../customXml/item1058.xml"/><Relationship Id="rId1265" Type="http://schemas.openxmlformats.org/officeDocument/2006/relationships/customXml" Target="../customXml/item1265.xml"/><Relationship Id="rId1472" Type="http://schemas.openxmlformats.org/officeDocument/2006/relationships/customXml" Target="../customXml/item1472.xml"/><Relationship Id="rId2109" Type="http://schemas.openxmlformats.org/officeDocument/2006/relationships/customXml" Target="../customXml/item2109.xml"/><Relationship Id="rId2316" Type="http://schemas.openxmlformats.org/officeDocument/2006/relationships/customXml" Target="../customXml/item2316.xml"/><Relationship Id="rId2523" Type="http://schemas.openxmlformats.org/officeDocument/2006/relationships/customXml" Target="../customXml/item2523.xml"/><Relationship Id="rId2730" Type="http://schemas.openxmlformats.org/officeDocument/2006/relationships/customXml" Target="../customXml/item2730.xml"/><Relationship Id="rId2968" Type="http://schemas.openxmlformats.org/officeDocument/2006/relationships/customXml" Target="../customXml/item2968.xml"/><Relationship Id="rId702" Type="http://schemas.openxmlformats.org/officeDocument/2006/relationships/customXml" Target="../customXml/item702.xml"/><Relationship Id="rId1125" Type="http://schemas.openxmlformats.org/officeDocument/2006/relationships/customXml" Target="../customXml/item1125.xml"/><Relationship Id="rId1332" Type="http://schemas.openxmlformats.org/officeDocument/2006/relationships/customXml" Target="../customXml/item1332.xml"/><Relationship Id="rId1777" Type="http://schemas.openxmlformats.org/officeDocument/2006/relationships/customXml" Target="../customXml/item1777.xml"/><Relationship Id="rId1984" Type="http://schemas.openxmlformats.org/officeDocument/2006/relationships/customXml" Target="../customXml/item1984.xml"/><Relationship Id="rId2828" Type="http://schemas.openxmlformats.org/officeDocument/2006/relationships/customXml" Target="../customXml/item2828.xml"/><Relationship Id="rId69" Type="http://schemas.openxmlformats.org/officeDocument/2006/relationships/customXml" Target="../customXml/item69.xml"/><Relationship Id="rId1637" Type="http://schemas.openxmlformats.org/officeDocument/2006/relationships/customXml" Target="../customXml/item1637.xml"/><Relationship Id="rId1844" Type="http://schemas.openxmlformats.org/officeDocument/2006/relationships/customXml" Target="../customXml/item1844.xml"/><Relationship Id="rId1704" Type="http://schemas.openxmlformats.org/officeDocument/2006/relationships/customXml" Target="../customXml/item1704.xml"/><Relationship Id="rId285" Type="http://schemas.openxmlformats.org/officeDocument/2006/relationships/customXml" Target="../customXml/item285.xml"/><Relationship Id="rId1911" Type="http://schemas.openxmlformats.org/officeDocument/2006/relationships/customXml" Target="../customXml/item1911.xml"/><Relationship Id="rId492" Type="http://schemas.openxmlformats.org/officeDocument/2006/relationships/customXml" Target="../customXml/item492.xml"/><Relationship Id="rId797" Type="http://schemas.openxmlformats.org/officeDocument/2006/relationships/customXml" Target="../customXml/item797.xml"/><Relationship Id="rId2173" Type="http://schemas.openxmlformats.org/officeDocument/2006/relationships/customXml" Target="../customXml/item2173.xml"/><Relationship Id="rId2380" Type="http://schemas.openxmlformats.org/officeDocument/2006/relationships/customXml" Target="../customXml/item2380.xml"/><Relationship Id="rId2478" Type="http://schemas.openxmlformats.org/officeDocument/2006/relationships/customXml" Target="../customXml/item2478.xml"/><Relationship Id="rId3017" Type="http://schemas.openxmlformats.org/officeDocument/2006/relationships/customXml" Target="../customXml/item3017.xml"/><Relationship Id="rId145" Type="http://schemas.openxmlformats.org/officeDocument/2006/relationships/customXml" Target="../customXml/item145.xml"/><Relationship Id="rId352" Type="http://schemas.openxmlformats.org/officeDocument/2006/relationships/customXml" Target="../customXml/item352.xml"/><Relationship Id="rId1287" Type="http://schemas.openxmlformats.org/officeDocument/2006/relationships/customXml" Target="../customXml/item1287.xml"/><Relationship Id="rId2033" Type="http://schemas.openxmlformats.org/officeDocument/2006/relationships/customXml" Target="../customXml/item2033.xml"/><Relationship Id="rId2240" Type="http://schemas.openxmlformats.org/officeDocument/2006/relationships/customXml" Target="../customXml/item2240.xml"/><Relationship Id="rId2685" Type="http://schemas.openxmlformats.org/officeDocument/2006/relationships/customXml" Target="../customXml/item2685.xml"/><Relationship Id="rId2892" Type="http://schemas.openxmlformats.org/officeDocument/2006/relationships/customXml" Target="../customXml/item2892.xml"/><Relationship Id="rId212" Type="http://schemas.openxmlformats.org/officeDocument/2006/relationships/customXml" Target="../customXml/item212.xml"/><Relationship Id="rId657" Type="http://schemas.openxmlformats.org/officeDocument/2006/relationships/customXml" Target="../customXml/item657.xml"/><Relationship Id="rId864" Type="http://schemas.openxmlformats.org/officeDocument/2006/relationships/customXml" Target="../customXml/item864.xml"/><Relationship Id="rId1494" Type="http://schemas.openxmlformats.org/officeDocument/2006/relationships/customXml" Target="../customXml/item1494.xml"/><Relationship Id="rId1799" Type="http://schemas.openxmlformats.org/officeDocument/2006/relationships/customXml" Target="../customXml/item1799.xml"/><Relationship Id="rId2100" Type="http://schemas.openxmlformats.org/officeDocument/2006/relationships/customXml" Target="../customXml/item2100.xml"/><Relationship Id="rId2338" Type="http://schemas.openxmlformats.org/officeDocument/2006/relationships/customXml" Target="../customXml/item2338.xml"/><Relationship Id="rId2545" Type="http://schemas.openxmlformats.org/officeDocument/2006/relationships/customXml" Target="../customXml/item2545.xml"/><Relationship Id="rId2752" Type="http://schemas.openxmlformats.org/officeDocument/2006/relationships/customXml" Target="../customXml/item2752.xml"/><Relationship Id="rId517" Type="http://schemas.openxmlformats.org/officeDocument/2006/relationships/customXml" Target="../customXml/item517.xml"/><Relationship Id="rId724" Type="http://schemas.openxmlformats.org/officeDocument/2006/relationships/customXml" Target="../customXml/item724.xml"/><Relationship Id="rId931" Type="http://schemas.openxmlformats.org/officeDocument/2006/relationships/customXml" Target="../customXml/item931.xml"/><Relationship Id="rId1147" Type="http://schemas.openxmlformats.org/officeDocument/2006/relationships/customXml" Target="../customXml/item1147.xml"/><Relationship Id="rId1354" Type="http://schemas.openxmlformats.org/officeDocument/2006/relationships/customXml" Target="../customXml/item1354.xml"/><Relationship Id="rId1561" Type="http://schemas.openxmlformats.org/officeDocument/2006/relationships/customXml" Target="../customXml/item1561.xml"/><Relationship Id="rId2405" Type="http://schemas.openxmlformats.org/officeDocument/2006/relationships/customXml" Target="../customXml/item2405.xml"/><Relationship Id="rId2612" Type="http://schemas.openxmlformats.org/officeDocument/2006/relationships/customXml" Target="../customXml/item2612.xml"/><Relationship Id="rId60" Type="http://schemas.openxmlformats.org/officeDocument/2006/relationships/customXml" Target="../customXml/item60.xml"/><Relationship Id="rId1007" Type="http://schemas.openxmlformats.org/officeDocument/2006/relationships/customXml" Target="../customXml/item1007.xml"/><Relationship Id="rId1214" Type="http://schemas.openxmlformats.org/officeDocument/2006/relationships/customXml" Target="../customXml/item1214.xml"/><Relationship Id="rId1421" Type="http://schemas.openxmlformats.org/officeDocument/2006/relationships/customXml" Target="../customXml/item1421.xml"/><Relationship Id="rId1659" Type="http://schemas.openxmlformats.org/officeDocument/2006/relationships/customXml" Target="../customXml/item1659.xml"/><Relationship Id="rId1866" Type="http://schemas.openxmlformats.org/officeDocument/2006/relationships/customXml" Target="../customXml/item1866.xml"/><Relationship Id="rId2917" Type="http://schemas.openxmlformats.org/officeDocument/2006/relationships/customXml" Target="../customXml/item2917.xml"/><Relationship Id="rId3081" Type="http://schemas.openxmlformats.org/officeDocument/2006/relationships/slideMaster" Target="slideMasters/slideMaster3.xml"/><Relationship Id="rId1519" Type="http://schemas.openxmlformats.org/officeDocument/2006/relationships/customXml" Target="../customXml/item1519.xml"/><Relationship Id="rId1726" Type="http://schemas.openxmlformats.org/officeDocument/2006/relationships/customXml" Target="../customXml/item1726.xml"/><Relationship Id="rId1933" Type="http://schemas.openxmlformats.org/officeDocument/2006/relationships/customXml" Target="../customXml/item1933.xml"/><Relationship Id="rId18" Type="http://schemas.openxmlformats.org/officeDocument/2006/relationships/customXml" Target="../customXml/item18.xml"/><Relationship Id="rId2195" Type="http://schemas.openxmlformats.org/officeDocument/2006/relationships/customXml" Target="../customXml/item2195.xml"/><Relationship Id="rId3039" Type="http://schemas.openxmlformats.org/officeDocument/2006/relationships/customXml" Target="../customXml/item3039.xml"/><Relationship Id="rId167" Type="http://schemas.openxmlformats.org/officeDocument/2006/relationships/customXml" Target="../customXml/item167.xml"/><Relationship Id="rId374" Type="http://schemas.openxmlformats.org/officeDocument/2006/relationships/customXml" Target="../customXml/item374.xml"/><Relationship Id="rId581" Type="http://schemas.openxmlformats.org/officeDocument/2006/relationships/customXml" Target="../customXml/item581.xml"/><Relationship Id="rId2055" Type="http://schemas.openxmlformats.org/officeDocument/2006/relationships/customXml" Target="../customXml/item2055.xml"/><Relationship Id="rId2262" Type="http://schemas.openxmlformats.org/officeDocument/2006/relationships/customXml" Target="../customXml/item2262.xml"/><Relationship Id="rId234" Type="http://schemas.openxmlformats.org/officeDocument/2006/relationships/customXml" Target="../customXml/item234.xml"/><Relationship Id="rId679" Type="http://schemas.openxmlformats.org/officeDocument/2006/relationships/customXml" Target="../customXml/item679.xml"/><Relationship Id="rId886" Type="http://schemas.openxmlformats.org/officeDocument/2006/relationships/customXml" Target="../customXml/item886.xml"/><Relationship Id="rId2567" Type="http://schemas.openxmlformats.org/officeDocument/2006/relationships/customXml" Target="../customXml/item2567.xml"/><Relationship Id="rId2774" Type="http://schemas.openxmlformats.org/officeDocument/2006/relationships/customXml" Target="../customXml/item2774.xml"/><Relationship Id="rId2" Type="http://schemas.openxmlformats.org/officeDocument/2006/relationships/customXml" Target="../customXml/item2.xml"/><Relationship Id="rId441" Type="http://schemas.openxmlformats.org/officeDocument/2006/relationships/customXml" Target="../customXml/item441.xml"/><Relationship Id="rId539" Type="http://schemas.openxmlformats.org/officeDocument/2006/relationships/customXml" Target="../customXml/item539.xml"/><Relationship Id="rId746" Type="http://schemas.openxmlformats.org/officeDocument/2006/relationships/customXml" Target="../customXml/item746.xml"/><Relationship Id="rId1071" Type="http://schemas.openxmlformats.org/officeDocument/2006/relationships/customXml" Target="../customXml/item1071.xml"/><Relationship Id="rId1169" Type="http://schemas.openxmlformats.org/officeDocument/2006/relationships/customXml" Target="../customXml/item1169.xml"/><Relationship Id="rId1376" Type="http://schemas.openxmlformats.org/officeDocument/2006/relationships/customXml" Target="../customXml/item1376.xml"/><Relationship Id="rId1583" Type="http://schemas.openxmlformats.org/officeDocument/2006/relationships/customXml" Target="../customXml/item1583.xml"/><Relationship Id="rId2122" Type="http://schemas.openxmlformats.org/officeDocument/2006/relationships/customXml" Target="../customXml/item2122.xml"/><Relationship Id="rId2427" Type="http://schemas.openxmlformats.org/officeDocument/2006/relationships/customXml" Target="../customXml/item2427.xml"/><Relationship Id="rId2981" Type="http://schemas.openxmlformats.org/officeDocument/2006/relationships/customXml" Target="../customXml/item2981.xml"/><Relationship Id="rId301" Type="http://schemas.openxmlformats.org/officeDocument/2006/relationships/customXml" Target="../customXml/item301.xml"/><Relationship Id="rId953" Type="http://schemas.openxmlformats.org/officeDocument/2006/relationships/customXml" Target="../customXml/item953.xml"/><Relationship Id="rId1029" Type="http://schemas.openxmlformats.org/officeDocument/2006/relationships/customXml" Target="../customXml/item1029.xml"/><Relationship Id="rId1236" Type="http://schemas.openxmlformats.org/officeDocument/2006/relationships/customXml" Target="../customXml/item1236.xml"/><Relationship Id="rId1790" Type="http://schemas.openxmlformats.org/officeDocument/2006/relationships/customXml" Target="../customXml/item1790.xml"/><Relationship Id="rId1888" Type="http://schemas.openxmlformats.org/officeDocument/2006/relationships/customXml" Target="../customXml/item1888.xml"/><Relationship Id="rId2634" Type="http://schemas.openxmlformats.org/officeDocument/2006/relationships/customXml" Target="../customXml/item2634.xml"/><Relationship Id="rId2841" Type="http://schemas.openxmlformats.org/officeDocument/2006/relationships/customXml" Target="../customXml/item2841.xml"/><Relationship Id="rId2939" Type="http://schemas.openxmlformats.org/officeDocument/2006/relationships/customXml" Target="../customXml/item2939.xml"/><Relationship Id="rId82" Type="http://schemas.openxmlformats.org/officeDocument/2006/relationships/customXml" Target="../customXml/item82.xml"/><Relationship Id="rId606" Type="http://schemas.openxmlformats.org/officeDocument/2006/relationships/customXml" Target="../customXml/item606.xml"/><Relationship Id="rId813" Type="http://schemas.openxmlformats.org/officeDocument/2006/relationships/customXml" Target="../customXml/item813.xml"/><Relationship Id="rId1443" Type="http://schemas.openxmlformats.org/officeDocument/2006/relationships/customXml" Target="../customXml/item1443.xml"/><Relationship Id="rId1650" Type="http://schemas.openxmlformats.org/officeDocument/2006/relationships/customXml" Target="../customXml/item1650.xml"/><Relationship Id="rId1748" Type="http://schemas.openxmlformats.org/officeDocument/2006/relationships/customXml" Target="../customXml/item1748.xml"/><Relationship Id="rId2701" Type="http://schemas.openxmlformats.org/officeDocument/2006/relationships/customXml" Target="../customXml/item2701.xml"/><Relationship Id="rId1303" Type="http://schemas.openxmlformats.org/officeDocument/2006/relationships/customXml" Target="../customXml/item1303.xml"/><Relationship Id="rId1510" Type="http://schemas.openxmlformats.org/officeDocument/2006/relationships/customXml" Target="../customXml/item1510.xml"/><Relationship Id="rId1955" Type="http://schemas.openxmlformats.org/officeDocument/2006/relationships/customXml" Target="../customXml/item1955.xml"/><Relationship Id="rId1608" Type="http://schemas.openxmlformats.org/officeDocument/2006/relationships/customXml" Target="../customXml/item1608.xml"/><Relationship Id="rId1815" Type="http://schemas.openxmlformats.org/officeDocument/2006/relationships/customXml" Target="../customXml/item1815.xml"/><Relationship Id="rId3030" Type="http://schemas.openxmlformats.org/officeDocument/2006/relationships/customXml" Target="../customXml/item3030.xml"/><Relationship Id="rId189" Type="http://schemas.openxmlformats.org/officeDocument/2006/relationships/customXml" Target="../customXml/item189.xml"/><Relationship Id="rId396" Type="http://schemas.openxmlformats.org/officeDocument/2006/relationships/customXml" Target="../customXml/item396.xml"/><Relationship Id="rId2077" Type="http://schemas.openxmlformats.org/officeDocument/2006/relationships/customXml" Target="../customXml/item2077.xml"/><Relationship Id="rId2284" Type="http://schemas.openxmlformats.org/officeDocument/2006/relationships/customXml" Target="../customXml/item2284.xml"/><Relationship Id="rId2491" Type="http://schemas.openxmlformats.org/officeDocument/2006/relationships/customXml" Target="../customXml/item2491.xml"/><Relationship Id="rId256" Type="http://schemas.openxmlformats.org/officeDocument/2006/relationships/customXml" Target="../customXml/item256.xml"/><Relationship Id="rId463" Type="http://schemas.openxmlformats.org/officeDocument/2006/relationships/customXml" Target="../customXml/item463.xml"/><Relationship Id="rId670" Type="http://schemas.openxmlformats.org/officeDocument/2006/relationships/customXml" Target="../customXml/item670.xml"/><Relationship Id="rId1093" Type="http://schemas.openxmlformats.org/officeDocument/2006/relationships/customXml" Target="../customXml/item1093.xml"/><Relationship Id="rId2144" Type="http://schemas.openxmlformats.org/officeDocument/2006/relationships/customXml" Target="../customXml/item2144.xml"/><Relationship Id="rId2351" Type="http://schemas.openxmlformats.org/officeDocument/2006/relationships/customXml" Target="../customXml/item2351.xml"/><Relationship Id="rId2589" Type="http://schemas.openxmlformats.org/officeDocument/2006/relationships/customXml" Target="../customXml/item2589.xml"/><Relationship Id="rId2796" Type="http://schemas.openxmlformats.org/officeDocument/2006/relationships/customXml" Target="../customXml/item2796.xml"/><Relationship Id="rId116" Type="http://schemas.openxmlformats.org/officeDocument/2006/relationships/customXml" Target="../customXml/item116.xml"/><Relationship Id="rId323" Type="http://schemas.openxmlformats.org/officeDocument/2006/relationships/customXml" Target="../customXml/item323.xml"/><Relationship Id="rId530" Type="http://schemas.openxmlformats.org/officeDocument/2006/relationships/customXml" Target="../customXml/item530.xml"/><Relationship Id="rId768" Type="http://schemas.openxmlformats.org/officeDocument/2006/relationships/customXml" Target="../customXml/item768.xml"/><Relationship Id="rId975" Type="http://schemas.openxmlformats.org/officeDocument/2006/relationships/customXml" Target="../customXml/item975.xml"/><Relationship Id="rId1160" Type="http://schemas.openxmlformats.org/officeDocument/2006/relationships/customXml" Target="../customXml/item1160.xml"/><Relationship Id="rId1398" Type="http://schemas.openxmlformats.org/officeDocument/2006/relationships/customXml" Target="../customXml/item1398.xml"/><Relationship Id="rId2004" Type="http://schemas.openxmlformats.org/officeDocument/2006/relationships/customXml" Target="../customXml/item2004.xml"/><Relationship Id="rId2211" Type="http://schemas.openxmlformats.org/officeDocument/2006/relationships/customXml" Target="../customXml/item2211.xml"/><Relationship Id="rId2449" Type="http://schemas.openxmlformats.org/officeDocument/2006/relationships/customXml" Target="../customXml/item2449.xml"/><Relationship Id="rId2656" Type="http://schemas.openxmlformats.org/officeDocument/2006/relationships/customXml" Target="../customXml/item2656.xml"/><Relationship Id="rId2863" Type="http://schemas.openxmlformats.org/officeDocument/2006/relationships/customXml" Target="../customXml/item2863.xml"/><Relationship Id="rId628" Type="http://schemas.openxmlformats.org/officeDocument/2006/relationships/customXml" Target="../customXml/item628.xml"/><Relationship Id="rId835" Type="http://schemas.openxmlformats.org/officeDocument/2006/relationships/customXml" Target="../customXml/item835.xml"/><Relationship Id="rId1258" Type="http://schemas.openxmlformats.org/officeDocument/2006/relationships/customXml" Target="../customXml/item1258.xml"/><Relationship Id="rId1465" Type="http://schemas.openxmlformats.org/officeDocument/2006/relationships/customXml" Target="../customXml/item1465.xml"/><Relationship Id="rId1672" Type="http://schemas.openxmlformats.org/officeDocument/2006/relationships/customXml" Target="../customXml/item1672.xml"/><Relationship Id="rId2309" Type="http://schemas.openxmlformats.org/officeDocument/2006/relationships/customXml" Target="../customXml/item2309.xml"/><Relationship Id="rId2516" Type="http://schemas.openxmlformats.org/officeDocument/2006/relationships/customXml" Target="../customXml/item2516.xml"/><Relationship Id="rId2723" Type="http://schemas.openxmlformats.org/officeDocument/2006/relationships/customXml" Target="../customXml/item2723.xml"/><Relationship Id="rId1020" Type="http://schemas.openxmlformats.org/officeDocument/2006/relationships/customXml" Target="../customXml/item1020.xml"/><Relationship Id="rId1118" Type="http://schemas.openxmlformats.org/officeDocument/2006/relationships/customXml" Target="../customXml/item1118.xml"/><Relationship Id="rId1325" Type="http://schemas.openxmlformats.org/officeDocument/2006/relationships/customXml" Target="../customXml/item1325.xml"/><Relationship Id="rId1532" Type="http://schemas.openxmlformats.org/officeDocument/2006/relationships/customXml" Target="../customXml/item1532.xml"/><Relationship Id="rId1977" Type="http://schemas.openxmlformats.org/officeDocument/2006/relationships/customXml" Target="../customXml/item1977.xml"/><Relationship Id="rId2930" Type="http://schemas.openxmlformats.org/officeDocument/2006/relationships/customXml" Target="../customXml/item2930.xml"/><Relationship Id="rId902" Type="http://schemas.openxmlformats.org/officeDocument/2006/relationships/customXml" Target="../customXml/item902.xml"/><Relationship Id="rId1837" Type="http://schemas.openxmlformats.org/officeDocument/2006/relationships/customXml" Target="../customXml/item1837.xml"/><Relationship Id="rId31" Type="http://schemas.openxmlformats.org/officeDocument/2006/relationships/customXml" Target="../customXml/item31.xml"/><Relationship Id="rId2099" Type="http://schemas.openxmlformats.org/officeDocument/2006/relationships/customXml" Target="../customXml/item2099.xml"/><Relationship Id="rId3052" Type="http://schemas.openxmlformats.org/officeDocument/2006/relationships/customXml" Target="../customXml/item3052.xml"/><Relationship Id="rId180" Type="http://schemas.openxmlformats.org/officeDocument/2006/relationships/customXml" Target="../customXml/item180.xml"/><Relationship Id="rId278" Type="http://schemas.openxmlformats.org/officeDocument/2006/relationships/customXml" Target="../customXml/item278.xml"/><Relationship Id="rId1904" Type="http://schemas.openxmlformats.org/officeDocument/2006/relationships/customXml" Target="../customXml/item1904.xml"/><Relationship Id="rId485" Type="http://schemas.openxmlformats.org/officeDocument/2006/relationships/customXml" Target="../customXml/item485.xml"/><Relationship Id="rId692" Type="http://schemas.openxmlformats.org/officeDocument/2006/relationships/customXml" Target="../customXml/item692.xml"/><Relationship Id="rId2166" Type="http://schemas.openxmlformats.org/officeDocument/2006/relationships/customXml" Target="../customXml/item2166.xml"/><Relationship Id="rId2373" Type="http://schemas.openxmlformats.org/officeDocument/2006/relationships/customXml" Target="../customXml/item2373.xml"/><Relationship Id="rId2580" Type="http://schemas.openxmlformats.org/officeDocument/2006/relationships/customXml" Target="../customXml/item2580.xml"/><Relationship Id="rId138" Type="http://schemas.openxmlformats.org/officeDocument/2006/relationships/customXml" Target="../customXml/item138.xml"/><Relationship Id="rId345" Type="http://schemas.openxmlformats.org/officeDocument/2006/relationships/customXml" Target="../customXml/item345.xml"/><Relationship Id="rId552" Type="http://schemas.openxmlformats.org/officeDocument/2006/relationships/customXml" Target="../customXml/item552.xml"/><Relationship Id="rId997" Type="http://schemas.openxmlformats.org/officeDocument/2006/relationships/customXml" Target="../customXml/item997.xml"/><Relationship Id="rId1182" Type="http://schemas.openxmlformats.org/officeDocument/2006/relationships/customXml" Target="../customXml/item1182.xml"/><Relationship Id="rId2026" Type="http://schemas.openxmlformats.org/officeDocument/2006/relationships/customXml" Target="../customXml/item2026.xml"/><Relationship Id="rId2233" Type="http://schemas.openxmlformats.org/officeDocument/2006/relationships/customXml" Target="../customXml/item2233.xml"/><Relationship Id="rId2440" Type="http://schemas.openxmlformats.org/officeDocument/2006/relationships/customXml" Target="../customXml/item2440.xml"/><Relationship Id="rId2678" Type="http://schemas.openxmlformats.org/officeDocument/2006/relationships/customXml" Target="../customXml/item2678.xml"/><Relationship Id="rId2885" Type="http://schemas.openxmlformats.org/officeDocument/2006/relationships/customXml" Target="../customXml/item2885.xml"/><Relationship Id="rId205" Type="http://schemas.openxmlformats.org/officeDocument/2006/relationships/customXml" Target="../customXml/item205.xml"/><Relationship Id="rId412" Type="http://schemas.openxmlformats.org/officeDocument/2006/relationships/customXml" Target="../customXml/item412.xml"/><Relationship Id="rId857" Type="http://schemas.openxmlformats.org/officeDocument/2006/relationships/customXml" Target="../customXml/item857.xml"/><Relationship Id="rId1042" Type="http://schemas.openxmlformats.org/officeDocument/2006/relationships/customXml" Target="../customXml/item1042.xml"/><Relationship Id="rId1487" Type="http://schemas.openxmlformats.org/officeDocument/2006/relationships/customXml" Target="../customXml/item1487.xml"/><Relationship Id="rId1694" Type="http://schemas.openxmlformats.org/officeDocument/2006/relationships/customXml" Target="../customXml/item1694.xml"/><Relationship Id="rId2300" Type="http://schemas.openxmlformats.org/officeDocument/2006/relationships/customXml" Target="../customXml/item2300.xml"/><Relationship Id="rId2538" Type="http://schemas.openxmlformats.org/officeDocument/2006/relationships/customXml" Target="../customXml/item2538.xml"/><Relationship Id="rId2745" Type="http://schemas.openxmlformats.org/officeDocument/2006/relationships/customXml" Target="../customXml/item2745.xml"/><Relationship Id="rId2952" Type="http://schemas.openxmlformats.org/officeDocument/2006/relationships/customXml" Target="../customXml/item2952.xml"/><Relationship Id="rId717" Type="http://schemas.openxmlformats.org/officeDocument/2006/relationships/customXml" Target="../customXml/item717.xml"/><Relationship Id="rId924" Type="http://schemas.openxmlformats.org/officeDocument/2006/relationships/customXml" Target="../customXml/item924.xml"/><Relationship Id="rId1347" Type="http://schemas.openxmlformats.org/officeDocument/2006/relationships/customXml" Target="../customXml/item1347.xml"/><Relationship Id="rId1554" Type="http://schemas.openxmlformats.org/officeDocument/2006/relationships/customXml" Target="../customXml/item1554.xml"/><Relationship Id="rId1761" Type="http://schemas.openxmlformats.org/officeDocument/2006/relationships/customXml" Target="../customXml/item1761.xml"/><Relationship Id="rId1999" Type="http://schemas.openxmlformats.org/officeDocument/2006/relationships/customXml" Target="../customXml/item1999.xml"/><Relationship Id="rId2605" Type="http://schemas.openxmlformats.org/officeDocument/2006/relationships/customXml" Target="../customXml/item2605.xml"/><Relationship Id="rId2812" Type="http://schemas.openxmlformats.org/officeDocument/2006/relationships/customXml" Target="../customXml/item2812.xml"/><Relationship Id="rId53" Type="http://schemas.openxmlformats.org/officeDocument/2006/relationships/customXml" Target="../customXml/item53.xml"/><Relationship Id="rId1207" Type="http://schemas.openxmlformats.org/officeDocument/2006/relationships/customXml" Target="../customXml/item1207.xml"/><Relationship Id="rId1414" Type="http://schemas.openxmlformats.org/officeDocument/2006/relationships/customXml" Target="../customXml/item1414.xml"/><Relationship Id="rId1621" Type="http://schemas.openxmlformats.org/officeDocument/2006/relationships/customXml" Target="../customXml/item1621.xml"/><Relationship Id="rId1859" Type="http://schemas.openxmlformats.org/officeDocument/2006/relationships/customXml" Target="../customXml/item1859.xml"/><Relationship Id="rId3074" Type="http://schemas.openxmlformats.org/officeDocument/2006/relationships/customXml" Target="../customXml/item3074.xml"/><Relationship Id="rId1719" Type="http://schemas.openxmlformats.org/officeDocument/2006/relationships/customXml" Target="../customXml/item1719.xml"/><Relationship Id="rId1926" Type="http://schemas.openxmlformats.org/officeDocument/2006/relationships/customXml" Target="../customXml/item1926.xml"/><Relationship Id="rId2090" Type="http://schemas.openxmlformats.org/officeDocument/2006/relationships/customXml" Target="../customXml/item2090.xml"/><Relationship Id="rId2188" Type="http://schemas.openxmlformats.org/officeDocument/2006/relationships/customXml" Target="../customXml/item2188.xml"/><Relationship Id="rId2395" Type="http://schemas.openxmlformats.org/officeDocument/2006/relationships/customXml" Target="../customXml/item2395.xml"/><Relationship Id="rId367" Type="http://schemas.openxmlformats.org/officeDocument/2006/relationships/customXml" Target="../customXml/item367.xml"/><Relationship Id="rId574" Type="http://schemas.openxmlformats.org/officeDocument/2006/relationships/customXml" Target="../customXml/item574.xml"/><Relationship Id="rId2048" Type="http://schemas.openxmlformats.org/officeDocument/2006/relationships/customXml" Target="../customXml/item2048.xml"/><Relationship Id="rId2255" Type="http://schemas.openxmlformats.org/officeDocument/2006/relationships/customXml" Target="../customXml/item2255.xml"/><Relationship Id="rId3001" Type="http://schemas.openxmlformats.org/officeDocument/2006/relationships/customXml" Target="../customXml/item3001.xml"/><Relationship Id="rId227" Type="http://schemas.openxmlformats.org/officeDocument/2006/relationships/customXml" Target="../customXml/item227.xml"/><Relationship Id="rId781" Type="http://schemas.openxmlformats.org/officeDocument/2006/relationships/customXml" Target="../customXml/item781.xml"/><Relationship Id="rId879" Type="http://schemas.openxmlformats.org/officeDocument/2006/relationships/customXml" Target="../customXml/item879.xml"/><Relationship Id="rId2462" Type="http://schemas.openxmlformats.org/officeDocument/2006/relationships/customXml" Target="../customXml/item2462.xml"/><Relationship Id="rId2767" Type="http://schemas.openxmlformats.org/officeDocument/2006/relationships/customXml" Target="../customXml/item2767.xml"/><Relationship Id="rId434" Type="http://schemas.openxmlformats.org/officeDocument/2006/relationships/customXml" Target="../customXml/item434.xml"/><Relationship Id="rId641" Type="http://schemas.openxmlformats.org/officeDocument/2006/relationships/customXml" Target="../customXml/item641.xml"/><Relationship Id="rId739" Type="http://schemas.openxmlformats.org/officeDocument/2006/relationships/customXml" Target="../customXml/item739.xml"/><Relationship Id="rId1064" Type="http://schemas.openxmlformats.org/officeDocument/2006/relationships/customXml" Target="../customXml/item1064.xml"/><Relationship Id="rId1271" Type="http://schemas.openxmlformats.org/officeDocument/2006/relationships/customXml" Target="../customXml/item1271.xml"/><Relationship Id="rId1369" Type="http://schemas.openxmlformats.org/officeDocument/2006/relationships/customXml" Target="../customXml/item1369.xml"/><Relationship Id="rId1576" Type="http://schemas.openxmlformats.org/officeDocument/2006/relationships/customXml" Target="../customXml/item1576.xml"/><Relationship Id="rId2115" Type="http://schemas.openxmlformats.org/officeDocument/2006/relationships/customXml" Target="../customXml/item2115.xml"/><Relationship Id="rId2322" Type="http://schemas.openxmlformats.org/officeDocument/2006/relationships/customXml" Target="../customXml/item2322.xml"/><Relationship Id="rId2974" Type="http://schemas.openxmlformats.org/officeDocument/2006/relationships/customXml" Target="../customXml/item2974.xml"/><Relationship Id="rId501" Type="http://schemas.openxmlformats.org/officeDocument/2006/relationships/customXml" Target="../customXml/item501.xml"/><Relationship Id="rId946" Type="http://schemas.openxmlformats.org/officeDocument/2006/relationships/customXml" Target="../customXml/item946.xml"/><Relationship Id="rId1131" Type="http://schemas.openxmlformats.org/officeDocument/2006/relationships/customXml" Target="../customXml/item1131.xml"/><Relationship Id="rId1229" Type="http://schemas.openxmlformats.org/officeDocument/2006/relationships/customXml" Target="../customXml/item1229.xml"/><Relationship Id="rId1783" Type="http://schemas.openxmlformats.org/officeDocument/2006/relationships/customXml" Target="../customXml/item1783.xml"/><Relationship Id="rId1990" Type="http://schemas.openxmlformats.org/officeDocument/2006/relationships/customXml" Target="../customXml/item1990.xml"/><Relationship Id="rId2627" Type="http://schemas.openxmlformats.org/officeDocument/2006/relationships/customXml" Target="../customXml/item2627.xml"/><Relationship Id="rId2834" Type="http://schemas.openxmlformats.org/officeDocument/2006/relationships/customXml" Target="../customXml/item2834.xml"/><Relationship Id="rId75" Type="http://schemas.openxmlformats.org/officeDocument/2006/relationships/customXml" Target="../customXml/item75.xml"/><Relationship Id="rId806" Type="http://schemas.openxmlformats.org/officeDocument/2006/relationships/customXml" Target="../customXml/item806.xml"/><Relationship Id="rId1436" Type="http://schemas.openxmlformats.org/officeDocument/2006/relationships/customXml" Target="../customXml/item1436.xml"/><Relationship Id="rId1643" Type="http://schemas.openxmlformats.org/officeDocument/2006/relationships/customXml" Target="../customXml/item1643.xml"/><Relationship Id="rId1850" Type="http://schemas.openxmlformats.org/officeDocument/2006/relationships/customXml" Target="../customXml/item1850.xml"/><Relationship Id="rId2901" Type="http://schemas.openxmlformats.org/officeDocument/2006/relationships/customXml" Target="../customXml/item2901.xml"/><Relationship Id="rId3096" Type="http://schemas.openxmlformats.org/officeDocument/2006/relationships/viewProps" Target="viewProps.xml"/><Relationship Id="rId1503" Type="http://schemas.openxmlformats.org/officeDocument/2006/relationships/customXml" Target="../customXml/item1503.xml"/><Relationship Id="rId1710" Type="http://schemas.openxmlformats.org/officeDocument/2006/relationships/customXml" Target="../customXml/item1710.xml"/><Relationship Id="rId1948" Type="http://schemas.openxmlformats.org/officeDocument/2006/relationships/customXml" Target="../customXml/item1948.xml"/><Relationship Id="rId291" Type="http://schemas.openxmlformats.org/officeDocument/2006/relationships/customXml" Target="../customXml/item291.xml"/><Relationship Id="rId1808" Type="http://schemas.openxmlformats.org/officeDocument/2006/relationships/customXml" Target="../customXml/item1808.xml"/><Relationship Id="rId3023" Type="http://schemas.openxmlformats.org/officeDocument/2006/relationships/customXml" Target="../customXml/item3023.xml"/><Relationship Id="rId151" Type="http://schemas.openxmlformats.org/officeDocument/2006/relationships/customXml" Target="../customXml/item151.xml"/><Relationship Id="rId389" Type="http://schemas.openxmlformats.org/officeDocument/2006/relationships/customXml" Target="../customXml/item389.xml"/><Relationship Id="rId596" Type="http://schemas.openxmlformats.org/officeDocument/2006/relationships/customXml" Target="../customXml/item596.xml"/><Relationship Id="rId2277" Type="http://schemas.openxmlformats.org/officeDocument/2006/relationships/customXml" Target="../customXml/item2277.xml"/><Relationship Id="rId2484" Type="http://schemas.openxmlformats.org/officeDocument/2006/relationships/customXml" Target="../customXml/item2484.xml"/><Relationship Id="rId2691" Type="http://schemas.openxmlformats.org/officeDocument/2006/relationships/customXml" Target="../customXml/item2691.xml"/><Relationship Id="rId249" Type="http://schemas.openxmlformats.org/officeDocument/2006/relationships/customXml" Target="../customXml/item249.xml"/><Relationship Id="rId456" Type="http://schemas.openxmlformats.org/officeDocument/2006/relationships/customXml" Target="../customXml/item456.xml"/><Relationship Id="rId663" Type="http://schemas.openxmlformats.org/officeDocument/2006/relationships/customXml" Target="../customXml/item663.xml"/><Relationship Id="rId870" Type="http://schemas.openxmlformats.org/officeDocument/2006/relationships/customXml" Target="../customXml/item870.xml"/><Relationship Id="rId1086" Type="http://schemas.openxmlformats.org/officeDocument/2006/relationships/customXml" Target="../customXml/item1086.xml"/><Relationship Id="rId1293" Type="http://schemas.openxmlformats.org/officeDocument/2006/relationships/customXml" Target="../customXml/item1293.xml"/><Relationship Id="rId2137" Type="http://schemas.openxmlformats.org/officeDocument/2006/relationships/customXml" Target="../customXml/item2137.xml"/><Relationship Id="rId2344" Type="http://schemas.openxmlformats.org/officeDocument/2006/relationships/customXml" Target="../customXml/item2344.xml"/><Relationship Id="rId2551" Type="http://schemas.openxmlformats.org/officeDocument/2006/relationships/customXml" Target="../customXml/item2551.xml"/><Relationship Id="rId2789" Type="http://schemas.openxmlformats.org/officeDocument/2006/relationships/customXml" Target="../customXml/item2789.xml"/><Relationship Id="rId2996" Type="http://schemas.openxmlformats.org/officeDocument/2006/relationships/customXml" Target="../customXml/item2996.xml"/><Relationship Id="rId109" Type="http://schemas.openxmlformats.org/officeDocument/2006/relationships/customXml" Target="../customXml/item109.xml"/><Relationship Id="rId316" Type="http://schemas.openxmlformats.org/officeDocument/2006/relationships/customXml" Target="../customXml/item316.xml"/><Relationship Id="rId523" Type="http://schemas.openxmlformats.org/officeDocument/2006/relationships/customXml" Target="../customXml/item523.xml"/><Relationship Id="rId968" Type="http://schemas.openxmlformats.org/officeDocument/2006/relationships/customXml" Target="../customXml/item968.xml"/><Relationship Id="rId1153" Type="http://schemas.openxmlformats.org/officeDocument/2006/relationships/customXml" Target="../customXml/item1153.xml"/><Relationship Id="rId1598" Type="http://schemas.openxmlformats.org/officeDocument/2006/relationships/customXml" Target="../customXml/item1598.xml"/><Relationship Id="rId2204" Type="http://schemas.openxmlformats.org/officeDocument/2006/relationships/customXml" Target="../customXml/item2204.xml"/><Relationship Id="rId2649" Type="http://schemas.openxmlformats.org/officeDocument/2006/relationships/customXml" Target="../customXml/item2649.xml"/><Relationship Id="rId2856" Type="http://schemas.openxmlformats.org/officeDocument/2006/relationships/customXml" Target="../customXml/item2856.xml"/><Relationship Id="rId97" Type="http://schemas.openxmlformats.org/officeDocument/2006/relationships/customXml" Target="../customXml/item97.xml"/><Relationship Id="rId730" Type="http://schemas.openxmlformats.org/officeDocument/2006/relationships/customXml" Target="../customXml/item730.xml"/><Relationship Id="rId828" Type="http://schemas.openxmlformats.org/officeDocument/2006/relationships/customXml" Target="../customXml/item828.xml"/><Relationship Id="rId1013" Type="http://schemas.openxmlformats.org/officeDocument/2006/relationships/customXml" Target="../customXml/item1013.xml"/><Relationship Id="rId1360" Type="http://schemas.openxmlformats.org/officeDocument/2006/relationships/customXml" Target="../customXml/item1360.xml"/><Relationship Id="rId1458" Type="http://schemas.openxmlformats.org/officeDocument/2006/relationships/customXml" Target="../customXml/item1458.xml"/><Relationship Id="rId1665" Type="http://schemas.openxmlformats.org/officeDocument/2006/relationships/customXml" Target="../customXml/item1665.xml"/><Relationship Id="rId1872" Type="http://schemas.openxmlformats.org/officeDocument/2006/relationships/customXml" Target="../customXml/item1872.xml"/><Relationship Id="rId2411" Type="http://schemas.openxmlformats.org/officeDocument/2006/relationships/customXml" Target="../customXml/item2411.xml"/><Relationship Id="rId2509" Type="http://schemas.openxmlformats.org/officeDocument/2006/relationships/customXml" Target="../customXml/item2509.xml"/><Relationship Id="rId2716" Type="http://schemas.openxmlformats.org/officeDocument/2006/relationships/customXml" Target="../customXml/item2716.xml"/><Relationship Id="rId1220" Type="http://schemas.openxmlformats.org/officeDocument/2006/relationships/customXml" Target="../customXml/item1220.xml"/><Relationship Id="rId1318" Type="http://schemas.openxmlformats.org/officeDocument/2006/relationships/customXml" Target="../customXml/item1318.xml"/><Relationship Id="rId1525" Type="http://schemas.openxmlformats.org/officeDocument/2006/relationships/customXml" Target="../customXml/item1525.xml"/><Relationship Id="rId2923" Type="http://schemas.openxmlformats.org/officeDocument/2006/relationships/customXml" Target="../customXml/item2923.xml"/><Relationship Id="rId1732" Type="http://schemas.openxmlformats.org/officeDocument/2006/relationships/customXml" Target="../customXml/item1732.xml"/><Relationship Id="rId24" Type="http://schemas.openxmlformats.org/officeDocument/2006/relationships/customXml" Target="../customXml/item24.xml"/><Relationship Id="rId2299" Type="http://schemas.openxmlformats.org/officeDocument/2006/relationships/customXml" Target="../customXml/item2299.xml"/><Relationship Id="rId3045" Type="http://schemas.openxmlformats.org/officeDocument/2006/relationships/customXml" Target="../customXml/item3045.xml"/><Relationship Id="rId173" Type="http://schemas.openxmlformats.org/officeDocument/2006/relationships/customXml" Target="../customXml/item173.xml"/><Relationship Id="rId380" Type="http://schemas.openxmlformats.org/officeDocument/2006/relationships/customXml" Target="../customXml/item380.xml"/><Relationship Id="rId2061" Type="http://schemas.openxmlformats.org/officeDocument/2006/relationships/customXml" Target="../customXml/item2061.xml"/><Relationship Id="rId240" Type="http://schemas.openxmlformats.org/officeDocument/2006/relationships/customXml" Target="../customXml/item240.xml"/><Relationship Id="rId478" Type="http://schemas.openxmlformats.org/officeDocument/2006/relationships/customXml" Target="../customXml/item478.xml"/><Relationship Id="rId685" Type="http://schemas.openxmlformats.org/officeDocument/2006/relationships/customXml" Target="../customXml/item685.xml"/><Relationship Id="rId892" Type="http://schemas.openxmlformats.org/officeDocument/2006/relationships/customXml" Target="../customXml/item892.xml"/><Relationship Id="rId2159" Type="http://schemas.openxmlformats.org/officeDocument/2006/relationships/customXml" Target="../customXml/item2159.xml"/><Relationship Id="rId2366" Type="http://schemas.openxmlformats.org/officeDocument/2006/relationships/customXml" Target="../customXml/item2366.xml"/><Relationship Id="rId2573" Type="http://schemas.openxmlformats.org/officeDocument/2006/relationships/customXml" Target="../customXml/item2573.xml"/><Relationship Id="rId2780" Type="http://schemas.openxmlformats.org/officeDocument/2006/relationships/customXml" Target="../customXml/item2780.xml"/><Relationship Id="rId100" Type="http://schemas.openxmlformats.org/officeDocument/2006/relationships/customXml" Target="../customXml/item100.xml"/><Relationship Id="rId338" Type="http://schemas.openxmlformats.org/officeDocument/2006/relationships/customXml" Target="../customXml/item338.xml"/><Relationship Id="rId545" Type="http://schemas.openxmlformats.org/officeDocument/2006/relationships/customXml" Target="../customXml/item545.xml"/><Relationship Id="rId752" Type="http://schemas.openxmlformats.org/officeDocument/2006/relationships/customXml" Target="../customXml/item752.xml"/><Relationship Id="rId1175" Type="http://schemas.openxmlformats.org/officeDocument/2006/relationships/customXml" Target="../customXml/item1175.xml"/><Relationship Id="rId1382" Type="http://schemas.openxmlformats.org/officeDocument/2006/relationships/customXml" Target="../customXml/item1382.xml"/><Relationship Id="rId2019" Type="http://schemas.openxmlformats.org/officeDocument/2006/relationships/customXml" Target="../customXml/item2019.xml"/><Relationship Id="rId2226" Type="http://schemas.openxmlformats.org/officeDocument/2006/relationships/customXml" Target="../customXml/item2226.xml"/><Relationship Id="rId2433" Type="http://schemas.openxmlformats.org/officeDocument/2006/relationships/customXml" Target="../customXml/item2433.xml"/><Relationship Id="rId2640" Type="http://schemas.openxmlformats.org/officeDocument/2006/relationships/customXml" Target="../customXml/item2640.xml"/><Relationship Id="rId2878" Type="http://schemas.openxmlformats.org/officeDocument/2006/relationships/customXml" Target="../customXml/item2878.xml"/><Relationship Id="rId405" Type="http://schemas.openxmlformats.org/officeDocument/2006/relationships/customXml" Target="../customXml/item405.xml"/><Relationship Id="rId612" Type="http://schemas.openxmlformats.org/officeDocument/2006/relationships/customXml" Target="../customXml/item612.xml"/><Relationship Id="rId1035" Type="http://schemas.openxmlformats.org/officeDocument/2006/relationships/customXml" Target="../customXml/item1035.xml"/><Relationship Id="rId1242" Type="http://schemas.openxmlformats.org/officeDocument/2006/relationships/customXml" Target="../customXml/item1242.xml"/><Relationship Id="rId1687" Type="http://schemas.openxmlformats.org/officeDocument/2006/relationships/customXml" Target="../customXml/item1687.xml"/><Relationship Id="rId1894" Type="http://schemas.openxmlformats.org/officeDocument/2006/relationships/customXml" Target="../customXml/item1894.xml"/><Relationship Id="rId2500" Type="http://schemas.openxmlformats.org/officeDocument/2006/relationships/customXml" Target="../customXml/item2500.xml"/><Relationship Id="rId2738" Type="http://schemas.openxmlformats.org/officeDocument/2006/relationships/customXml" Target="../customXml/item2738.xml"/><Relationship Id="rId2945" Type="http://schemas.openxmlformats.org/officeDocument/2006/relationships/customXml" Target="../customXml/item2945.xml"/><Relationship Id="rId917" Type="http://schemas.openxmlformats.org/officeDocument/2006/relationships/customXml" Target="../customXml/item917.xml"/><Relationship Id="rId1102" Type="http://schemas.openxmlformats.org/officeDocument/2006/relationships/customXml" Target="../customXml/item1102.xml"/><Relationship Id="rId1547" Type="http://schemas.openxmlformats.org/officeDocument/2006/relationships/customXml" Target="../customXml/item1547.xml"/><Relationship Id="rId1754" Type="http://schemas.openxmlformats.org/officeDocument/2006/relationships/customXml" Target="../customXml/item1754.xml"/><Relationship Id="rId1961" Type="http://schemas.openxmlformats.org/officeDocument/2006/relationships/customXml" Target="../customXml/item1961.xml"/><Relationship Id="rId2805" Type="http://schemas.openxmlformats.org/officeDocument/2006/relationships/customXml" Target="../customXml/item2805.xml"/><Relationship Id="rId46" Type="http://schemas.openxmlformats.org/officeDocument/2006/relationships/customXml" Target="../customXml/item46.xml"/><Relationship Id="rId1407" Type="http://schemas.openxmlformats.org/officeDocument/2006/relationships/customXml" Target="../customXml/item1407.xml"/><Relationship Id="rId1614" Type="http://schemas.openxmlformats.org/officeDocument/2006/relationships/customXml" Target="../customXml/item1614.xml"/><Relationship Id="rId1821" Type="http://schemas.openxmlformats.org/officeDocument/2006/relationships/customXml" Target="../customXml/item1821.xml"/><Relationship Id="rId3067" Type="http://schemas.openxmlformats.org/officeDocument/2006/relationships/customXml" Target="../customXml/item3067.xml"/><Relationship Id="rId195" Type="http://schemas.openxmlformats.org/officeDocument/2006/relationships/customXml" Target="../customXml/item195.xml"/><Relationship Id="rId1919" Type="http://schemas.openxmlformats.org/officeDocument/2006/relationships/customXml" Target="../customXml/item1919.xml"/><Relationship Id="rId2083" Type="http://schemas.openxmlformats.org/officeDocument/2006/relationships/customXml" Target="../customXml/item2083.xml"/><Relationship Id="rId2290" Type="http://schemas.openxmlformats.org/officeDocument/2006/relationships/customXml" Target="../customXml/item2290.xml"/><Relationship Id="rId2388" Type="http://schemas.openxmlformats.org/officeDocument/2006/relationships/customXml" Target="../customXml/item2388.xml"/><Relationship Id="rId2595" Type="http://schemas.openxmlformats.org/officeDocument/2006/relationships/customXml" Target="../customXml/item2595.xml"/><Relationship Id="rId262" Type="http://schemas.openxmlformats.org/officeDocument/2006/relationships/customXml" Target="../customXml/item262.xml"/><Relationship Id="rId567" Type="http://schemas.openxmlformats.org/officeDocument/2006/relationships/customXml" Target="../customXml/item567.xml"/><Relationship Id="rId1197" Type="http://schemas.openxmlformats.org/officeDocument/2006/relationships/customXml" Target="../customXml/item1197.xml"/><Relationship Id="rId2150" Type="http://schemas.openxmlformats.org/officeDocument/2006/relationships/customXml" Target="../customXml/item2150.xml"/><Relationship Id="rId2248" Type="http://schemas.openxmlformats.org/officeDocument/2006/relationships/customXml" Target="../customXml/item2248.xml"/><Relationship Id="rId122" Type="http://schemas.openxmlformats.org/officeDocument/2006/relationships/customXml" Target="../customXml/item122.xml"/><Relationship Id="rId774" Type="http://schemas.openxmlformats.org/officeDocument/2006/relationships/customXml" Target="../customXml/item774.xml"/><Relationship Id="rId981" Type="http://schemas.openxmlformats.org/officeDocument/2006/relationships/customXml" Target="../customXml/item981.xml"/><Relationship Id="rId1057" Type="http://schemas.openxmlformats.org/officeDocument/2006/relationships/customXml" Target="../customXml/item1057.xml"/><Relationship Id="rId2010" Type="http://schemas.openxmlformats.org/officeDocument/2006/relationships/customXml" Target="../customXml/item2010.xml"/><Relationship Id="rId2455" Type="http://schemas.openxmlformats.org/officeDocument/2006/relationships/customXml" Target="../customXml/item2455.xml"/><Relationship Id="rId2662" Type="http://schemas.openxmlformats.org/officeDocument/2006/relationships/customXml" Target="../customXml/item2662.xml"/><Relationship Id="rId427" Type="http://schemas.openxmlformats.org/officeDocument/2006/relationships/customXml" Target="../customXml/item427.xml"/><Relationship Id="rId634" Type="http://schemas.openxmlformats.org/officeDocument/2006/relationships/customXml" Target="../customXml/item634.xml"/><Relationship Id="rId841" Type="http://schemas.openxmlformats.org/officeDocument/2006/relationships/customXml" Target="../customXml/item841.xml"/><Relationship Id="rId1264" Type="http://schemas.openxmlformats.org/officeDocument/2006/relationships/customXml" Target="../customXml/item1264.xml"/><Relationship Id="rId1471" Type="http://schemas.openxmlformats.org/officeDocument/2006/relationships/customXml" Target="../customXml/item1471.xml"/><Relationship Id="rId1569" Type="http://schemas.openxmlformats.org/officeDocument/2006/relationships/customXml" Target="../customXml/item1569.xml"/><Relationship Id="rId2108" Type="http://schemas.openxmlformats.org/officeDocument/2006/relationships/customXml" Target="../customXml/item2108.xml"/><Relationship Id="rId2315" Type="http://schemas.openxmlformats.org/officeDocument/2006/relationships/customXml" Target="../customXml/item2315.xml"/><Relationship Id="rId2522" Type="http://schemas.openxmlformats.org/officeDocument/2006/relationships/customXml" Target="../customXml/item2522.xml"/><Relationship Id="rId2967" Type="http://schemas.openxmlformats.org/officeDocument/2006/relationships/customXml" Target="../customXml/item2967.xml"/><Relationship Id="rId701" Type="http://schemas.openxmlformats.org/officeDocument/2006/relationships/customXml" Target="../customXml/item701.xml"/><Relationship Id="rId939" Type="http://schemas.openxmlformats.org/officeDocument/2006/relationships/customXml" Target="../customXml/item939.xml"/><Relationship Id="rId1124" Type="http://schemas.openxmlformats.org/officeDocument/2006/relationships/customXml" Target="../customXml/item1124.xml"/><Relationship Id="rId1331" Type="http://schemas.openxmlformats.org/officeDocument/2006/relationships/customXml" Target="../customXml/item1331.xml"/><Relationship Id="rId1776" Type="http://schemas.openxmlformats.org/officeDocument/2006/relationships/customXml" Target="../customXml/item1776.xml"/><Relationship Id="rId1983" Type="http://schemas.openxmlformats.org/officeDocument/2006/relationships/customXml" Target="../customXml/item1983.xml"/><Relationship Id="rId2827" Type="http://schemas.openxmlformats.org/officeDocument/2006/relationships/customXml" Target="../customXml/item2827.xml"/><Relationship Id="rId68" Type="http://schemas.openxmlformats.org/officeDocument/2006/relationships/customXml" Target="../customXml/item68.xml"/><Relationship Id="rId1429" Type="http://schemas.openxmlformats.org/officeDocument/2006/relationships/customXml" Target="../customXml/item1429.xml"/><Relationship Id="rId1636" Type="http://schemas.openxmlformats.org/officeDocument/2006/relationships/customXml" Target="../customXml/item1636.xml"/><Relationship Id="rId1843" Type="http://schemas.openxmlformats.org/officeDocument/2006/relationships/customXml" Target="../customXml/item1843.xml"/><Relationship Id="rId3089" Type="http://schemas.openxmlformats.org/officeDocument/2006/relationships/slide" Target="slides/slide7.xml"/><Relationship Id="rId1703" Type="http://schemas.openxmlformats.org/officeDocument/2006/relationships/customXml" Target="../customXml/item1703.xml"/><Relationship Id="rId1910" Type="http://schemas.openxmlformats.org/officeDocument/2006/relationships/customXml" Target="../customXml/item1910.xml"/><Relationship Id="rId284" Type="http://schemas.openxmlformats.org/officeDocument/2006/relationships/customXml" Target="../customXml/item284.xml"/><Relationship Id="rId491" Type="http://schemas.openxmlformats.org/officeDocument/2006/relationships/customXml" Target="../customXml/item491.xml"/><Relationship Id="rId2172" Type="http://schemas.openxmlformats.org/officeDocument/2006/relationships/customXml" Target="../customXml/item2172.xml"/><Relationship Id="rId3016" Type="http://schemas.openxmlformats.org/officeDocument/2006/relationships/customXml" Target="../customXml/item3016.xml"/><Relationship Id="rId144" Type="http://schemas.openxmlformats.org/officeDocument/2006/relationships/customXml" Target="../customXml/item144.xml"/><Relationship Id="rId589" Type="http://schemas.openxmlformats.org/officeDocument/2006/relationships/customXml" Target="../customXml/item589.xml"/><Relationship Id="rId796" Type="http://schemas.openxmlformats.org/officeDocument/2006/relationships/customXml" Target="../customXml/item796.xml"/><Relationship Id="rId2477" Type="http://schemas.openxmlformats.org/officeDocument/2006/relationships/customXml" Target="../customXml/item2477.xml"/><Relationship Id="rId2684" Type="http://schemas.openxmlformats.org/officeDocument/2006/relationships/customXml" Target="../customXml/item2684.xml"/><Relationship Id="rId351" Type="http://schemas.openxmlformats.org/officeDocument/2006/relationships/customXml" Target="../customXml/item351.xml"/><Relationship Id="rId449" Type="http://schemas.openxmlformats.org/officeDocument/2006/relationships/customXml" Target="../customXml/item449.xml"/><Relationship Id="rId656" Type="http://schemas.openxmlformats.org/officeDocument/2006/relationships/customXml" Target="../customXml/item656.xml"/><Relationship Id="rId863" Type="http://schemas.openxmlformats.org/officeDocument/2006/relationships/customXml" Target="../customXml/item863.xml"/><Relationship Id="rId1079" Type="http://schemas.openxmlformats.org/officeDocument/2006/relationships/customXml" Target="../customXml/item1079.xml"/><Relationship Id="rId1286" Type="http://schemas.openxmlformats.org/officeDocument/2006/relationships/customXml" Target="../customXml/item1286.xml"/><Relationship Id="rId1493" Type="http://schemas.openxmlformats.org/officeDocument/2006/relationships/customXml" Target="../customXml/item1493.xml"/><Relationship Id="rId2032" Type="http://schemas.openxmlformats.org/officeDocument/2006/relationships/customXml" Target="../customXml/item2032.xml"/><Relationship Id="rId2337" Type="http://schemas.openxmlformats.org/officeDocument/2006/relationships/customXml" Target="../customXml/item2337.xml"/><Relationship Id="rId2544" Type="http://schemas.openxmlformats.org/officeDocument/2006/relationships/customXml" Target="../customXml/item2544.xml"/><Relationship Id="rId2891" Type="http://schemas.openxmlformats.org/officeDocument/2006/relationships/customXml" Target="../customXml/item2891.xml"/><Relationship Id="rId2989" Type="http://schemas.openxmlformats.org/officeDocument/2006/relationships/customXml" Target="../customXml/item2989.xml"/><Relationship Id="rId211" Type="http://schemas.openxmlformats.org/officeDocument/2006/relationships/customXml" Target="../customXml/item211.xml"/><Relationship Id="rId309" Type="http://schemas.openxmlformats.org/officeDocument/2006/relationships/customXml" Target="../customXml/item309.xml"/><Relationship Id="rId516" Type="http://schemas.openxmlformats.org/officeDocument/2006/relationships/customXml" Target="../customXml/item516.xml"/><Relationship Id="rId1146" Type="http://schemas.openxmlformats.org/officeDocument/2006/relationships/customXml" Target="../customXml/item1146.xml"/><Relationship Id="rId1798" Type="http://schemas.openxmlformats.org/officeDocument/2006/relationships/customXml" Target="../customXml/item1798.xml"/><Relationship Id="rId2751" Type="http://schemas.openxmlformats.org/officeDocument/2006/relationships/customXml" Target="../customXml/item2751.xml"/><Relationship Id="rId2849" Type="http://schemas.openxmlformats.org/officeDocument/2006/relationships/customXml" Target="../customXml/item2849.xml"/><Relationship Id="rId723" Type="http://schemas.openxmlformats.org/officeDocument/2006/relationships/customXml" Target="../customXml/item723.xml"/><Relationship Id="rId930" Type="http://schemas.openxmlformats.org/officeDocument/2006/relationships/customXml" Target="../customXml/item930.xml"/><Relationship Id="rId1006" Type="http://schemas.openxmlformats.org/officeDocument/2006/relationships/customXml" Target="../customXml/item1006.xml"/><Relationship Id="rId1353" Type="http://schemas.openxmlformats.org/officeDocument/2006/relationships/customXml" Target="../customXml/item1353.xml"/><Relationship Id="rId1560" Type="http://schemas.openxmlformats.org/officeDocument/2006/relationships/customXml" Target="../customXml/item1560.xml"/><Relationship Id="rId1658" Type="http://schemas.openxmlformats.org/officeDocument/2006/relationships/customXml" Target="../customXml/item1658.xml"/><Relationship Id="rId1865" Type="http://schemas.openxmlformats.org/officeDocument/2006/relationships/customXml" Target="../customXml/item1865.xml"/><Relationship Id="rId2404" Type="http://schemas.openxmlformats.org/officeDocument/2006/relationships/customXml" Target="../customXml/item2404.xml"/><Relationship Id="rId2611" Type="http://schemas.openxmlformats.org/officeDocument/2006/relationships/customXml" Target="../customXml/item2611.xml"/><Relationship Id="rId2709" Type="http://schemas.openxmlformats.org/officeDocument/2006/relationships/customXml" Target="../customXml/item2709.xml"/><Relationship Id="rId1213" Type="http://schemas.openxmlformats.org/officeDocument/2006/relationships/customXml" Target="../customXml/item1213.xml"/><Relationship Id="rId1420" Type="http://schemas.openxmlformats.org/officeDocument/2006/relationships/customXml" Target="../customXml/item1420.xml"/><Relationship Id="rId1518" Type="http://schemas.openxmlformats.org/officeDocument/2006/relationships/customXml" Target="../customXml/item1518.xml"/><Relationship Id="rId2916" Type="http://schemas.openxmlformats.org/officeDocument/2006/relationships/customXml" Target="../customXml/item2916.xml"/><Relationship Id="rId3080" Type="http://schemas.openxmlformats.org/officeDocument/2006/relationships/slideMaster" Target="slideMasters/slideMaster2.xml"/><Relationship Id="rId1725" Type="http://schemas.openxmlformats.org/officeDocument/2006/relationships/customXml" Target="../customXml/item1725.xml"/><Relationship Id="rId1932" Type="http://schemas.openxmlformats.org/officeDocument/2006/relationships/customXml" Target="../customXml/item1932.xml"/><Relationship Id="rId17" Type="http://schemas.openxmlformats.org/officeDocument/2006/relationships/customXml" Target="../customXml/item17.xml"/><Relationship Id="rId2194" Type="http://schemas.openxmlformats.org/officeDocument/2006/relationships/customXml" Target="../customXml/item2194.xml"/><Relationship Id="rId3038" Type="http://schemas.openxmlformats.org/officeDocument/2006/relationships/customXml" Target="../customXml/item3038.xml"/><Relationship Id="rId166" Type="http://schemas.openxmlformats.org/officeDocument/2006/relationships/customXml" Target="../customXml/item166.xml"/><Relationship Id="rId373" Type="http://schemas.openxmlformats.org/officeDocument/2006/relationships/customXml" Target="../customXml/item373.xml"/><Relationship Id="rId580" Type="http://schemas.openxmlformats.org/officeDocument/2006/relationships/customXml" Target="../customXml/item580.xml"/><Relationship Id="rId2054" Type="http://schemas.openxmlformats.org/officeDocument/2006/relationships/customXml" Target="../customXml/item2054.xml"/><Relationship Id="rId2261" Type="http://schemas.openxmlformats.org/officeDocument/2006/relationships/customXml" Target="../customXml/item2261.xml"/><Relationship Id="rId2499" Type="http://schemas.openxmlformats.org/officeDocument/2006/relationships/customXml" Target="../customXml/item2499.xml"/><Relationship Id="rId1" Type="http://schemas.openxmlformats.org/officeDocument/2006/relationships/customXml" Target="../customXml/item1.xml"/><Relationship Id="rId233" Type="http://schemas.openxmlformats.org/officeDocument/2006/relationships/customXml" Target="../customXml/item233.xml"/><Relationship Id="rId440" Type="http://schemas.openxmlformats.org/officeDocument/2006/relationships/customXml" Target="../customXml/item440.xml"/><Relationship Id="rId678" Type="http://schemas.openxmlformats.org/officeDocument/2006/relationships/customXml" Target="../customXml/item678.xml"/><Relationship Id="rId885" Type="http://schemas.openxmlformats.org/officeDocument/2006/relationships/customXml" Target="../customXml/item885.xml"/><Relationship Id="rId1070" Type="http://schemas.openxmlformats.org/officeDocument/2006/relationships/customXml" Target="../customXml/item1070.xml"/><Relationship Id="rId2121" Type="http://schemas.openxmlformats.org/officeDocument/2006/relationships/customXml" Target="../customXml/item2121.xml"/><Relationship Id="rId2359" Type="http://schemas.openxmlformats.org/officeDocument/2006/relationships/customXml" Target="../customXml/item2359.xml"/><Relationship Id="rId2566" Type="http://schemas.openxmlformats.org/officeDocument/2006/relationships/customXml" Target="../customXml/item2566.xml"/><Relationship Id="rId2773" Type="http://schemas.openxmlformats.org/officeDocument/2006/relationships/customXml" Target="../customXml/item2773.xml"/><Relationship Id="rId2980" Type="http://schemas.openxmlformats.org/officeDocument/2006/relationships/customXml" Target="../customXml/item2980.xml"/><Relationship Id="rId300" Type="http://schemas.openxmlformats.org/officeDocument/2006/relationships/customXml" Target="../customXml/item300.xml"/><Relationship Id="rId538" Type="http://schemas.openxmlformats.org/officeDocument/2006/relationships/customXml" Target="../customXml/item538.xml"/><Relationship Id="rId745" Type="http://schemas.openxmlformats.org/officeDocument/2006/relationships/customXml" Target="../customXml/item745.xml"/><Relationship Id="rId952" Type="http://schemas.openxmlformats.org/officeDocument/2006/relationships/customXml" Target="../customXml/item952.xml"/><Relationship Id="rId1168" Type="http://schemas.openxmlformats.org/officeDocument/2006/relationships/customXml" Target="../customXml/item1168.xml"/><Relationship Id="rId1375" Type="http://schemas.openxmlformats.org/officeDocument/2006/relationships/customXml" Target="../customXml/item1375.xml"/><Relationship Id="rId1582" Type="http://schemas.openxmlformats.org/officeDocument/2006/relationships/customXml" Target="../customXml/item1582.xml"/><Relationship Id="rId2219" Type="http://schemas.openxmlformats.org/officeDocument/2006/relationships/customXml" Target="../customXml/item2219.xml"/><Relationship Id="rId2426" Type="http://schemas.openxmlformats.org/officeDocument/2006/relationships/customXml" Target="../customXml/item2426.xml"/><Relationship Id="rId2633" Type="http://schemas.openxmlformats.org/officeDocument/2006/relationships/customXml" Target="../customXml/item2633.xml"/><Relationship Id="rId81" Type="http://schemas.openxmlformats.org/officeDocument/2006/relationships/customXml" Target="../customXml/item81.xml"/><Relationship Id="rId605" Type="http://schemas.openxmlformats.org/officeDocument/2006/relationships/customXml" Target="../customXml/item605.xml"/><Relationship Id="rId812" Type="http://schemas.openxmlformats.org/officeDocument/2006/relationships/customXml" Target="../customXml/item812.xml"/><Relationship Id="rId1028" Type="http://schemas.openxmlformats.org/officeDocument/2006/relationships/customXml" Target="../customXml/item1028.xml"/><Relationship Id="rId1235" Type="http://schemas.openxmlformats.org/officeDocument/2006/relationships/customXml" Target="../customXml/item1235.xml"/><Relationship Id="rId1442" Type="http://schemas.openxmlformats.org/officeDocument/2006/relationships/customXml" Target="../customXml/item1442.xml"/><Relationship Id="rId1887" Type="http://schemas.openxmlformats.org/officeDocument/2006/relationships/customXml" Target="../customXml/item1887.xml"/><Relationship Id="rId2840" Type="http://schemas.openxmlformats.org/officeDocument/2006/relationships/customXml" Target="../customXml/item2840.xml"/><Relationship Id="rId2938" Type="http://schemas.openxmlformats.org/officeDocument/2006/relationships/customXml" Target="../customXml/item2938.xml"/><Relationship Id="rId1302" Type="http://schemas.openxmlformats.org/officeDocument/2006/relationships/customXml" Target="../customXml/item1302.xml"/><Relationship Id="rId1747" Type="http://schemas.openxmlformats.org/officeDocument/2006/relationships/customXml" Target="../customXml/item1747.xml"/><Relationship Id="rId1954" Type="http://schemas.openxmlformats.org/officeDocument/2006/relationships/customXml" Target="../customXml/item1954.xml"/><Relationship Id="rId2700" Type="http://schemas.openxmlformats.org/officeDocument/2006/relationships/customXml" Target="../customXml/item2700.xml"/><Relationship Id="rId39" Type="http://schemas.openxmlformats.org/officeDocument/2006/relationships/customXml" Target="../customXml/item39.xml"/><Relationship Id="rId1607" Type="http://schemas.openxmlformats.org/officeDocument/2006/relationships/customXml" Target="../customXml/item1607.xml"/><Relationship Id="rId1814" Type="http://schemas.openxmlformats.org/officeDocument/2006/relationships/customXml" Target="../customXml/item1814.xml"/><Relationship Id="rId188" Type="http://schemas.openxmlformats.org/officeDocument/2006/relationships/customXml" Target="../customXml/item188.xml"/><Relationship Id="rId395" Type="http://schemas.openxmlformats.org/officeDocument/2006/relationships/customXml" Target="../customXml/item395.xml"/><Relationship Id="rId2076" Type="http://schemas.openxmlformats.org/officeDocument/2006/relationships/customXml" Target="../customXml/item2076.xml"/><Relationship Id="rId2283" Type="http://schemas.openxmlformats.org/officeDocument/2006/relationships/customXml" Target="../customXml/item2283.xml"/><Relationship Id="rId2490" Type="http://schemas.openxmlformats.org/officeDocument/2006/relationships/customXml" Target="../customXml/item2490.xml"/><Relationship Id="rId2588" Type="http://schemas.openxmlformats.org/officeDocument/2006/relationships/customXml" Target="../customXml/item2588.xml"/><Relationship Id="rId255" Type="http://schemas.openxmlformats.org/officeDocument/2006/relationships/customXml" Target="../customXml/item255.xml"/><Relationship Id="rId462" Type="http://schemas.openxmlformats.org/officeDocument/2006/relationships/customXml" Target="../customXml/item462.xml"/><Relationship Id="rId1092" Type="http://schemas.openxmlformats.org/officeDocument/2006/relationships/customXml" Target="../customXml/item1092.xml"/><Relationship Id="rId1397" Type="http://schemas.openxmlformats.org/officeDocument/2006/relationships/customXml" Target="../customXml/item1397.xml"/><Relationship Id="rId2143" Type="http://schemas.openxmlformats.org/officeDocument/2006/relationships/customXml" Target="../customXml/item2143.xml"/><Relationship Id="rId2350" Type="http://schemas.openxmlformats.org/officeDocument/2006/relationships/customXml" Target="../customXml/item2350.xml"/><Relationship Id="rId2795" Type="http://schemas.openxmlformats.org/officeDocument/2006/relationships/customXml" Target="../customXml/item2795.xml"/><Relationship Id="rId115" Type="http://schemas.openxmlformats.org/officeDocument/2006/relationships/customXml" Target="../customXml/item115.xml"/><Relationship Id="rId322" Type="http://schemas.openxmlformats.org/officeDocument/2006/relationships/customXml" Target="../customXml/item322.xml"/><Relationship Id="rId767" Type="http://schemas.openxmlformats.org/officeDocument/2006/relationships/customXml" Target="../customXml/item767.xml"/><Relationship Id="rId974" Type="http://schemas.openxmlformats.org/officeDocument/2006/relationships/customXml" Target="../customXml/item974.xml"/><Relationship Id="rId2003" Type="http://schemas.openxmlformats.org/officeDocument/2006/relationships/customXml" Target="../customXml/item2003.xml"/><Relationship Id="rId2210" Type="http://schemas.openxmlformats.org/officeDocument/2006/relationships/customXml" Target="../customXml/item2210.xml"/><Relationship Id="rId2448" Type="http://schemas.openxmlformats.org/officeDocument/2006/relationships/customXml" Target="../customXml/item2448.xml"/><Relationship Id="rId2655" Type="http://schemas.openxmlformats.org/officeDocument/2006/relationships/customXml" Target="../customXml/item2655.xml"/><Relationship Id="rId2862" Type="http://schemas.openxmlformats.org/officeDocument/2006/relationships/customXml" Target="../customXml/item2862.xml"/><Relationship Id="rId627" Type="http://schemas.openxmlformats.org/officeDocument/2006/relationships/customXml" Target="../customXml/item627.xml"/><Relationship Id="rId834" Type="http://schemas.openxmlformats.org/officeDocument/2006/relationships/customXml" Target="../customXml/item834.xml"/><Relationship Id="rId1257" Type="http://schemas.openxmlformats.org/officeDocument/2006/relationships/customXml" Target="../customXml/item1257.xml"/><Relationship Id="rId1464" Type="http://schemas.openxmlformats.org/officeDocument/2006/relationships/customXml" Target="../customXml/item1464.xml"/><Relationship Id="rId1671" Type="http://schemas.openxmlformats.org/officeDocument/2006/relationships/customXml" Target="../customXml/item1671.xml"/><Relationship Id="rId2308" Type="http://schemas.openxmlformats.org/officeDocument/2006/relationships/customXml" Target="../customXml/item2308.xml"/><Relationship Id="rId2515" Type="http://schemas.openxmlformats.org/officeDocument/2006/relationships/customXml" Target="../customXml/item2515.xml"/><Relationship Id="rId2722" Type="http://schemas.openxmlformats.org/officeDocument/2006/relationships/customXml" Target="../customXml/item2722.xml"/><Relationship Id="rId901" Type="http://schemas.openxmlformats.org/officeDocument/2006/relationships/customXml" Target="../customXml/item901.xml"/><Relationship Id="rId1117" Type="http://schemas.openxmlformats.org/officeDocument/2006/relationships/customXml" Target="../customXml/item1117.xml"/><Relationship Id="rId1324" Type="http://schemas.openxmlformats.org/officeDocument/2006/relationships/customXml" Target="../customXml/item1324.xml"/><Relationship Id="rId1531" Type="http://schemas.openxmlformats.org/officeDocument/2006/relationships/customXml" Target="../customXml/item1531.xml"/><Relationship Id="rId1769" Type="http://schemas.openxmlformats.org/officeDocument/2006/relationships/customXml" Target="../customXml/item1769.xml"/><Relationship Id="rId1976" Type="http://schemas.openxmlformats.org/officeDocument/2006/relationships/customXml" Target="../customXml/item1976.xml"/><Relationship Id="rId30" Type="http://schemas.openxmlformats.org/officeDocument/2006/relationships/customXml" Target="../customXml/item30.xml"/><Relationship Id="rId1629" Type="http://schemas.openxmlformats.org/officeDocument/2006/relationships/customXml" Target="../customXml/item1629.xml"/><Relationship Id="rId1836" Type="http://schemas.openxmlformats.org/officeDocument/2006/relationships/customXml" Target="../customXml/item1836.xml"/><Relationship Id="rId1903" Type="http://schemas.openxmlformats.org/officeDocument/2006/relationships/customXml" Target="../customXml/item1903.xml"/><Relationship Id="rId2098" Type="http://schemas.openxmlformats.org/officeDocument/2006/relationships/customXml" Target="../customXml/item2098.xml"/><Relationship Id="rId3051" Type="http://schemas.openxmlformats.org/officeDocument/2006/relationships/customXml" Target="../customXml/item3051.xml"/><Relationship Id="rId277" Type="http://schemas.openxmlformats.org/officeDocument/2006/relationships/customXml" Target="../customXml/item277.xml"/><Relationship Id="rId484" Type="http://schemas.openxmlformats.org/officeDocument/2006/relationships/customXml" Target="../customXml/item484.xml"/><Relationship Id="rId2165" Type="http://schemas.openxmlformats.org/officeDocument/2006/relationships/customXml" Target="../customXml/item2165.xml"/><Relationship Id="rId3009" Type="http://schemas.openxmlformats.org/officeDocument/2006/relationships/customXml" Target="../customXml/item3009.xml"/><Relationship Id="rId137" Type="http://schemas.openxmlformats.org/officeDocument/2006/relationships/customXml" Target="../customXml/item137.xml"/><Relationship Id="rId344" Type="http://schemas.openxmlformats.org/officeDocument/2006/relationships/customXml" Target="../customXml/item344.xml"/><Relationship Id="rId691" Type="http://schemas.openxmlformats.org/officeDocument/2006/relationships/customXml" Target="../customXml/item691.xml"/><Relationship Id="rId789" Type="http://schemas.openxmlformats.org/officeDocument/2006/relationships/customXml" Target="../customXml/item789.xml"/><Relationship Id="rId996" Type="http://schemas.openxmlformats.org/officeDocument/2006/relationships/customXml" Target="../customXml/item996.xml"/><Relationship Id="rId2025" Type="http://schemas.openxmlformats.org/officeDocument/2006/relationships/customXml" Target="../customXml/item2025.xml"/><Relationship Id="rId2372" Type="http://schemas.openxmlformats.org/officeDocument/2006/relationships/customXml" Target="../customXml/item2372.xml"/><Relationship Id="rId2677" Type="http://schemas.openxmlformats.org/officeDocument/2006/relationships/customXml" Target="../customXml/item2677.xml"/><Relationship Id="rId2884" Type="http://schemas.openxmlformats.org/officeDocument/2006/relationships/customXml" Target="../customXml/item2884.xml"/><Relationship Id="rId551" Type="http://schemas.openxmlformats.org/officeDocument/2006/relationships/customXml" Target="../customXml/item551.xml"/><Relationship Id="rId649" Type="http://schemas.openxmlformats.org/officeDocument/2006/relationships/customXml" Target="../customXml/item649.xml"/><Relationship Id="rId856" Type="http://schemas.openxmlformats.org/officeDocument/2006/relationships/customXml" Target="../customXml/item856.xml"/><Relationship Id="rId1181" Type="http://schemas.openxmlformats.org/officeDocument/2006/relationships/customXml" Target="../customXml/item1181.xml"/><Relationship Id="rId1279" Type="http://schemas.openxmlformats.org/officeDocument/2006/relationships/customXml" Target="../customXml/item1279.xml"/><Relationship Id="rId1486" Type="http://schemas.openxmlformats.org/officeDocument/2006/relationships/customXml" Target="../customXml/item1486.xml"/><Relationship Id="rId2232" Type="http://schemas.openxmlformats.org/officeDocument/2006/relationships/customXml" Target="../customXml/item2232.xml"/><Relationship Id="rId2537" Type="http://schemas.openxmlformats.org/officeDocument/2006/relationships/customXml" Target="../customXml/item2537.xml"/><Relationship Id="rId204" Type="http://schemas.openxmlformats.org/officeDocument/2006/relationships/customXml" Target="../customXml/item204.xml"/><Relationship Id="rId411" Type="http://schemas.openxmlformats.org/officeDocument/2006/relationships/customXml" Target="../customXml/item411.xml"/><Relationship Id="rId509" Type="http://schemas.openxmlformats.org/officeDocument/2006/relationships/customXml" Target="../customXml/item509.xml"/><Relationship Id="rId1041" Type="http://schemas.openxmlformats.org/officeDocument/2006/relationships/customXml" Target="../customXml/item1041.xml"/><Relationship Id="rId1139" Type="http://schemas.openxmlformats.org/officeDocument/2006/relationships/customXml" Target="../customXml/item1139.xml"/><Relationship Id="rId1346" Type="http://schemas.openxmlformats.org/officeDocument/2006/relationships/customXml" Target="../customXml/item1346.xml"/><Relationship Id="rId1693" Type="http://schemas.openxmlformats.org/officeDocument/2006/relationships/customXml" Target="../customXml/item1693.xml"/><Relationship Id="rId1998" Type="http://schemas.openxmlformats.org/officeDocument/2006/relationships/customXml" Target="../customXml/item1998.xml"/><Relationship Id="rId2744" Type="http://schemas.openxmlformats.org/officeDocument/2006/relationships/customXml" Target="../customXml/item2744.xml"/><Relationship Id="rId2951" Type="http://schemas.openxmlformats.org/officeDocument/2006/relationships/customXml" Target="../customXml/item2951.xml"/><Relationship Id="rId716" Type="http://schemas.openxmlformats.org/officeDocument/2006/relationships/customXml" Target="../customXml/item716.xml"/><Relationship Id="rId923" Type="http://schemas.openxmlformats.org/officeDocument/2006/relationships/customXml" Target="../customXml/item923.xml"/><Relationship Id="rId1553" Type="http://schemas.openxmlformats.org/officeDocument/2006/relationships/customXml" Target="../customXml/item1553.xml"/><Relationship Id="rId1760" Type="http://schemas.openxmlformats.org/officeDocument/2006/relationships/customXml" Target="../customXml/item1760.xml"/><Relationship Id="rId1858" Type="http://schemas.openxmlformats.org/officeDocument/2006/relationships/customXml" Target="../customXml/item1858.xml"/><Relationship Id="rId2604" Type="http://schemas.openxmlformats.org/officeDocument/2006/relationships/customXml" Target="../customXml/item2604.xml"/><Relationship Id="rId2811" Type="http://schemas.openxmlformats.org/officeDocument/2006/relationships/customXml" Target="../customXml/item2811.xml"/><Relationship Id="rId52" Type="http://schemas.openxmlformats.org/officeDocument/2006/relationships/customXml" Target="../customXml/item52.xml"/><Relationship Id="rId1206" Type="http://schemas.openxmlformats.org/officeDocument/2006/relationships/customXml" Target="../customXml/item1206.xml"/><Relationship Id="rId1413" Type="http://schemas.openxmlformats.org/officeDocument/2006/relationships/customXml" Target="../customXml/item1413.xml"/><Relationship Id="rId1620" Type="http://schemas.openxmlformats.org/officeDocument/2006/relationships/customXml" Target="../customXml/item1620.xml"/><Relationship Id="rId2909" Type="http://schemas.openxmlformats.org/officeDocument/2006/relationships/customXml" Target="../customXml/item2909.xml"/><Relationship Id="rId3073" Type="http://schemas.openxmlformats.org/officeDocument/2006/relationships/customXml" Target="../customXml/item3073.xml"/><Relationship Id="rId1718" Type="http://schemas.openxmlformats.org/officeDocument/2006/relationships/customXml" Target="../customXml/item1718.xml"/><Relationship Id="rId1925" Type="http://schemas.openxmlformats.org/officeDocument/2006/relationships/customXml" Target="../customXml/item1925.xml"/><Relationship Id="rId299" Type="http://schemas.openxmlformats.org/officeDocument/2006/relationships/customXml" Target="../customXml/item299.xml"/><Relationship Id="rId2187" Type="http://schemas.openxmlformats.org/officeDocument/2006/relationships/customXml" Target="../customXml/item2187.xml"/><Relationship Id="rId2394" Type="http://schemas.openxmlformats.org/officeDocument/2006/relationships/customXml" Target="../customXml/item2394.xml"/><Relationship Id="rId159" Type="http://schemas.openxmlformats.org/officeDocument/2006/relationships/customXml" Target="../customXml/item159.xml"/><Relationship Id="rId366" Type="http://schemas.openxmlformats.org/officeDocument/2006/relationships/customXml" Target="../customXml/item366.xml"/><Relationship Id="rId573" Type="http://schemas.openxmlformats.org/officeDocument/2006/relationships/customXml" Target="../customXml/item573.xml"/><Relationship Id="rId780" Type="http://schemas.openxmlformats.org/officeDocument/2006/relationships/customXml" Target="../customXml/item780.xml"/><Relationship Id="rId2047" Type="http://schemas.openxmlformats.org/officeDocument/2006/relationships/customXml" Target="../customXml/item2047.xml"/><Relationship Id="rId2254" Type="http://schemas.openxmlformats.org/officeDocument/2006/relationships/customXml" Target="../customXml/item2254.xml"/><Relationship Id="rId2461" Type="http://schemas.openxmlformats.org/officeDocument/2006/relationships/customXml" Target="../customXml/item2461.xml"/><Relationship Id="rId2699" Type="http://schemas.openxmlformats.org/officeDocument/2006/relationships/customXml" Target="../customXml/item2699.xml"/><Relationship Id="rId3000" Type="http://schemas.openxmlformats.org/officeDocument/2006/relationships/customXml" Target="../customXml/item3000.xml"/><Relationship Id="rId226" Type="http://schemas.openxmlformats.org/officeDocument/2006/relationships/customXml" Target="../customXml/item226.xml"/><Relationship Id="rId433" Type="http://schemas.openxmlformats.org/officeDocument/2006/relationships/customXml" Target="../customXml/item433.xml"/><Relationship Id="rId878" Type="http://schemas.openxmlformats.org/officeDocument/2006/relationships/customXml" Target="../customXml/item878.xml"/><Relationship Id="rId1063" Type="http://schemas.openxmlformats.org/officeDocument/2006/relationships/customXml" Target="../customXml/item1063.xml"/><Relationship Id="rId1270" Type="http://schemas.openxmlformats.org/officeDocument/2006/relationships/customXml" Target="../customXml/item1270.xml"/><Relationship Id="rId2114" Type="http://schemas.openxmlformats.org/officeDocument/2006/relationships/customXml" Target="../customXml/item2114.xml"/><Relationship Id="rId2559" Type="http://schemas.openxmlformats.org/officeDocument/2006/relationships/customXml" Target="../customXml/item2559.xml"/><Relationship Id="rId2766" Type="http://schemas.openxmlformats.org/officeDocument/2006/relationships/customXml" Target="../customXml/item2766.xml"/><Relationship Id="rId2973" Type="http://schemas.openxmlformats.org/officeDocument/2006/relationships/customXml" Target="../customXml/item2973.xml"/><Relationship Id="rId640" Type="http://schemas.openxmlformats.org/officeDocument/2006/relationships/customXml" Target="../customXml/item640.xml"/><Relationship Id="rId738" Type="http://schemas.openxmlformats.org/officeDocument/2006/relationships/customXml" Target="../customXml/item738.xml"/><Relationship Id="rId945" Type="http://schemas.openxmlformats.org/officeDocument/2006/relationships/customXml" Target="../customXml/item945.xml"/><Relationship Id="rId1368" Type="http://schemas.openxmlformats.org/officeDocument/2006/relationships/customXml" Target="../customXml/item1368.xml"/><Relationship Id="rId1575" Type="http://schemas.openxmlformats.org/officeDocument/2006/relationships/customXml" Target="../customXml/item1575.xml"/><Relationship Id="rId1782" Type="http://schemas.openxmlformats.org/officeDocument/2006/relationships/customXml" Target="../customXml/item1782.xml"/><Relationship Id="rId2321" Type="http://schemas.openxmlformats.org/officeDocument/2006/relationships/customXml" Target="../customXml/item2321.xml"/><Relationship Id="rId2419" Type="http://schemas.openxmlformats.org/officeDocument/2006/relationships/customXml" Target="../customXml/item2419.xml"/><Relationship Id="rId2626" Type="http://schemas.openxmlformats.org/officeDocument/2006/relationships/customXml" Target="../customXml/item2626.xml"/><Relationship Id="rId2833" Type="http://schemas.openxmlformats.org/officeDocument/2006/relationships/customXml" Target="../customXml/item2833.xml"/><Relationship Id="rId74" Type="http://schemas.openxmlformats.org/officeDocument/2006/relationships/customXml" Target="../customXml/item74.xml"/><Relationship Id="rId500" Type="http://schemas.openxmlformats.org/officeDocument/2006/relationships/customXml" Target="../customXml/item500.xml"/><Relationship Id="rId805" Type="http://schemas.openxmlformats.org/officeDocument/2006/relationships/customXml" Target="../customXml/item805.xml"/><Relationship Id="rId1130" Type="http://schemas.openxmlformats.org/officeDocument/2006/relationships/customXml" Target="../customXml/item1130.xml"/><Relationship Id="rId1228" Type="http://schemas.openxmlformats.org/officeDocument/2006/relationships/customXml" Target="../customXml/item1228.xml"/><Relationship Id="rId1435" Type="http://schemas.openxmlformats.org/officeDocument/2006/relationships/customXml" Target="../customXml/item1435.xml"/><Relationship Id="rId1642" Type="http://schemas.openxmlformats.org/officeDocument/2006/relationships/customXml" Target="../customXml/item1642.xml"/><Relationship Id="rId1947" Type="http://schemas.openxmlformats.org/officeDocument/2006/relationships/customXml" Target="../customXml/item1947.xml"/><Relationship Id="rId2900" Type="http://schemas.openxmlformats.org/officeDocument/2006/relationships/customXml" Target="../customXml/item2900.xml"/><Relationship Id="rId3095" Type="http://schemas.openxmlformats.org/officeDocument/2006/relationships/presProps" Target="presProps.xml"/><Relationship Id="rId1502" Type="http://schemas.openxmlformats.org/officeDocument/2006/relationships/customXml" Target="../customXml/item1502.xml"/><Relationship Id="rId1807" Type="http://schemas.openxmlformats.org/officeDocument/2006/relationships/customXml" Target="../customXml/item1807.xml"/><Relationship Id="rId290" Type="http://schemas.openxmlformats.org/officeDocument/2006/relationships/customXml" Target="../customXml/item290.xml"/><Relationship Id="rId388" Type="http://schemas.openxmlformats.org/officeDocument/2006/relationships/customXml" Target="../customXml/item388.xml"/><Relationship Id="rId2069" Type="http://schemas.openxmlformats.org/officeDocument/2006/relationships/customXml" Target="../customXml/item2069.xml"/><Relationship Id="rId3022" Type="http://schemas.openxmlformats.org/officeDocument/2006/relationships/customXml" Target="../customXml/item3022.xml"/><Relationship Id="rId150" Type="http://schemas.openxmlformats.org/officeDocument/2006/relationships/customXml" Target="../customXml/item150.xml"/><Relationship Id="rId595" Type="http://schemas.openxmlformats.org/officeDocument/2006/relationships/customXml" Target="../customXml/item595.xml"/><Relationship Id="rId2276" Type="http://schemas.openxmlformats.org/officeDocument/2006/relationships/customXml" Target="../customXml/item2276.xml"/><Relationship Id="rId2483" Type="http://schemas.openxmlformats.org/officeDocument/2006/relationships/customXml" Target="../customXml/item2483.xml"/><Relationship Id="rId2690" Type="http://schemas.openxmlformats.org/officeDocument/2006/relationships/customXml" Target="../customXml/item2690.xml"/><Relationship Id="rId248" Type="http://schemas.openxmlformats.org/officeDocument/2006/relationships/customXml" Target="../customXml/item248.xml"/><Relationship Id="rId455" Type="http://schemas.openxmlformats.org/officeDocument/2006/relationships/customXml" Target="../customXml/item455.xml"/><Relationship Id="rId662" Type="http://schemas.openxmlformats.org/officeDocument/2006/relationships/customXml" Target="../customXml/item662.xml"/><Relationship Id="rId1085" Type="http://schemas.openxmlformats.org/officeDocument/2006/relationships/customXml" Target="../customXml/item1085.xml"/><Relationship Id="rId1292" Type="http://schemas.openxmlformats.org/officeDocument/2006/relationships/customXml" Target="../customXml/item1292.xml"/><Relationship Id="rId2136" Type="http://schemas.openxmlformats.org/officeDocument/2006/relationships/customXml" Target="../customXml/item2136.xml"/><Relationship Id="rId2343" Type="http://schemas.openxmlformats.org/officeDocument/2006/relationships/customXml" Target="../customXml/item2343.xml"/><Relationship Id="rId2550" Type="http://schemas.openxmlformats.org/officeDocument/2006/relationships/customXml" Target="../customXml/item2550.xml"/><Relationship Id="rId2788" Type="http://schemas.openxmlformats.org/officeDocument/2006/relationships/customXml" Target="../customXml/item2788.xml"/><Relationship Id="rId2995" Type="http://schemas.openxmlformats.org/officeDocument/2006/relationships/customXml" Target="../customXml/item2995.xml"/><Relationship Id="rId108" Type="http://schemas.openxmlformats.org/officeDocument/2006/relationships/customXml" Target="../customXml/item108.xml"/><Relationship Id="rId315" Type="http://schemas.openxmlformats.org/officeDocument/2006/relationships/customXml" Target="../customXml/item315.xml"/><Relationship Id="rId522" Type="http://schemas.openxmlformats.org/officeDocument/2006/relationships/customXml" Target="../customXml/item522.xml"/><Relationship Id="rId967" Type="http://schemas.openxmlformats.org/officeDocument/2006/relationships/customXml" Target="../customXml/item967.xml"/><Relationship Id="rId1152" Type="http://schemas.openxmlformats.org/officeDocument/2006/relationships/customXml" Target="../customXml/item1152.xml"/><Relationship Id="rId1597" Type="http://schemas.openxmlformats.org/officeDocument/2006/relationships/customXml" Target="../customXml/item1597.xml"/><Relationship Id="rId2203" Type="http://schemas.openxmlformats.org/officeDocument/2006/relationships/customXml" Target="../customXml/item2203.xml"/><Relationship Id="rId2410" Type="http://schemas.openxmlformats.org/officeDocument/2006/relationships/customXml" Target="../customXml/item2410.xml"/><Relationship Id="rId2648" Type="http://schemas.openxmlformats.org/officeDocument/2006/relationships/customXml" Target="../customXml/item2648.xml"/><Relationship Id="rId2855" Type="http://schemas.openxmlformats.org/officeDocument/2006/relationships/customXml" Target="../customXml/item2855.xml"/><Relationship Id="rId96" Type="http://schemas.openxmlformats.org/officeDocument/2006/relationships/customXml" Target="../customXml/item96.xml"/><Relationship Id="rId827" Type="http://schemas.openxmlformats.org/officeDocument/2006/relationships/customXml" Target="../customXml/item827.xml"/><Relationship Id="rId1012" Type="http://schemas.openxmlformats.org/officeDocument/2006/relationships/customXml" Target="../customXml/item1012.xml"/><Relationship Id="rId1457" Type="http://schemas.openxmlformats.org/officeDocument/2006/relationships/customXml" Target="../customXml/item1457.xml"/><Relationship Id="rId1664" Type="http://schemas.openxmlformats.org/officeDocument/2006/relationships/customXml" Target="../customXml/item1664.xml"/><Relationship Id="rId1871" Type="http://schemas.openxmlformats.org/officeDocument/2006/relationships/customXml" Target="../customXml/item1871.xml"/><Relationship Id="rId2508" Type="http://schemas.openxmlformats.org/officeDocument/2006/relationships/customXml" Target="../customXml/item2508.xml"/><Relationship Id="rId2715" Type="http://schemas.openxmlformats.org/officeDocument/2006/relationships/customXml" Target="../customXml/item2715.xml"/><Relationship Id="rId2922" Type="http://schemas.openxmlformats.org/officeDocument/2006/relationships/customXml" Target="../customXml/item2922.xml"/><Relationship Id="rId1317" Type="http://schemas.openxmlformats.org/officeDocument/2006/relationships/customXml" Target="../customXml/item1317.xml"/><Relationship Id="rId1524" Type="http://schemas.openxmlformats.org/officeDocument/2006/relationships/customXml" Target="../customXml/item1524.xml"/><Relationship Id="rId1731" Type="http://schemas.openxmlformats.org/officeDocument/2006/relationships/customXml" Target="../customXml/item1731.xml"/><Relationship Id="rId1969" Type="http://schemas.openxmlformats.org/officeDocument/2006/relationships/customXml" Target="../customXml/item1969.xml"/><Relationship Id="rId23" Type="http://schemas.openxmlformats.org/officeDocument/2006/relationships/customXml" Target="../customXml/item23.xml"/><Relationship Id="rId1829" Type="http://schemas.openxmlformats.org/officeDocument/2006/relationships/customXml" Target="../customXml/item1829.xml"/><Relationship Id="rId2298" Type="http://schemas.openxmlformats.org/officeDocument/2006/relationships/customXml" Target="../customXml/item2298.xml"/><Relationship Id="rId3044" Type="http://schemas.openxmlformats.org/officeDocument/2006/relationships/customXml" Target="../customXml/item3044.xml"/><Relationship Id="rId172" Type="http://schemas.openxmlformats.org/officeDocument/2006/relationships/customXml" Target="../customXml/item172.xml"/><Relationship Id="rId477" Type="http://schemas.openxmlformats.org/officeDocument/2006/relationships/customXml" Target="../customXml/item477.xml"/><Relationship Id="rId684" Type="http://schemas.openxmlformats.org/officeDocument/2006/relationships/customXml" Target="../customXml/item684.xml"/><Relationship Id="rId2060" Type="http://schemas.openxmlformats.org/officeDocument/2006/relationships/customXml" Target="../customXml/item2060.xml"/><Relationship Id="rId2158" Type="http://schemas.openxmlformats.org/officeDocument/2006/relationships/customXml" Target="../customXml/item2158.xml"/><Relationship Id="rId2365" Type="http://schemas.openxmlformats.org/officeDocument/2006/relationships/customXml" Target="../customXml/item2365.xml"/><Relationship Id="rId337" Type="http://schemas.openxmlformats.org/officeDocument/2006/relationships/customXml" Target="../customXml/item337.xml"/><Relationship Id="rId891" Type="http://schemas.openxmlformats.org/officeDocument/2006/relationships/customXml" Target="../customXml/item891.xml"/><Relationship Id="rId989" Type="http://schemas.openxmlformats.org/officeDocument/2006/relationships/customXml" Target="../customXml/item989.xml"/><Relationship Id="rId2018" Type="http://schemas.openxmlformats.org/officeDocument/2006/relationships/customXml" Target="../customXml/item2018.xml"/><Relationship Id="rId2572" Type="http://schemas.openxmlformats.org/officeDocument/2006/relationships/customXml" Target="../customXml/item2572.xml"/><Relationship Id="rId2877" Type="http://schemas.openxmlformats.org/officeDocument/2006/relationships/customXml" Target="../customXml/item2877.xml"/><Relationship Id="rId544" Type="http://schemas.openxmlformats.org/officeDocument/2006/relationships/customXml" Target="../customXml/item544.xml"/><Relationship Id="rId751" Type="http://schemas.openxmlformats.org/officeDocument/2006/relationships/customXml" Target="../customXml/item751.xml"/><Relationship Id="rId849" Type="http://schemas.openxmlformats.org/officeDocument/2006/relationships/customXml" Target="../customXml/item849.xml"/><Relationship Id="rId1174" Type="http://schemas.openxmlformats.org/officeDocument/2006/relationships/customXml" Target="../customXml/item1174.xml"/><Relationship Id="rId1381" Type="http://schemas.openxmlformats.org/officeDocument/2006/relationships/customXml" Target="../customXml/item1381.xml"/><Relationship Id="rId1479" Type="http://schemas.openxmlformats.org/officeDocument/2006/relationships/customXml" Target="../customXml/item1479.xml"/><Relationship Id="rId1686" Type="http://schemas.openxmlformats.org/officeDocument/2006/relationships/customXml" Target="../customXml/item1686.xml"/><Relationship Id="rId2225" Type="http://schemas.openxmlformats.org/officeDocument/2006/relationships/customXml" Target="../customXml/item2225.xml"/><Relationship Id="rId2432" Type="http://schemas.openxmlformats.org/officeDocument/2006/relationships/customXml" Target="../customXml/item2432.xml"/><Relationship Id="rId404" Type="http://schemas.openxmlformats.org/officeDocument/2006/relationships/customXml" Target="../customXml/item404.xml"/><Relationship Id="rId611" Type="http://schemas.openxmlformats.org/officeDocument/2006/relationships/customXml" Target="../customXml/item611.xml"/><Relationship Id="rId1034" Type="http://schemas.openxmlformats.org/officeDocument/2006/relationships/customXml" Target="../customXml/item1034.xml"/><Relationship Id="rId1241" Type="http://schemas.openxmlformats.org/officeDocument/2006/relationships/customXml" Target="../customXml/item1241.xml"/><Relationship Id="rId1339" Type="http://schemas.openxmlformats.org/officeDocument/2006/relationships/customXml" Target="../customXml/item1339.xml"/><Relationship Id="rId1893" Type="http://schemas.openxmlformats.org/officeDocument/2006/relationships/customXml" Target="../customXml/item1893.xml"/><Relationship Id="rId2737" Type="http://schemas.openxmlformats.org/officeDocument/2006/relationships/customXml" Target="../customXml/item2737.xml"/><Relationship Id="rId2944" Type="http://schemas.openxmlformats.org/officeDocument/2006/relationships/customXml" Target="../customXml/item2944.xml"/><Relationship Id="rId709" Type="http://schemas.openxmlformats.org/officeDocument/2006/relationships/customXml" Target="../customXml/item709.xml"/><Relationship Id="rId916" Type="http://schemas.openxmlformats.org/officeDocument/2006/relationships/customXml" Target="../customXml/item916.xml"/><Relationship Id="rId1101" Type="http://schemas.openxmlformats.org/officeDocument/2006/relationships/customXml" Target="../customXml/item1101.xml"/><Relationship Id="rId1546" Type="http://schemas.openxmlformats.org/officeDocument/2006/relationships/customXml" Target="../customXml/item1546.xml"/><Relationship Id="rId1753" Type="http://schemas.openxmlformats.org/officeDocument/2006/relationships/customXml" Target="../customXml/item1753.xml"/><Relationship Id="rId1960" Type="http://schemas.openxmlformats.org/officeDocument/2006/relationships/customXml" Target="../customXml/item1960.xml"/><Relationship Id="rId2804" Type="http://schemas.openxmlformats.org/officeDocument/2006/relationships/customXml" Target="../customXml/item2804.xml"/><Relationship Id="rId45" Type="http://schemas.openxmlformats.org/officeDocument/2006/relationships/customXml" Target="../customXml/item45.xml"/><Relationship Id="rId1406" Type="http://schemas.openxmlformats.org/officeDocument/2006/relationships/customXml" Target="../customXml/item1406.xml"/><Relationship Id="rId1613" Type="http://schemas.openxmlformats.org/officeDocument/2006/relationships/customXml" Target="../customXml/item1613.xml"/><Relationship Id="rId1820" Type="http://schemas.openxmlformats.org/officeDocument/2006/relationships/customXml" Target="../customXml/item1820.xml"/><Relationship Id="rId3066" Type="http://schemas.openxmlformats.org/officeDocument/2006/relationships/customXml" Target="../customXml/item3066.xml"/><Relationship Id="rId194" Type="http://schemas.openxmlformats.org/officeDocument/2006/relationships/customXml" Target="../customXml/item194.xml"/><Relationship Id="rId1918" Type="http://schemas.openxmlformats.org/officeDocument/2006/relationships/customXml" Target="../customXml/item1918.xml"/><Relationship Id="rId2082" Type="http://schemas.openxmlformats.org/officeDocument/2006/relationships/customXml" Target="../customXml/item2082.xml"/><Relationship Id="rId261" Type="http://schemas.openxmlformats.org/officeDocument/2006/relationships/customXml" Target="../customXml/item261.xml"/><Relationship Id="rId499" Type="http://schemas.openxmlformats.org/officeDocument/2006/relationships/customXml" Target="../customXml/item499.xml"/><Relationship Id="rId2387" Type="http://schemas.openxmlformats.org/officeDocument/2006/relationships/customXml" Target="../customXml/item2387.xml"/><Relationship Id="rId2594" Type="http://schemas.openxmlformats.org/officeDocument/2006/relationships/customXml" Target="../customXml/item2594.xml"/><Relationship Id="rId359" Type="http://schemas.openxmlformats.org/officeDocument/2006/relationships/customXml" Target="../customXml/item359.xml"/><Relationship Id="rId566" Type="http://schemas.openxmlformats.org/officeDocument/2006/relationships/customXml" Target="../customXml/item566.xml"/><Relationship Id="rId773" Type="http://schemas.openxmlformats.org/officeDocument/2006/relationships/customXml" Target="../customXml/item773.xml"/><Relationship Id="rId1196" Type="http://schemas.openxmlformats.org/officeDocument/2006/relationships/customXml" Target="../customXml/item1196.xml"/><Relationship Id="rId2247" Type="http://schemas.openxmlformats.org/officeDocument/2006/relationships/customXml" Target="../customXml/item2247.xml"/><Relationship Id="rId2454" Type="http://schemas.openxmlformats.org/officeDocument/2006/relationships/customXml" Target="../customXml/item2454.xml"/><Relationship Id="rId2899" Type="http://schemas.openxmlformats.org/officeDocument/2006/relationships/customXml" Target="../customXml/item2899.xml"/><Relationship Id="rId121" Type="http://schemas.openxmlformats.org/officeDocument/2006/relationships/customXml" Target="../customXml/item121.xml"/><Relationship Id="rId219" Type="http://schemas.openxmlformats.org/officeDocument/2006/relationships/customXml" Target="../customXml/item219.xml"/><Relationship Id="rId426" Type="http://schemas.openxmlformats.org/officeDocument/2006/relationships/customXml" Target="../customXml/item426.xml"/><Relationship Id="rId633" Type="http://schemas.openxmlformats.org/officeDocument/2006/relationships/customXml" Target="../customXml/item633.xml"/><Relationship Id="rId980" Type="http://schemas.openxmlformats.org/officeDocument/2006/relationships/customXml" Target="../customXml/item980.xml"/><Relationship Id="rId1056" Type="http://schemas.openxmlformats.org/officeDocument/2006/relationships/customXml" Target="../customXml/item1056.xml"/><Relationship Id="rId1263" Type="http://schemas.openxmlformats.org/officeDocument/2006/relationships/customXml" Target="../customXml/item1263.xml"/><Relationship Id="rId2107" Type="http://schemas.openxmlformats.org/officeDocument/2006/relationships/customXml" Target="../customXml/item2107.xml"/><Relationship Id="rId2314" Type="http://schemas.openxmlformats.org/officeDocument/2006/relationships/customXml" Target="../customXml/item2314.xml"/><Relationship Id="rId2661" Type="http://schemas.openxmlformats.org/officeDocument/2006/relationships/customXml" Target="../customXml/item2661.xml"/><Relationship Id="rId2759" Type="http://schemas.openxmlformats.org/officeDocument/2006/relationships/customXml" Target="../customXml/item2759.xml"/><Relationship Id="rId2966" Type="http://schemas.openxmlformats.org/officeDocument/2006/relationships/customXml" Target="../customXml/item2966.xml"/><Relationship Id="rId840" Type="http://schemas.openxmlformats.org/officeDocument/2006/relationships/customXml" Target="../customXml/item840.xml"/><Relationship Id="rId938" Type="http://schemas.openxmlformats.org/officeDocument/2006/relationships/customXml" Target="../customXml/item938.xml"/><Relationship Id="rId1470" Type="http://schemas.openxmlformats.org/officeDocument/2006/relationships/customXml" Target="../customXml/item1470.xml"/><Relationship Id="rId1568" Type="http://schemas.openxmlformats.org/officeDocument/2006/relationships/customXml" Target="../customXml/item1568.xml"/><Relationship Id="rId1775" Type="http://schemas.openxmlformats.org/officeDocument/2006/relationships/customXml" Target="../customXml/item1775.xml"/><Relationship Id="rId2521" Type="http://schemas.openxmlformats.org/officeDocument/2006/relationships/customXml" Target="../customXml/item2521.xml"/><Relationship Id="rId2619" Type="http://schemas.openxmlformats.org/officeDocument/2006/relationships/customXml" Target="../customXml/item2619.xml"/><Relationship Id="rId2826" Type="http://schemas.openxmlformats.org/officeDocument/2006/relationships/customXml" Target="../customXml/item2826.xml"/><Relationship Id="rId67" Type="http://schemas.openxmlformats.org/officeDocument/2006/relationships/customXml" Target="../customXml/item67.xml"/><Relationship Id="rId700" Type="http://schemas.openxmlformats.org/officeDocument/2006/relationships/customXml" Target="../customXml/item700.xml"/><Relationship Id="rId1123" Type="http://schemas.openxmlformats.org/officeDocument/2006/relationships/customXml" Target="../customXml/item1123.xml"/><Relationship Id="rId1330" Type="http://schemas.openxmlformats.org/officeDocument/2006/relationships/customXml" Target="../customXml/item1330.xml"/><Relationship Id="rId1428" Type="http://schemas.openxmlformats.org/officeDocument/2006/relationships/customXml" Target="../customXml/item1428.xml"/><Relationship Id="rId1635" Type="http://schemas.openxmlformats.org/officeDocument/2006/relationships/customXml" Target="../customXml/item1635.xml"/><Relationship Id="rId1982" Type="http://schemas.openxmlformats.org/officeDocument/2006/relationships/customXml" Target="../customXml/item1982.xml"/><Relationship Id="rId3088" Type="http://schemas.openxmlformats.org/officeDocument/2006/relationships/slide" Target="slides/slide6.xml"/><Relationship Id="rId1842" Type="http://schemas.openxmlformats.org/officeDocument/2006/relationships/customXml" Target="../customXml/item1842.xml"/><Relationship Id="rId1702" Type="http://schemas.openxmlformats.org/officeDocument/2006/relationships/customXml" Target="../customXml/item1702.xml"/><Relationship Id="rId283" Type="http://schemas.openxmlformats.org/officeDocument/2006/relationships/customXml" Target="../customXml/item283.xml"/><Relationship Id="rId490" Type="http://schemas.openxmlformats.org/officeDocument/2006/relationships/customXml" Target="../customXml/item490.xml"/><Relationship Id="rId2171" Type="http://schemas.openxmlformats.org/officeDocument/2006/relationships/customXml" Target="../customXml/item2171.xml"/><Relationship Id="rId3015" Type="http://schemas.openxmlformats.org/officeDocument/2006/relationships/customXml" Target="../customXml/item3015.xml"/><Relationship Id="rId143" Type="http://schemas.openxmlformats.org/officeDocument/2006/relationships/customXml" Target="../customXml/item143.xml"/><Relationship Id="rId350" Type="http://schemas.openxmlformats.org/officeDocument/2006/relationships/customXml" Target="../customXml/item350.xml"/><Relationship Id="rId588" Type="http://schemas.openxmlformats.org/officeDocument/2006/relationships/customXml" Target="../customXml/item588.xml"/><Relationship Id="rId795" Type="http://schemas.openxmlformats.org/officeDocument/2006/relationships/customXml" Target="../customXml/item795.xml"/><Relationship Id="rId2031" Type="http://schemas.openxmlformats.org/officeDocument/2006/relationships/customXml" Target="../customXml/item2031.xml"/><Relationship Id="rId2269" Type="http://schemas.openxmlformats.org/officeDocument/2006/relationships/customXml" Target="../customXml/item2269.xml"/><Relationship Id="rId2476" Type="http://schemas.openxmlformats.org/officeDocument/2006/relationships/customXml" Target="../customXml/item2476.xml"/><Relationship Id="rId2683" Type="http://schemas.openxmlformats.org/officeDocument/2006/relationships/customXml" Target="../customXml/item2683.xml"/><Relationship Id="rId2890" Type="http://schemas.openxmlformats.org/officeDocument/2006/relationships/customXml" Target="../customXml/item2890.xml"/><Relationship Id="rId9" Type="http://schemas.openxmlformats.org/officeDocument/2006/relationships/customXml" Target="../customXml/item9.xml"/><Relationship Id="rId210" Type="http://schemas.openxmlformats.org/officeDocument/2006/relationships/customXml" Target="../customXml/item210.xml"/><Relationship Id="rId448" Type="http://schemas.openxmlformats.org/officeDocument/2006/relationships/customXml" Target="../customXml/item448.xml"/><Relationship Id="rId655" Type="http://schemas.openxmlformats.org/officeDocument/2006/relationships/customXml" Target="../customXml/item655.xml"/><Relationship Id="rId862" Type="http://schemas.openxmlformats.org/officeDocument/2006/relationships/customXml" Target="../customXml/item862.xml"/><Relationship Id="rId1078" Type="http://schemas.openxmlformats.org/officeDocument/2006/relationships/customXml" Target="../customXml/item1078.xml"/><Relationship Id="rId1285" Type="http://schemas.openxmlformats.org/officeDocument/2006/relationships/customXml" Target="../customXml/item1285.xml"/><Relationship Id="rId1492" Type="http://schemas.openxmlformats.org/officeDocument/2006/relationships/customXml" Target="../customXml/item1492.xml"/><Relationship Id="rId2129" Type="http://schemas.openxmlformats.org/officeDocument/2006/relationships/customXml" Target="../customXml/item2129.xml"/><Relationship Id="rId2336" Type="http://schemas.openxmlformats.org/officeDocument/2006/relationships/customXml" Target="../customXml/item2336.xml"/><Relationship Id="rId2543" Type="http://schemas.openxmlformats.org/officeDocument/2006/relationships/customXml" Target="../customXml/item2543.xml"/><Relationship Id="rId2750" Type="http://schemas.openxmlformats.org/officeDocument/2006/relationships/customXml" Target="../customXml/item2750.xml"/><Relationship Id="rId2988" Type="http://schemas.openxmlformats.org/officeDocument/2006/relationships/customXml" Target="../customXml/item2988.xml"/><Relationship Id="rId308" Type="http://schemas.openxmlformats.org/officeDocument/2006/relationships/customXml" Target="../customXml/item308.xml"/><Relationship Id="rId515" Type="http://schemas.openxmlformats.org/officeDocument/2006/relationships/customXml" Target="../customXml/item515.xml"/><Relationship Id="rId722" Type="http://schemas.openxmlformats.org/officeDocument/2006/relationships/customXml" Target="../customXml/item722.xml"/><Relationship Id="rId1145" Type="http://schemas.openxmlformats.org/officeDocument/2006/relationships/customXml" Target="../customXml/item1145.xml"/><Relationship Id="rId1352" Type="http://schemas.openxmlformats.org/officeDocument/2006/relationships/customXml" Target="../customXml/item1352.xml"/><Relationship Id="rId1797" Type="http://schemas.openxmlformats.org/officeDocument/2006/relationships/customXml" Target="../customXml/item1797.xml"/><Relationship Id="rId2403" Type="http://schemas.openxmlformats.org/officeDocument/2006/relationships/customXml" Target="../customXml/item2403.xml"/><Relationship Id="rId2848" Type="http://schemas.openxmlformats.org/officeDocument/2006/relationships/customXml" Target="../customXml/item2848.xml"/><Relationship Id="rId89" Type="http://schemas.openxmlformats.org/officeDocument/2006/relationships/customXml" Target="../customXml/item89.xml"/><Relationship Id="rId1005" Type="http://schemas.openxmlformats.org/officeDocument/2006/relationships/customXml" Target="../customXml/item1005.xml"/><Relationship Id="rId1212" Type="http://schemas.openxmlformats.org/officeDocument/2006/relationships/customXml" Target="../customXml/item1212.xml"/><Relationship Id="rId1657" Type="http://schemas.openxmlformats.org/officeDocument/2006/relationships/customXml" Target="../customXml/item1657.xml"/><Relationship Id="rId1864" Type="http://schemas.openxmlformats.org/officeDocument/2006/relationships/customXml" Target="../customXml/item1864.xml"/><Relationship Id="rId2610" Type="http://schemas.openxmlformats.org/officeDocument/2006/relationships/customXml" Target="../customXml/item2610.xml"/><Relationship Id="rId2708" Type="http://schemas.openxmlformats.org/officeDocument/2006/relationships/customXml" Target="../customXml/item2708.xml"/><Relationship Id="rId2915" Type="http://schemas.openxmlformats.org/officeDocument/2006/relationships/customXml" Target="../customXml/item2915.xml"/><Relationship Id="rId1517" Type="http://schemas.openxmlformats.org/officeDocument/2006/relationships/customXml" Target="../customXml/item1517.xml"/><Relationship Id="rId1724" Type="http://schemas.openxmlformats.org/officeDocument/2006/relationships/customXml" Target="../customXml/item1724.xml"/><Relationship Id="rId16" Type="http://schemas.openxmlformats.org/officeDocument/2006/relationships/customXml" Target="../customXml/item16.xml"/><Relationship Id="rId1931" Type="http://schemas.openxmlformats.org/officeDocument/2006/relationships/customXml" Target="../customXml/item1931.xml"/><Relationship Id="rId3037" Type="http://schemas.openxmlformats.org/officeDocument/2006/relationships/customXml" Target="../customXml/item3037.xml"/><Relationship Id="rId2193" Type="http://schemas.openxmlformats.org/officeDocument/2006/relationships/customXml" Target="../customXml/item2193.xml"/><Relationship Id="rId2498" Type="http://schemas.openxmlformats.org/officeDocument/2006/relationships/customXml" Target="../customXml/item2498.xml"/><Relationship Id="rId165" Type="http://schemas.openxmlformats.org/officeDocument/2006/relationships/customXml" Target="../customXml/item165.xml"/><Relationship Id="rId372" Type="http://schemas.openxmlformats.org/officeDocument/2006/relationships/customXml" Target="../customXml/item372.xml"/><Relationship Id="rId677" Type="http://schemas.openxmlformats.org/officeDocument/2006/relationships/customXml" Target="../customXml/item677.xml"/><Relationship Id="rId2053" Type="http://schemas.openxmlformats.org/officeDocument/2006/relationships/customXml" Target="../customXml/item2053.xml"/><Relationship Id="rId2260" Type="http://schemas.openxmlformats.org/officeDocument/2006/relationships/customXml" Target="../customXml/item2260.xml"/><Relationship Id="rId2358" Type="http://schemas.openxmlformats.org/officeDocument/2006/relationships/customXml" Target="../customXml/item2358.xml"/><Relationship Id="rId232" Type="http://schemas.openxmlformats.org/officeDocument/2006/relationships/customXml" Target="../customXml/item232.xml"/><Relationship Id="rId884" Type="http://schemas.openxmlformats.org/officeDocument/2006/relationships/customXml" Target="../customXml/item884.xml"/><Relationship Id="rId2120" Type="http://schemas.openxmlformats.org/officeDocument/2006/relationships/customXml" Target="../customXml/item2120.xml"/><Relationship Id="rId2565" Type="http://schemas.openxmlformats.org/officeDocument/2006/relationships/customXml" Target="../customXml/item2565.xml"/><Relationship Id="rId2772" Type="http://schemas.openxmlformats.org/officeDocument/2006/relationships/customXml" Target="../customXml/item2772.xml"/><Relationship Id="rId537" Type="http://schemas.openxmlformats.org/officeDocument/2006/relationships/customXml" Target="../customXml/item537.xml"/><Relationship Id="rId744" Type="http://schemas.openxmlformats.org/officeDocument/2006/relationships/customXml" Target="../customXml/item744.xml"/><Relationship Id="rId951" Type="http://schemas.openxmlformats.org/officeDocument/2006/relationships/customXml" Target="../customXml/item951.xml"/><Relationship Id="rId1167" Type="http://schemas.openxmlformats.org/officeDocument/2006/relationships/customXml" Target="../customXml/item1167.xml"/><Relationship Id="rId1374" Type="http://schemas.openxmlformats.org/officeDocument/2006/relationships/customXml" Target="../customXml/item1374.xml"/><Relationship Id="rId1581" Type="http://schemas.openxmlformats.org/officeDocument/2006/relationships/customXml" Target="../customXml/item1581.xml"/><Relationship Id="rId1679" Type="http://schemas.openxmlformats.org/officeDocument/2006/relationships/customXml" Target="../customXml/item1679.xml"/><Relationship Id="rId2218" Type="http://schemas.openxmlformats.org/officeDocument/2006/relationships/customXml" Target="../customXml/item2218.xml"/><Relationship Id="rId2425" Type="http://schemas.openxmlformats.org/officeDocument/2006/relationships/customXml" Target="../customXml/item2425.xml"/><Relationship Id="rId2632" Type="http://schemas.openxmlformats.org/officeDocument/2006/relationships/customXml" Target="../customXml/item2632.xml"/><Relationship Id="rId80" Type="http://schemas.openxmlformats.org/officeDocument/2006/relationships/customXml" Target="../customXml/item80.xml"/><Relationship Id="rId604" Type="http://schemas.openxmlformats.org/officeDocument/2006/relationships/customXml" Target="../customXml/item604.xml"/><Relationship Id="rId811" Type="http://schemas.openxmlformats.org/officeDocument/2006/relationships/customXml" Target="../customXml/item811.xml"/><Relationship Id="rId1027" Type="http://schemas.openxmlformats.org/officeDocument/2006/relationships/customXml" Target="../customXml/item1027.xml"/><Relationship Id="rId1234" Type="http://schemas.openxmlformats.org/officeDocument/2006/relationships/customXml" Target="../customXml/item1234.xml"/><Relationship Id="rId1441" Type="http://schemas.openxmlformats.org/officeDocument/2006/relationships/customXml" Target="../customXml/item1441.xml"/><Relationship Id="rId1886" Type="http://schemas.openxmlformats.org/officeDocument/2006/relationships/customXml" Target="../customXml/item1886.xml"/><Relationship Id="rId2937" Type="http://schemas.openxmlformats.org/officeDocument/2006/relationships/customXml" Target="../customXml/item2937.xml"/><Relationship Id="rId909" Type="http://schemas.openxmlformats.org/officeDocument/2006/relationships/customXml" Target="../customXml/item909.xml"/><Relationship Id="rId1301" Type="http://schemas.openxmlformats.org/officeDocument/2006/relationships/customXml" Target="../customXml/item1301.xml"/><Relationship Id="rId1539" Type="http://schemas.openxmlformats.org/officeDocument/2006/relationships/customXml" Target="../customXml/item1539.xml"/><Relationship Id="rId1746" Type="http://schemas.openxmlformats.org/officeDocument/2006/relationships/customXml" Target="../customXml/item1746.xml"/><Relationship Id="rId1953" Type="http://schemas.openxmlformats.org/officeDocument/2006/relationships/customXml" Target="../customXml/item1953.xml"/><Relationship Id="rId38" Type="http://schemas.openxmlformats.org/officeDocument/2006/relationships/customXml" Target="../customXml/item38.xml"/><Relationship Id="rId1606" Type="http://schemas.openxmlformats.org/officeDocument/2006/relationships/customXml" Target="../customXml/item1606.xml"/><Relationship Id="rId1813" Type="http://schemas.openxmlformats.org/officeDocument/2006/relationships/customXml" Target="../customXml/item1813.xml"/><Relationship Id="rId3059" Type="http://schemas.openxmlformats.org/officeDocument/2006/relationships/customXml" Target="../customXml/item3059.xml"/><Relationship Id="rId187" Type="http://schemas.openxmlformats.org/officeDocument/2006/relationships/customXml" Target="../customXml/item187.xml"/><Relationship Id="rId394" Type="http://schemas.openxmlformats.org/officeDocument/2006/relationships/customXml" Target="../customXml/item394.xml"/><Relationship Id="rId2075" Type="http://schemas.openxmlformats.org/officeDocument/2006/relationships/customXml" Target="../customXml/item2075.xml"/><Relationship Id="rId2282" Type="http://schemas.openxmlformats.org/officeDocument/2006/relationships/customXml" Target="../customXml/item2282.xml"/><Relationship Id="rId254" Type="http://schemas.openxmlformats.org/officeDocument/2006/relationships/customXml" Target="../customXml/item254.xml"/><Relationship Id="rId699" Type="http://schemas.openxmlformats.org/officeDocument/2006/relationships/customXml" Target="../customXml/item699.xml"/><Relationship Id="rId1091" Type="http://schemas.openxmlformats.org/officeDocument/2006/relationships/customXml" Target="../customXml/item1091.xml"/><Relationship Id="rId2587" Type="http://schemas.openxmlformats.org/officeDocument/2006/relationships/customXml" Target="../customXml/item2587.xml"/><Relationship Id="rId2794" Type="http://schemas.openxmlformats.org/officeDocument/2006/relationships/customXml" Target="../customXml/item2794.xml"/><Relationship Id="rId114" Type="http://schemas.openxmlformats.org/officeDocument/2006/relationships/customXml" Target="../customXml/item114.xml"/><Relationship Id="rId461" Type="http://schemas.openxmlformats.org/officeDocument/2006/relationships/customXml" Target="../customXml/item461.xml"/><Relationship Id="rId559" Type="http://schemas.openxmlformats.org/officeDocument/2006/relationships/customXml" Target="../customXml/item559.xml"/><Relationship Id="rId766" Type="http://schemas.openxmlformats.org/officeDocument/2006/relationships/customXml" Target="../customXml/item766.xml"/><Relationship Id="rId1189" Type="http://schemas.openxmlformats.org/officeDocument/2006/relationships/customXml" Target="../customXml/item1189.xml"/><Relationship Id="rId1396" Type="http://schemas.openxmlformats.org/officeDocument/2006/relationships/customXml" Target="../customXml/item1396.xml"/><Relationship Id="rId2142" Type="http://schemas.openxmlformats.org/officeDocument/2006/relationships/customXml" Target="../customXml/item2142.xml"/><Relationship Id="rId2447" Type="http://schemas.openxmlformats.org/officeDocument/2006/relationships/customXml" Target="../customXml/item2447.xml"/><Relationship Id="rId321" Type="http://schemas.openxmlformats.org/officeDocument/2006/relationships/customXml" Target="../customXml/item321.xml"/><Relationship Id="rId419" Type="http://schemas.openxmlformats.org/officeDocument/2006/relationships/customXml" Target="../customXml/item419.xml"/><Relationship Id="rId626" Type="http://schemas.openxmlformats.org/officeDocument/2006/relationships/customXml" Target="../customXml/item626.xml"/><Relationship Id="rId973" Type="http://schemas.openxmlformats.org/officeDocument/2006/relationships/customXml" Target="../customXml/item973.xml"/><Relationship Id="rId1049" Type="http://schemas.openxmlformats.org/officeDocument/2006/relationships/customXml" Target="../customXml/item1049.xml"/><Relationship Id="rId1256" Type="http://schemas.openxmlformats.org/officeDocument/2006/relationships/customXml" Target="../customXml/item1256.xml"/><Relationship Id="rId2002" Type="http://schemas.openxmlformats.org/officeDocument/2006/relationships/customXml" Target="../customXml/item2002.xml"/><Relationship Id="rId2307" Type="http://schemas.openxmlformats.org/officeDocument/2006/relationships/customXml" Target="../customXml/item2307.xml"/><Relationship Id="rId2654" Type="http://schemas.openxmlformats.org/officeDocument/2006/relationships/customXml" Target="../customXml/item2654.xml"/><Relationship Id="rId2861" Type="http://schemas.openxmlformats.org/officeDocument/2006/relationships/customXml" Target="../customXml/item2861.xml"/><Relationship Id="rId2959" Type="http://schemas.openxmlformats.org/officeDocument/2006/relationships/customXml" Target="../customXml/item2959.xml"/><Relationship Id="rId833" Type="http://schemas.openxmlformats.org/officeDocument/2006/relationships/customXml" Target="../customXml/item833.xml"/><Relationship Id="rId1116" Type="http://schemas.openxmlformats.org/officeDocument/2006/relationships/customXml" Target="../customXml/item1116.xml"/><Relationship Id="rId1463" Type="http://schemas.openxmlformats.org/officeDocument/2006/relationships/customXml" Target="../customXml/item1463.xml"/><Relationship Id="rId1670" Type="http://schemas.openxmlformats.org/officeDocument/2006/relationships/customXml" Target="../customXml/item1670.xml"/><Relationship Id="rId1768" Type="http://schemas.openxmlformats.org/officeDocument/2006/relationships/customXml" Target="../customXml/item1768.xml"/><Relationship Id="rId2514" Type="http://schemas.openxmlformats.org/officeDocument/2006/relationships/customXml" Target="../customXml/item2514.xml"/><Relationship Id="rId2721" Type="http://schemas.openxmlformats.org/officeDocument/2006/relationships/customXml" Target="../customXml/item2721.xml"/><Relationship Id="rId2819" Type="http://schemas.openxmlformats.org/officeDocument/2006/relationships/customXml" Target="../customXml/item2819.xml"/><Relationship Id="rId900" Type="http://schemas.openxmlformats.org/officeDocument/2006/relationships/customXml" Target="../customXml/item900.xml"/><Relationship Id="rId1323" Type="http://schemas.openxmlformats.org/officeDocument/2006/relationships/customXml" Target="../customXml/item1323.xml"/><Relationship Id="rId1530" Type="http://schemas.openxmlformats.org/officeDocument/2006/relationships/customXml" Target="../customXml/item1530.xml"/><Relationship Id="rId1628" Type="http://schemas.openxmlformats.org/officeDocument/2006/relationships/customXml" Target="../customXml/item1628.xml"/><Relationship Id="rId1975" Type="http://schemas.openxmlformats.org/officeDocument/2006/relationships/customXml" Target="../customXml/item1975.xml"/><Relationship Id="rId1835" Type="http://schemas.openxmlformats.org/officeDocument/2006/relationships/customXml" Target="../customXml/item1835.xml"/><Relationship Id="rId3050" Type="http://schemas.openxmlformats.org/officeDocument/2006/relationships/customXml" Target="../customXml/item3050.xml"/><Relationship Id="rId1902" Type="http://schemas.openxmlformats.org/officeDocument/2006/relationships/customXml" Target="../customXml/item1902.xml"/><Relationship Id="rId2097" Type="http://schemas.openxmlformats.org/officeDocument/2006/relationships/customXml" Target="../customXml/item2097.xml"/><Relationship Id="rId276" Type="http://schemas.openxmlformats.org/officeDocument/2006/relationships/customXml" Target="../customXml/item276.xml"/><Relationship Id="rId483" Type="http://schemas.openxmlformats.org/officeDocument/2006/relationships/customXml" Target="../customXml/item483.xml"/><Relationship Id="rId690" Type="http://schemas.openxmlformats.org/officeDocument/2006/relationships/customXml" Target="../customXml/item690.xml"/><Relationship Id="rId2164" Type="http://schemas.openxmlformats.org/officeDocument/2006/relationships/customXml" Target="../customXml/item2164.xml"/><Relationship Id="rId2371" Type="http://schemas.openxmlformats.org/officeDocument/2006/relationships/customXml" Target="../customXml/item2371.xml"/><Relationship Id="rId3008" Type="http://schemas.openxmlformats.org/officeDocument/2006/relationships/customXml" Target="../customXml/item3008.xml"/><Relationship Id="rId136" Type="http://schemas.openxmlformats.org/officeDocument/2006/relationships/customXml" Target="../customXml/item136.xml"/><Relationship Id="rId343" Type="http://schemas.openxmlformats.org/officeDocument/2006/relationships/customXml" Target="../customXml/item343.xml"/><Relationship Id="rId550" Type="http://schemas.openxmlformats.org/officeDocument/2006/relationships/customXml" Target="../customXml/item550.xml"/><Relationship Id="rId788" Type="http://schemas.openxmlformats.org/officeDocument/2006/relationships/customXml" Target="../customXml/item788.xml"/><Relationship Id="rId995" Type="http://schemas.openxmlformats.org/officeDocument/2006/relationships/customXml" Target="../customXml/item995.xml"/><Relationship Id="rId1180" Type="http://schemas.openxmlformats.org/officeDocument/2006/relationships/customXml" Target="../customXml/item1180.xml"/><Relationship Id="rId2024" Type="http://schemas.openxmlformats.org/officeDocument/2006/relationships/customXml" Target="../customXml/item2024.xml"/><Relationship Id="rId2231" Type="http://schemas.openxmlformats.org/officeDocument/2006/relationships/customXml" Target="../customXml/item2231.xml"/><Relationship Id="rId2469" Type="http://schemas.openxmlformats.org/officeDocument/2006/relationships/customXml" Target="../customXml/item2469.xml"/><Relationship Id="rId2676" Type="http://schemas.openxmlformats.org/officeDocument/2006/relationships/customXml" Target="../customXml/item2676.xml"/><Relationship Id="rId2883" Type="http://schemas.openxmlformats.org/officeDocument/2006/relationships/customXml" Target="../customXml/item2883.xml"/><Relationship Id="rId203" Type="http://schemas.openxmlformats.org/officeDocument/2006/relationships/customXml" Target="../customXml/item203.xml"/><Relationship Id="rId648" Type="http://schemas.openxmlformats.org/officeDocument/2006/relationships/customXml" Target="../customXml/item648.xml"/><Relationship Id="rId855" Type="http://schemas.openxmlformats.org/officeDocument/2006/relationships/customXml" Target="../customXml/item855.xml"/><Relationship Id="rId1040" Type="http://schemas.openxmlformats.org/officeDocument/2006/relationships/customXml" Target="../customXml/item1040.xml"/><Relationship Id="rId1278" Type="http://schemas.openxmlformats.org/officeDocument/2006/relationships/customXml" Target="../customXml/item1278.xml"/><Relationship Id="rId1485" Type="http://schemas.openxmlformats.org/officeDocument/2006/relationships/customXml" Target="../customXml/item1485.xml"/><Relationship Id="rId1692" Type="http://schemas.openxmlformats.org/officeDocument/2006/relationships/customXml" Target="../customXml/item1692.xml"/><Relationship Id="rId2329" Type="http://schemas.openxmlformats.org/officeDocument/2006/relationships/customXml" Target="../customXml/item2329.xml"/><Relationship Id="rId2536" Type="http://schemas.openxmlformats.org/officeDocument/2006/relationships/customXml" Target="../customXml/item2536.xml"/><Relationship Id="rId2743" Type="http://schemas.openxmlformats.org/officeDocument/2006/relationships/customXml" Target="../customXml/item2743.xml"/><Relationship Id="rId410" Type="http://schemas.openxmlformats.org/officeDocument/2006/relationships/customXml" Target="../customXml/item410.xml"/><Relationship Id="rId508" Type="http://schemas.openxmlformats.org/officeDocument/2006/relationships/customXml" Target="../customXml/item508.xml"/><Relationship Id="rId715" Type="http://schemas.openxmlformats.org/officeDocument/2006/relationships/customXml" Target="../customXml/item715.xml"/><Relationship Id="rId922" Type="http://schemas.openxmlformats.org/officeDocument/2006/relationships/customXml" Target="../customXml/item922.xml"/><Relationship Id="rId1138" Type="http://schemas.openxmlformats.org/officeDocument/2006/relationships/customXml" Target="../customXml/item1138.xml"/><Relationship Id="rId1345" Type="http://schemas.openxmlformats.org/officeDocument/2006/relationships/customXml" Target="../customXml/item1345.xml"/><Relationship Id="rId1552" Type="http://schemas.openxmlformats.org/officeDocument/2006/relationships/customXml" Target="../customXml/item1552.xml"/><Relationship Id="rId1997" Type="http://schemas.openxmlformats.org/officeDocument/2006/relationships/customXml" Target="../customXml/item1997.xml"/><Relationship Id="rId2603" Type="http://schemas.openxmlformats.org/officeDocument/2006/relationships/customXml" Target="../customXml/item2603.xml"/><Relationship Id="rId2950" Type="http://schemas.openxmlformats.org/officeDocument/2006/relationships/customXml" Target="../customXml/item2950.xml"/><Relationship Id="rId1205" Type="http://schemas.openxmlformats.org/officeDocument/2006/relationships/customXml" Target="../customXml/item1205.xml"/><Relationship Id="rId1857" Type="http://schemas.openxmlformats.org/officeDocument/2006/relationships/customXml" Target="../customXml/item1857.xml"/><Relationship Id="rId2810" Type="http://schemas.openxmlformats.org/officeDocument/2006/relationships/customXml" Target="../customXml/item2810.xml"/><Relationship Id="rId2908" Type="http://schemas.openxmlformats.org/officeDocument/2006/relationships/customXml" Target="../customXml/item2908.xml"/><Relationship Id="rId51" Type="http://schemas.openxmlformats.org/officeDocument/2006/relationships/customXml" Target="../customXml/item51.xml"/><Relationship Id="rId1412" Type="http://schemas.openxmlformats.org/officeDocument/2006/relationships/customXml" Target="../customXml/item1412.xml"/><Relationship Id="rId1717" Type="http://schemas.openxmlformats.org/officeDocument/2006/relationships/customXml" Target="../customXml/item1717.xml"/><Relationship Id="rId1924" Type="http://schemas.openxmlformats.org/officeDocument/2006/relationships/customXml" Target="../customXml/item1924.xml"/><Relationship Id="rId3072" Type="http://schemas.openxmlformats.org/officeDocument/2006/relationships/customXml" Target="../customXml/item3072.xml"/><Relationship Id="rId298" Type="http://schemas.openxmlformats.org/officeDocument/2006/relationships/customXml" Target="../customXml/item298.xml"/><Relationship Id="rId158" Type="http://schemas.openxmlformats.org/officeDocument/2006/relationships/customXml" Target="../customXml/item158.xml"/><Relationship Id="rId2186" Type="http://schemas.openxmlformats.org/officeDocument/2006/relationships/customXml" Target="../customXml/item2186.xml"/><Relationship Id="rId2393" Type="http://schemas.openxmlformats.org/officeDocument/2006/relationships/customXml" Target="../customXml/item2393.xml"/><Relationship Id="rId2698" Type="http://schemas.openxmlformats.org/officeDocument/2006/relationships/customXml" Target="../customXml/item2698.xml"/><Relationship Id="rId365" Type="http://schemas.openxmlformats.org/officeDocument/2006/relationships/customXml" Target="../customXml/item365.xml"/><Relationship Id="rId572" Type="http://schemas.openxmlformats.org/officeDocument/2006/relationships/customXml" Target="../customXml/item572.xml"/><Relationship Id="rId2046" Type="http://schemas.openxmlformats.org/officeDocument/2006/relationships/customXml" Target="../customXml/item2046.xml"/><Relationship Id="rId2253" Type="http://schemas.openxmlformats.org/officeDocument/2006/relationships/customXml" Target="../customXml/item2253.xml"/><Relationship Id="rId2460" Type="http://schemas.openxmlformats.org/officeDocument/2006/relationships/customXml" Target="../customXml/item2460.xml"/><Relationship Id="rId225" Type="http://schemas.openxmlformats.org/officeDocument/2006/relationships/customXml" Target="../customXml/item225.xml"/><Relationship Id="rId432" Type="http://schemas.openxmlformats.org/officeDocument/2006/relationships/customXml" Target="../customXml/item432.xml"/><Relationship Id="rId877" Type="http://schemas.openxmlformats.org/officeDocument/2006/relationships/customXml" Target="../customXml/item877.xml"/><Relationship Id="rId1062" Type="http://schemas.openxmlformats.org/officeDocument/2006/relationships/customXml" Target="../customXml/item1062.xml"/><Relationship Id="rId2113" Type="http://schemas.openxmlformats.org/officeDocument/2006/relationships/customXml" Target="../customXml/item2113.xml"/><Relationship Id="rId2320" Type="http://schemas.openxmlformats.org/officeDocument/2006/relationships/customXml" Target="../customXml/item2320.xml"/><Relationship Id="rId2558" Type="http://schemas.openxmlformats.org/officeDocument/2006/relationships/customXml" Target="../customXml/item2558.xml"/><Relationship Id="rId2765" Type="http://schemas.openxmlformats.org/officeDocument/2006/relationships/customXml" Target="../customXml/item2765.xml"/><Relationship Id="rId2972" Type="http://schemas.openxmlformats.org/officeDocument/2006/relationships/customXml" Target="../customXml/item2972.xml"/><Relationship Id="rId737" Type="http://schemas.openxmlformats.org/officeDocument/2006/relationships/customXml" Target="../customXml/item737.xml"/><Relationship Id="rId944" Type="http://schemas.openxmlformats.org/officeDocument/2006/relationships/customXml" Target="../customXml/item944.xml"/><Relationship Id="rId1367" Type="http://schemas.openxmlformats.org/officeDocument/2006/relationships/customXml" Target="../customXml/item1367.xml"/><Relationship Id="rId1574" Type="http://schemas.openxmlformats.org/officeDocument/2006/relationships/customXml" Target="../customXml/item1574.xml"/><Relationship Id="rId1781" Type="http://schemas.openxmlformats.org/officeDocument/2006/relationships/customXml" Target="../customXml/item1781.xml"/><Relationship Id="rId2418" Type="http://schemas.openxmlformats.org/officeDocument/2006/relationships/customXml" Target="../customXml/item2418.xml"/><Relationship Id="rId2625" Type="http://schemas.openxmlformats.org/officeDocument/2006/relationships/customXml" Target="../customXml/item2625.xml"/><Relationship Id="rId2832" Type="http://schemas.openxmlformats.org/officeDocument/2006/relationships/customXml" Target="../customXml/item2832.xml"/><Relationship Id="rId73" Type="http://schemas.openxmlformats.org/officeDocument/2006/relationships/customXml" Target="../customXml/item73.xml"/><Relationship Id="rId804" Type="http://schemas.openxmlformats.org/officeDocument/2006/relationships/customXml" Target="../customXml/item804.xml"/><Relationship Id="rId1227" Type="http://schemas.openxmlformats.org/officeDocument/2006/relationships/customXml" Target="../customXml/item1227.xml"/><Relationship Id="rId1434" Type="http://schemas.openxmlformats.org/officeDocument/2006/relationships/customXml" Target="../customXml/item1434.xml"/><Relationship Id="rId1641" Type="http://schemas.openxmlformats.org/officeDocument/2006/relationships/customXml" Target="../customXml/item1641.xml"/><Relationship Id="rId1879" Type="http://schemas.openxmlformats.org/officeDocument/2006/relationships/customXml" Target="../customXml/item1879.xml"/><Relationship Id="rId3094" Type="http://schemas.openxmlformats.org/officeDocument/2006/relationships/notesMaster" Target="notesMasters/notesMaster1.xml"/><Relationship Id="rId1501" Type="http://schemas.openxmlformats.org/officeDocument/2006/relationships/customXml" Target="../customXml/item1501.xml"/><Relationship Id="rId1739" Type="http://schemas.openxmlformats.org/officeDocument/2006/relationships/customXml" Target="../customXml/item1739.xml"/><Relationship Id="rId1946" Type="http://schemas.openxmlformats.org/officeDocument/2006/relationships/customXml" Target="../customXml/item1946.xml"/><Relationship Id="rId1806" Type="http://schemas.openxmlformats.org/officeDocument/2006/relationships/customXml" Target="../customXml/item1806.xml"/><Relationship Id="rId387" Type="http://schemas.openxmlformats.org/officeDocument/2006/relationships/customXml" Target="../customXml/item387.xml"/><Relationship Id="rId594" Type="http://schemas.openxmlformats.org/officeDocument/2006/relationships/customXml" Target="../customXml/item594.xml"/><Relationship Id="rId2068" Type="http://schemas.openxmlformats.org/officeDocument/2006/relationships/customXml" Target="../customXml/item2068.xml"/><Relationship Id="rId2275" Type="http://schemas.openxmlformats.org/officeDocument/2006/relationships/customXml" Target="../customXml/item2275.xml"/><Relationship Id="rId3021" Type="http://schemas.openxmlformats.org/officeDocument/2006/relationships/customXml" Target="../customXml/item3021.xml"/><Relationship Id="rId247" Type="http://schemas.openxmlformats.org/officeDocument/2006/relationships/customXml" Target="../customXml/item247.xml"/><Relationship Id="rId899" Type="http://schemas.openxmlformats.org/officeDocument/2006/relationships/customXml" Target="../customXml/item899.xml"/><Relationship Id="rId1084" Type="http://schemas.openxmlformats.org/officeDocument/2006/relationships/customXml" Target="../customXml/item1084.xml"/><Relationship Id="rId2482" Type="http://schemas.openxmlformats.org/officeDocument/2006/relationships/customXml" Target="../customXml/item2482.xml"/><Relationship Id="rId2787" Type="http://schemas.openxmlformats.org/officeDocument/2006/relationships/customXml" Target="../customXml/item2787.xml"/><Relationship Id="rId107" Type="http://schemas.openxmlformats.org/officeDocument/2006/relationships/customXml" Target="../customXml/item107.xml"/><Relationship Id="rId454" Type="http://schemas.openxmlformats.org/officeDocument/2006/relationships/customXml" Target="../customXml/item454.xml"/><Relationship Id="rId661" Type="http://schemas.openxmlformats.org/officeDocument/2006/relationships/customXml" Target="../customXml/item661.xml"/><Relationship Id="rId759" Type="http://schemas.openxmlformats.org/officeDocument/2006/relationships/customXml" Target="../customXml/item759.xml"/><Relationship Id="rId966" Type="http://schemas.openxmlformats.org/officeDocument/2006/relationships/customXml" Target="../customXml/item966.xml"/><Relationship Id="rId1291" Type="http://schemas.openxmlformats.org/officeDocument/2006/relationships/customXml" Target="../customXml/item1291.xml"/><Relationship Id="rId1389" Type="http://schemas.openxmlformats.org/officeDocument/2006/relationships/customXml" Target="../customXml/item1389.xml"/><Relationship Id="rId1596" Type="http://schemas.openxmlformats.org/officeDocument/2006/relationships/customXml" Target="../customXml/item1596.xml"/><Relationship Id="rId2135" Type="http://schemas.openxmlformats.org/officeDocument/2006/relationships/customXml" Target="../customXml/item2135.xml"/><Relationship Id="rId2342" Type="http://schemas.openxmlformats.org/officeDocument/2006/relationships/customXml" Target="../customXml/item2342.xml"/><Relationship Id="rId2647" Type="http://schemas.openxmlformats.org/officeDocument/2006/relationships/customXml" Target="../customXml/item2647.xml"/><Relationship Id="rId2994" Type="http://schemas.openxmlformats.org/officeDocument/2006/relationships/customXml" Target="../customXml/item2994.xml"/><Relationship Id="rId314" Type="http://schemas.openxmlformats.org/officeDocument/2006/relationships/customXml" Target="../customXml/item314.xml"/><Relationship Id="rId521" Type="http://schemas.openxmlformats.org/officeDocument/2006/relationships/customXml" Target="../customXml/item521.xml"/><Relationship Id="rId619" Type="http://schemas.openxmlformats.org/officeDocument/2006/relationships/customXml" Target="../customXml/item619.xml"/><Relationship Id="rId1151" Type="http://schemas.openxmlformats.org/officeDocument/2006/relationships/customXml" Target="../customXml/item1151.xml"/><Relationship Id="rId1249" Type="http://schemas.openxmlformats.org/officeDocument/2006/relationships/customXml" Target="../customXml/item1249.xml"/><Relationship Id="rId2202" Type="http://schemas.openxmlformats.org/officeDocument/2006/relationships/customXml" Target="../customXml/item2202.xml"/><Relationship Id="rId2854" Type="http://schemas.openxmlformats.org/officeDocument/2006/relationships/customXml" Target="../customXml/item2854.xml"/><Relationship Id="rId95" Type="http://schemas.openxmlformats.org/officeDocument/2006/relationships/customXml" Target="../customXml/item95.xml"/><Relationship Id="rId826" Type="http://schemas.openxmlformats.org/officeDocument/2006/relationships/customXml" Target="../customXml/item826.xml"/><Relationship Id="rId1011" Type="http://schemas.openxmlformats.org/officeDocument/2006/relationships/customXml" Target="../customXml/item1011.xml"/><Relationship Id="rId1109" Type="http://schemas.openxmlformats.org/officeDocument/2006/relationships/customXml" Target="../customXml/item1109.xml"/><Relationship Id="rId1456" Type="http://schemas.openxmlformats.org/officeDocument/2006/relationships/customXml" Target="../customXml/item1456.xml"/><Relationship Id="rId1663" Type="http://schemas.openxmlformats.org/officeDocument/2006/relationships/customXml" Target="../customXml/item1663.xml"/><Relationship Id="rId1870" Type="http://schemas.openxmlformats.org/officeDocument/2006/relationships/customXml" Target="../customXml/item1870.xml"/><Relationship Id="rId1968" Type="http://schemas.openxmlformats.org/officeDocument/2006/relationships/customXml" Target="../customXml/item1968.xml"/><Relationship Id="rId2507" Type="http://schemas.openxmlformats.org/officeDocument/2006/relationships/customXml" Target="../customXml/item2507.xml"/><Relationship Id="rId2714" Type="http://schemas.openxmlformats.org/officeDocument/2006/relationships/customXml" Target="../customXml/item2714.xml"/><Relationship Id="rId2921" Type="http://schemas.openxmlformats.org/officeDocument/2006/relationships/customXml" Target="../customXml/item2921.xml"/><Relationship Id="rId1316" Type="http://schemas.openxmlformats.org/officeDocument/2006/relationships/customXml" Target="../customXml/item1316.xml"/><Relationship Id="rId1523" Type="http://schemas.openxmlformats.org/officeDocument/2006/relationships/customXml" Target="../customXml/item1523.xml"/><Relationship Id="rId1730" Type="http://schemas.openxmlformats.org/officeDocument/2006/relationships/customXml" Target="../customXml/item1730.xml"/><Relationship Id="rId22" Type="http://schemas.openxmlformats.org/officeDocument/2006/relationships/customXml" Target="../customXml/item22.xml"/><Relationship Id="rId1828" Type="http://schemas.openxmlformats.org/officeDocument/2006/relationships/customXml" Target="../customXml/item1828.xml"/><Relationship Id="rId3043" Type="http://schemas.openxmlformats.org/officeDocument/2006/relationships/customXml" Target="../customXml/item3043.xml"/><Relationship Id="rId171" Type="http://schemas.openxmlformats.org/officeDocument/2006/relationships/customXml" Target="../customXml/item171.xml"/><Relationship Id="rId2297" Type="http://schemas.openxmlformats.org/officeDocument/2006/relationships/customXml" Target="../customXml/item2297.xml"/><Relationship Id="rId269" Type="http://schemas.openxmlformats.org/officeDocument/2006/relationships/customXml" Target="../customXml/item269.xml"/><Relationship Id="rId476" Type="http://schemas.openxmlformats.org/officeDocument/2006/relationships/customXml" Target="../customXml/item476.xml"/><Relationship Id="rId683" Type="http://schemas.openxmlformats.org/officeDocument/2006/relationships/customXml" Target="../customXml/item683.xml"/><Relationship Id="rId890" Type="http://schemas.openxmlformats.org/officeDocument/2006/relationships/customXml" Target="../customXml/item890.xml"/><Relationship Id="rId2157" Type="http://schemas.openxmlformats.org/officeDocument/2006/relationships/customXml" Target="../customXml/item2157.xml"/><Relationship Id="rId2364" Type="http://schemas.openxmlformats.org/officeDocument/2006/relationships/customXml" Target="../customXml/item2364.xml"/><Relationship Id="rId2571" Type="http://schemas.openxmlformats.org/officeDocument/2006/relationships/customXml" Target="../customXml/item2571.xml"/><Relationship Id="rId129" Type="http://schemas.openxmlformats.org/officeDocument/2006/relationships/customXml" Target="../customXml/item129.xml"/><Relationship Id="rId336" Type="http://schemas.openxmlformats.org/officeDocument/2006/relationships/customXml" Target="../customXml/item336.xml"/><Relationship Id="rId543" Type="http://schemas.openxmlformats.org/officeDocument/2006/relationships/customXml" Target="../customXml/item543.xml"/><Relationship Id="rId988" Type="http://schemas.openxmlformats.org/officeDocument/2006/relationships/customXml" Target="../customXml/item988.xml"/><Relationship Id="rId1173" Type="http://schemas.openxmlformats.org/officeDocument/2006/relationships/customXml" Target="../customXml/item1173.xml"/><Relationship Id="rId1380" Type="http://schemas.openxmlformats.org/officeDocument/2006/relationships/customXml" Target="../customXml/item1380.xml"/><Relationship Id="rId2017" Type="http://schemas.openxmlformats.org/officeDocument/2006/relationships/customXml" Target="../customXml/item2017.xml"/><Relationship Id="rId2224" Type="http://schemas.openxmlformats.org/officeDocument/2006/relationships/customXml" Target="../customXml/item2224.xml"/><Relationship Id="rId2669" Type="http://schemas.openxmlformats.org/officeDocument/2006/relationships/customXml" Target="../customXml/item2669.xml"/><Relationship Id="rId2876" Type="http://schemas.openxmlformats.org/officeDocument/2006/relationships/customXml" Target="../customXml/item2876.xml"/><Relationship Id="rId403" Type="http://schemas.openxmlformats.org/officeDocument/2006/relationships/customXml" Target="../customXml/item403.xml"/><Relationship Id="rId750" Type="http://schemas.openxmlformats.org/officeDocument/2006/relationships/customXml" Target="../customXml/item750.xml"/><Relationship Id="rId848" Type="http://schemas.openxmlformats.org/officeDocument/2006/relationships/customXml" Target="../customXml/item848.xml"/><Relationship Id="rId1033" Type="http://schemas.openxmlformats.org/officeDocument/2006/relationships/customXml" Target="../customXml/item1033.xml"/><Relationship Id="rId1478" Type="http://schemas.openxmlformats.org/officeDocument/2006/relationships/customXml" Target="../customXml/item1478.xml"/><Relationship Id="rId1685" Type="http://schemas.openxmlformats.org/officeDocument/2006/relationships/customXml" Target="../customXml/item1685.xml"/><Relationship Id="rId1892" Type="http://schemas.openxmlformats.org/officeDocument/2006/relationships/customXml" Target="../customXml/item1892.xml"/><Relationship Id="rId2431" Type="http://schemas.openxmlformats.org/officeDocument/2006/relationships/customXml" Target="../customXml/item2431.xml"/><Relationship Id="rId2529" Type="http://schemas.openxmlformats.org/officeDocument/2006/relationships/customXml" Target="../customXml/item2529.xml"/><Relationship Id="rId2736" Type="http://schemas.openxmlformats.org/officeDocument/2006/relationships/customXml" Target="../customXml/item2736.xml"/><Relationship Id="rId610" Type="http://schemas.openxmlformats.org/officeDocument/2006/relationships/customXml" Target="../customXml/item610.xml"/><Relationship Id="rId708" Type="http://schemas.openxmlformats.org/officeDocument/2006/relationships/customXml" Target="../customXml/item708.xml"/><Relationship Id="rId915" Type="http://schemas.openxmlformats.org/officeDocument/2006/relationships/customXml" Target="../customXml/item915.xml"/><Relationship Id="rId1240" Type="http://schemas.openxmlformats.org/officeDocument/2006/relationships/customXml" Target="../customXml/item1240.xml"/><Relationship Id="rId1338" Type="http://schemas.openxmlformats.org/officeDocument/2006/relationships/customXml" Target="../customXml/item1338.xml"/><Relationship Id="rId1545" Type="http://schemas.openxmlformats.org/officeDocument/2006/relationships/customXml" Target="../customXml/item1545.xml"/><Relationship Id="rId2943" Type="http://schemas.openxmlformats.org/officeDocument/2006/relationships/customXml" Target="../customXml/item2943.xml"/><Relationship Id="rId1100" Type="http://schemas.openxmlformats.org/officeDocument/2006/relationships/customXml" Target="../customXml/item1100.xml"/><Relationship Id="rId1405" Type="http://schemas.openxmlformats.org/officeDocument/2006/relationships/customXml" Target="../customXml/item1405.xml"/><Relationship Id="rId1752" Type="http://schemas.openxmlformats.org/officeDocument/2006/relationships/customXml" Target="../customXml/item1752.xml"/><Relationship Id="rId2803" Type="http://schemas.openxmlformats.org/officeDocument/2006/relationships/customXml" Target="../customXml/item2803.xml"/><Relationship Id="rId44" Type="http://schemas.openxmlformats.org/officeDocument/2006/relationships/customXml" Target="../customXml/item44.xml"/><Relationship Id="rId1612" Type="http://schemas.openxmlformats.org/officeDocument/2006/relationships/customXml" Target="../customXml/item1612.xml"/><Relationship Id="rId1917" Type="http://schemas.openxmlformats.org/officeDocument/2006/relationships/customXml" Target="../customXml/item1917.xml"/><Relationship Id="rId3065" Type="http://schemas.openxmlformats.org/officeDocument/2006/relationships/customXml" Target="../customXml/item3065.xml"/><Relationship Id="rId193" Type="http://schemas.openxmlformats.org/officeDocument/2006/relationships/customXml" Target="../customXml/item193.xml"/><Relationship Id="rId498" Type="http://schemas.openxmlformats.org/officeDocument/2006/relationships/customXml" Target="../customXml/item498.xml"/><Relationship Id="rId2081" Type="http://schemas.openxmlformats.org/officeDocument/2006/relationships/customXml" Target="../customXml/item2081.xml"/><Relationship Id="rId2179" Type="http://schemas.openxmlformats.org/officeDocument/2006/relationships/customXml" Target="../customXml/item2179.xml"/><Relationship Id="rId260" Type="http://schemas.openxmlformats.org/officeDocument/2006/relationships/customXml" Target="../customXml/item260.xml"/><Relationship Id="rId2386" Type="http://schemas.openxmlformats.org/officeDocument/2006/relationships/customXml" Target="../customXml/item2386.xml"/><Relationship Id="rId2593" Type="http://schemas.openxmlformats.org/officeDocument/2006/relationships/customXml" Target="../customXml/item2593.xml"/><Relationship Id="rId120" Type="http://schemas.openxmlformats.org/officeDocument/2006/relationships/customXml" Target="../customXml/item120.xml"/><Relationship Id="rId358" Type="http://schemas.openxmlformats.org/officeDocument/2006/relationships/customXml" Target="../customXml/item358.xml"/><Relationship Id="rId565" Type="http://schemas.openxmlformats.org/officeDocument/2006/relationships/customXml" Target="../customXml/item565.xml"/><Relationship Id="rId772" Type="http://schemas.openxmlformats.org/officeDocument/2006/relationships/customXml" Target="../customXml/item772.xml"/><Relationship Id="rId1195" Type="http://schemas.openxmlformats.org/officeDocument/2006/relationships/customXml" Target="../customXml/item1195.xml"/><Relationship Id="rId2039" Type="http://schemas.openxmlformats.org/officeDocument/2006/relationships/customXml" Target="../customXml/item2039.xml"/><Relationship Id="rId2246" Type="http://schemas.openxmlformats.org/officeDocument/2006/relationships/customXml" Target="../customXml/item2246.xml"/><Relationship Id="rId2453" Type="http://schemas.openxmlformats.org/officeDocument/2006/relationships/customXml" Target="../customXml/item2453.xml"/><Relationship Id="rId2660" Type="http://schemas.openxmlformats.org/officeDocument/2006/relationships/customXml" Target="../customXml/item2660.xml"/><Relationship Id="rId2898" Type="http://schemas.openxmlformats.org/officeDocument/2006/relationships/customXml" Target="../customXml/item2898.xml"/><Relationship Id="rId218" Type="http://schemas.openxmlformats.org/officeDocument/2006/relationships/customXml" Target="../customXml/item218.xml"/><Relationship Id="rId425" Type="http://schemas.openxmlformats.org/officeDocument/2006/relationships/customXml" Target="../customXml/item425.xml"/><Relationship Id="rId632" Type="http://schemas.openxmlformats.org/officeDocument/2006/relationships/customXml" Target="../customXml/item632.xml"/><Relationship Id="rId1055" Type="http://schemas.openxmlformats.org/officeDocument/2006/relationships/customXml" Target="../customXml/item1055.xml"/><Relationship Id="rId1262" Type="http://schemas.openxmlformats.org/officeDocument/2006/relationships/customXml" Target="../customXml/item1262.xml"/><Relationship Id="rId2106" Type="http://schemas.openxmlformats.org/officeDocument/2006/relationships/customXml" Target="../customXml/item2106.xml"/><Relationship Id="rId2313" Type="http://schemas.openxmlformats.org/officeDocument/2006/relationships/customXml" Target="../customXml/item2313.xml"/><Relationship Id="rId2520" Type="http://schemas.openxmlformats.org/officeDocument/2006/relationships/customXml" Target="../customXml/item2520.xml"/><Relationship Id="rId2758" Type="http://schemas.openxmlformats.org/officeDocument/2006/relationships/customXml" Target="../customXml/item2758.xml"/><Relationship Id="rId2965" Type="http://schemas.openxmlformats.org/officeDocument/2006/relationships/customXml" Target="../customXml/item2965.xml"/><Relationship Id="rId937" Type="http://schemas.openxmlformats.org/officeDocument/2006/relationships/customXml" Target="../customXml/item937.xml"/><Relationship Id="rId1122" Type="http://schemas.openxmlformats.org/officeDocument/2006/relationships/customXml" Target="../customXml/item1122.xml"/><Relationship Id="rId1567" Type="http://schemas.openxmlformats.org/officeDocument/2006/relationships/customXml" Target="../customXml/item1567.xml"/><Relationship Id="rId1774" Type="http://schemas.openxmlformats.org/officeDocument/2006/relationships/customXml" Target="../customXml/item1774.xml"/><Relationship Id="rId1981" Type="http://schemas.openxmlformats.org/officeDocument/2006/relationships/customXml" Target="../customXml/item1981.xml"/><Relationship Id="rId2618" Type="http://schemas.openxmlformats.org/officeDocument/2006/relationships/customXml" Target="../customXml/item2618.xml"/><Relationship Id="rId2825" Type="http://schemas.openxmlformats.org/officeDocument/2006/relationships/customXml" Target="../customXml/item2825.xml"/><Relationship Id="rId66" Type="http://schemas.openxmlformats.org/officeDocument/2006/relationships/customXml" Target="../customXml/item66.xml"/><Relationship Id="rId1427" Type="http://schemas.openxmlformats.org/officeDocument/2006/relationships/customXml" Target="../customXml/item1427.xml"/><Relationship Id="rId1634" Type="http://schemas.openxmlformats.org/officeDocument/2006/relationships/customXml" Target="../customXml/item1634.xml"/><Relationship Id="rId1841" Type="http://schemas.openxmlformats.org/officeDocument/2006/relationships/customXml" Target="../customXml/item1841.xml"/><Relationship Id="rId3087" Type="http://schemas.openxmlformats.org/officeDocument/2006/relationships/slide" Target="slides/slide5.xml"/><Relationship Id="rId1939" Type="http://schemas.openxmlformats.org/officeDocument/2006/relationships/customXml" Target="../customXml/item1939.xml"/><Relationship Id="rId1701" Type="http://schemas.openxmlformats.org/officeDocument/2006/relationships/customXml" Target="../customXml/item1701.xml"/><Relationship Id="rId282" Type="http://schemas.openxmlformats.org/officeDocument/2006/relationships/customXml" Target="../customXml/item282.xml"/><Relationship Id="rId587" Type="http://schemas.openxmlformats.org/officeDocument/2006/relationships/customXml" Target="../customXml/item587.xml"/><Relationship Id="rId2170" Type="http://schemas.openxmlformats.org/officeDocument/2006/relationships/customXml" Target="../customXml/item2170.xml"/><Relationship Id="rId2268" Type="http://schemas.openxmlformats.org/officeDocument/2006/relationships/customXml" Target="../customXml/item2268.xml"/><Relationship Id="rId3014" Type="http://schemas.openxmlformats.org/officeDocument/2006/relationships/customXml" Target="../customXml/item3014.xml"/><Relationship Id="rId8" Type="http://schemas.openxmlformats.org/officeDocument/2006/relationships/customXml" Target="../customXml/item8.xml"/><Relationship Id="rId142" Type="http://schemas.openxmlformats.org/officeDocument/2006/relationships/customXml" Target="../customXml/item142.xml"/><Relationship Id="rId447" Type="http://schemas.openxmlformats.org/officeDocument/2006/relationships/customXml" Target="../customXml/item447.xml"/><Relationship Id="rId794" Type="http://schemas.openxmlformats.org/officeDocument/2006/relationships/customXml" Target="../customXml/item794.xml"/><Relationship Id="rId1077" Type="http://schemas.openxmlformats.org/officeDocument/2006/relationships/customXml" Target="../customXml/item1077.xml"/><Relationship Id="rId2030" Type="http://schemas.openxmlformats.org/officeDocument/2006/relationships/customXml" Target="../customXml/item2030.xml"/><Relationship Id="rId2128" Type="http://schemas.openxmlformats.org/officeDocument/2006/relationships/customXml" Target="../customXml/item2128.xml"/><Relationship Id="rId2475" Type="http://schemas.openxmlformats.org/officeDocument/2006/relationships/customXml" Target="../customXml/item2475.xml"/><Relationship Id="rId2682" Type="http://schemas.openxmlformats.org/officeDocument/2006/relationships/customXml" Target="../customXml/item2682.xml"/><Relationship Id="rId2987" Type="http://schemas.openxmlformats.org/officeDocument/2006/relationships/customXml" Target="../customXml/item2987.xml"/><Relationship Id="rId654" Type="http://schemas.openxmlformats.org/officeDocument/2006/relationships/customXml" Target="../customXml/item654.xml"/><Relationship Id="rId861" Type="http://schemas.openxmlformats.org/officeDocument/2006/relationships/customXml" Target="../customXml/item861.xml"/><Relationship Id="rId959" Type="http://schemas.openxmlformats.org/officeDocument/2006/relationships/customXml" Target="../customXml/item959.xml"/><Relationship Id="rId1284" Type="http://schemas.openxmlformats.org/officeDocument/2006/relationships/customXml" Target="../customXml/item1284.xml"/><Relationship Id="rId1491" Type="http://schemas.openxmlformats.org/officeDocument/2006/relationships/customXml" Target="../customXml/item1491.xml"/><Relationship Id="rId1589" Type="http://schemas.openxmlformats.org/officeDocument/2006/relationships/customXml" Target="../customXml/item1589.xml"/><Relationship Id="rId2335" Type="http://schemas.openxmlformats.org/officeDocument/2006/relationships/customXml" Target="../customXml/item2335.xml"/><Relationship Id="rId2542" Type="http://schemas.openxmlformats.org/officeDocument/2006/relationships/customXml" Target="../customXml/item2542.xml"/><Relationship Id="rId307" Type="http://schemas.openxmlformats.org/officeDocument/2006/relationships/customXml" Target="../customXml/item307.xml"/><Relationship Id="rId514" Type="http://schemas.openxmlformats.org/officeDocument/2006/relationships/customXml" Target="../customXml/item514.xml"/><Relationship Id="rId721" Type="http://schemas.openxmlformats.org/officeDocument/2006/relationships/customXml" Target="../customXml/item721.xml"/><Relationship Id="rId1144" Type="http://schemas.openxmlformats.org/officeDocument/2006/relationships/customXml" Target="../customXml/item1144.xml"/><Relationship Id="rId1351" Type="http://schemas.openxmlformats.org/officeDocument/2006/relationships/customXml" Target="../customXml/item1351.xml"/><Relationship Id="rId1449" Type="http://schemas.openxmlformats.org/officeDocument/2006/relationships/customXml" Target="../customXml/item1449.xml"/><Relationship Id="rId1796" Type="http://schemas.openxmlformats.org/officeDocument/2006/relationships/customXml" Target="../customXml/item1796.xml"/><Relationship Id="rId2402" Type="http://schemas.openxmlformats.org/officeDocument/2006/relationships/customXml" Target="../customXml/item2402.xml"/><Relationship Id="rId2847" Type="http://schemas.openxmlformats.org/officeDocument/2006/relationships/customXml" Target="../customXml/item2847.xml"/><Relationship Id="rId88" Type="http://schemas.openxmlformats.org/officeDocument/2006/relationships/customXml" Target="../customXml/item88.xml"/><Relationship Id="rId819" Type="http://schemas.openxmlformats.org/officeDocument/2006/relationships/customXml" Target="../customXml/item819.xml"/><Relationship Id="rId1004" Type="http://schemas.openxmlformats.org/officeDocument/2006/relationships/customXml" Target="../customXml/item1004.xml"/><Relationship Id="rId1211" Type="http://schemas.openxmlformats.org/officeDocument/2006/relationships/customXml" Target="../customXml/item1211.xml"/><Relationship Id="rId1656" Type="http://schemas.openxmlformats.org/officeDocument/2006/relationships/customXml" Target="../customXml/item1656.xml"/><Relationship Id="rId1863" Type="http://schemas.openxmlformats.org/officeDocument/2006/relationships/customXml" Target="../customXml/item1863.xml"/><Relationship Id="rId2707" Type="http://schemas.openxmlformats.org/officeDocument/2006/relationships/customXml" Target="../customXml/item2707.xml"/><Relationship Id="rId2914" Type="http://schemas.openxmlformats.org/officeDocument/2006/relationships/customXml" Target="../customXml/item2914.xml"/><Relationship Id="rId1309" Type="http://schemas.openxmlformats.org/officeDocument/2006/relationships/customXml" Target="../customXml/item1309.xml"/><Relationship Id="rId1516" Type="http://schemas.openxmlformats.org/officeDocument/2006/relationships/customXml" Target="../customXml/item1516.xml"/><Relationship Id="rId1723" Type="http://schemas.openxmlformats.org/officeDocument/2006/relationships/customXml" Target="../customXml/item1723.xml"/><Relationship Id="rId1930" Type="http://schemas.openxmlformats.org/officeDocument/2006/relationships/customXml" Target="../customXml/item1930.xml"/><Relationship Id="rId15" Type="http://schemas.openxmlformats.org/officeDocument/2006/relationships/customXml" Target="../customXml/item15.xml"/><Relationship Id="rId2192" Type="http://schemas.openxmlformats.org/officeDocument/2006/relationships/customXml" Target="../customXml/item2192.xml"/><Relationship Id="rId3036" Type="http://schemas.openxmlformats.org/officeDocument/2006/relationships/customXml" Target="../customXml/item3036.xml"/><Relationship Id="rId164" Type="http://schemas.openxmlformats.org/officeDocument/2006/relationships/customXml" Target="../customXml/item164.xml"/><Relationship Id="rId371" Type="http://schemas.openxmlformats.org/officeDocument/2006/relationships/customXml" Target="../customXml/item371.xml"/><Relationship Id="rId2052" Type="http://schemas.openxmlformats.org/officeDocument/2006/relationships/customXml" Target="../customXml/item2052.xml"/><Relationship Id="rId2497" Type="http://schemas.openxmlformats.org/officeDocument/2006/relationships/customXml" Target="../customXml/item2497.xml"/><Relationship Id="rId469" Type="http://schemas.openxmlformats.org/officeDocument/2006/relationships/customXml" Target="../customXml/item469.xml"/><Relationship Id="rId676" Type="http://schemas.openxmlformats.org/officeDocument/2006/relationships/customXml" Target="../customXml/item676.xml"/><Relationship Id="rId883" Type="http://schemas.openxmlformats.org/officeDocument/2006/relationships/customXml" Target="../customXml/item883.xml"/><Relationship Id="rId1099" Type="http://schemas.openxmlformats.org/officeDocument/2006/relationships/customXml" Target="../customXml/item1099.xml"/><Relationship Id="rId2357" Type="http://schemas.openxmlformats.org/officeDocument/2006/relationships/customXml" Target="../customXml/item2357.xml"/><Relationship Id="rId2564" Type="http://schemas.openxmlformats.org/officeDocument/2006/relationships/customXml" Target="../customXml/item2564.xml"/><Relationship Id="rId231" Type="http://schemas.openxmlformats.org/officeDocument/2006/relationships/customXml" Target="../customXml/item231.xml"/><Relationship Id="rId329" Type="http://schemas.openxmlformats.org/officeDocument/2006/relationships/customXml" Target="../customXml/item329.xml"/><Relationship Id="rId536" Type="http://schemas.openxmlformats.org/officeDocument/2006/relationships/customXml" Target="../customXml/item536.xml"/><Relationship Id="rId1166" Type="http://schemas.openxmlformats.org/officeDocument/2006/relationships/customXml" Target="../customXml/item1166.xml"/><Relationship Id="rId1373" Type="http://schemas.openxmlformats.org/officeDocument/2006/relationships/customXml" Target="../customXml/item1373.xml"/><Relationship Id="rId2217" Type="http://schemas.openxmlformats.org/officeDocument/2006/relationships/customXml" Target="../customXml/item2217.xml"/><Relationship Id="rId2771" Type="http://schemas.openxmlformats.org/officeDocument/2006/relationships/customXml" Target="../customXml/item2771.xml"/><Relationship Id="rId2869" Type="http://schemas.openxmlformats.org/officeDocument/2006/relationships/customXml" Target="../customXml/item2869.xml"/><Relationship Id="rId743" Type="http://schemas.openxmlformats.org/officeDocument/2006/relationships/customXml" Target="../customXml/item743.xml"/><Relationship Id="rId950" Type="http://schemas.openxmlformats.org/officeDocument/2006/relationships/customXml" Target="../customXml/item950.xml"/><Relationship Id="rId1026" Type="http://schemas.openxmlformats.org/officeDocument/2006/relationships/customXml" Target="../customXml/item1026.xml"/><Relationship Id="rId1580" Type="http://schemas.openxmlformats.org/officeDocument/2006/relationships/customXml" Target="../customXml/item1580.xml"/><Relationship Id="rId1678" Type="http://schemas.openxmlformats.org/officeDocument/2006/relationships/customXml" Target="../customXml/item1678.xml"/><Relationship Id="rId1885" Type="http://schemas.openxmlformats.org/officeDocument/2006/relationships/customXml" Target="../customXml/item1885.xml"/><Relationship Id="rId2424" Type="http://schemas.openxmlformats.org/officeDocument/2006/relationships/customXml" Target="../customXml/item2424.xml"/><Relationship Id="rId2631" Type="http://schemas.openxmlformats.org/officeDocument/2006/relationships/customXml" Target="../customXml/item2631.xml"/><Relationship Id="rId2729" Type="http://schemas.openxmlformats.org/officeDocument/2006/relationships/customXml" Target="../customXml/item2729.xml"/><Relationship Id="rId2936" Type="http://schemas.openxmlformats.org/officeDocument/2006/relationships/customXml" Target="../customXml/item2936.xml"/><Relationship Id="rId603" Type="http://schemas.openxmlformats.org/officeDocument/2006/relationships/customXml" Target="../customXml/item603.xml"/><Relationship Id="rId810" Type="http://schemas.openxmlformats.org/officeDocument/2006/relationships/customXml" Target="../customXml/item810.xml"/><Relationship Id="rId908" Type="http://schemas.openxmlformats.org/officeDocument/2006/relationships/customXml" Target="../customXml/item908.xml"/><Relationship Id="rId1233" Type="http://schemas.openxmlformats.org/officeDocument/2006/relationships/customXml" Target="../customXml/item1233.xml"/><Relationship Id="rId1440" Type="http://schemas.openxmlformats.org/officeDocument/2006/relationships/customXml" Target="../customXml/item1440.xml"/><Relationship Id="rId1538" Type="http://schemas.openxmlformats.org/officeDocument/2006/relationships/customXml" Target="../customXml/item1538.xml"/><Relationship Id="rId1300" Type="http://schemas.openxmlformats.org/officeDocument/2006/relationships/customXml" Target="../customXml/item1300.xml"/><Relationship Id="rId1745" Type="http://schemas.openxmlformats.org/officeDocument/2006/relationships/customXml" Target="../customXml/item1745.xml"/><Relationship Id="rId1952" Type="http://schemas.openxmlformats.org/officeDocument/2006/relationships/customXml" Target="../customXml/item1952.xml"/><Relationship Id="rId37" Type="http://schemas.openxmlformats.org/officeDocument/2006/relationships/customXml" Target="../customXml/item37.xml"/><Relationship Id="rId1605" Type="http://schemas.openxmlformats.org/officeDocument/2006/relationships/customXml" Target="../customXml/item1605.xml"/><Relationship Id="rId1812" Type="http://schemas.openxmlformats.org/officeDocument/2006/relationships/customXml" Target="../customXml/item1812.xml"/><Relationship Id="rId3058" Type="http://schemas.openxmlformats.org/officeDocument/2006/relationships/customXml" Target="../customXml/item3058.xml"/><Relationship Id="rId186" Type="http://schemas.openxmlformats.org/officeDocument/2006/relationships/customXml" Target="../customXml/item186.xml"/><Relationship Id="rId393" Type="http://schemas.openxmlformats.org/officeDocument/2006/relationships/customXml" Target="../customXml/item393.xml"/><Relationship Id="rId2074" Type="http://schemas.openxmlformats.org/officeDocument/2006/relationships/customXml" Target="../customXml/item2074.xml"/><Relationship Id="rId2281" Type="http://schemas.openxmlformats.org/officeDocument/2006/relationships/customXml" Target="../customXml/item2281.xml"/><Relationship Id="rId253" Type="http://schemas.openxmlformats.org/officeDocument/2006/relationships/customXml" Target="../customXml/item253.xml"/><Relationship Id="rId460" Type="http://schemas.openxmlformats.org/officeDocument/2006/relationships/customXml" Target="../customXml/item460.xml"/><Relationship Id="rId698" Type="http://schemas.openxmlformats.org/officeDocument/2006/relationships/customXml" Target="../customXml/item698.xml"/><Relationship Id="rId1090" Type="http://schemas.openxmlformats.org/officeDocument/2006/relationships/customXml" Target="../customXml/item1090.xml"/><Relationship Id="rId2141" Type="http://schemas.openxmlformats.org/officeDocument/2006/relationships/customXml" Target="../customXml/item2141.xml"/><Relationship Id="rId2379" Type="http://schemas.openxmlformats.org/officeDocument/2006/relationships/customXml" Target="../customXml/item2379.xml"/><Relationship Id="rId2586" Type="http://schemas.openxmlformats.org/officeDocument/2006/relationships/customXml" Target="../customXml/item2586.xml"/><Relationship Id="rId2793" Type="http://schemas.openxmlformats.org/officeDocument/2006/relationships/customXml" Target="../customXml/item2793.xml"/><Relationship Id="rId113" Type="http://schemas.openxmlformats.org/officeDocument/2006/relationships/customXml" Target="../customXml/item113.xml"/><Relationship Id="rId320" Type="http://schemas.openxmlformats.org/officeDocument/2006/relationships/customXml" Target="../customXml/item320.xml"/><Relationship Id="rId558" Type="http://schemas.openxmlformats.org/officeDocument/2006/relationships/customXml" Target="../customXml/item558.xml"/><Relationship Id="rId765" Type="http://schemas.openxmlformats.org/officeDocument/2006/relationships/customXml" Target="../customXml/item765.xml"/><Relationship Id="rId972" Type="http://schemas.openxmlformats.org/officeDocument/2006/relationships/customXml" Target="../customXml/item972.xml"/><Relationship Id="rId1188" Type="http://schemas.openxmlformats.org/officeDocument/2006/relationships/customXml" Target="../customXml/item1188.xml"/><Relationship Id="rId1395" Type="http://schemas.openxmlformats.org/officeDocument/2006/relationships/customXml" Target="../customXml/item1395.xml"/><Relationship Id="rId2001" Type="http://schemas.openxmlformats.org/officeDocument/2006/relationships/customXml" Target="../customXml/item2001.xml"/><Relationship Id="rId2239" Type="http://schemas.openxmlformats.org/officeDocument/2006/relationships/customXml" Target="../customXml/item2239.xml"/><Relationship Id="rId2446" Type="http://schemas.openxmlformats.org/officeDocument/2006/relationships/customXml" Target="../customXml/item2446.xml"/><Relationship Id="rId2653" Type="http://schemas.openxmlformats.org/officeDocument/2006/relationships/customXml" Target="../customXml/item2653.xml"/><Relationship Id="rId2860" Type="http://schemas.openxmlformats.org/officeDocument/2006/relationships/customXml" Target="../customXml/item2860.xml"/><Relationship Id="rId418" Type="http://schemas.openxmlformats.org/officeDocument/2006/relationships/customXml" Target="../customXml/item418.xml"/><Relationship Id="rId625" Type="http://schemas.openxmlformats.org/officeDocument/2006/relationships/customXml" Target="../customXml/item625.xml"/><Relationship Id="rId832" Type="http://schemas.openxmlformats.org/officeDocument/2006/relationships/customXml" Target="../customXml/item832.xml"/><Relationship Id="rId1048" Type="http://schemas.openxmlformats.org/officeDocument/2006/relationships/customXml" Target="../customXml/item1048.xml"/><Relationship Id="rId1255" Type="http://schemas.openxmlformats.org/officeDocument/2006/relationships/customXml" Target="../customXml/item1255.xml"/><Relationship Id="rId1462" Type="http://schemas.openxmlformats.org/officeDocument/2006/relationships/customXml" Target="../customXml/item1462.xml"/><Relationship Id="rId2306" Type="http://schemas.openxmlformats.org/officeDocument/2006/relationships/customXml" Target="../customXml/item2306.xml"/><Relationship Id="rId2513" Type="http://schemas.openxmlformats.org/officeDocument/2006/relationships/customXml" Target="../customXml/item2513.xml"/><Relationship Id="rId2958" Type="http://schemas.openxmlformats.org/officeDocument/2006/relationships/customXml" Target="../customXml/item2958.xml"/><Relationship Id="rId1115" Type="http://schemas.openxmlformats.org/officeDocument/2006/relationships/customXml" Target="../customXml/item1115.xml"/><Relationship Id="rId1322" Type="http://schemas.openxmlformats.org/officeDocument/2006/relationships/customXml" Target="../customXml/item1322.xml"/><Relationship Id="rId1767" Type="http://schemas.openxmlformats.org/officeDocument/2006/relationships/customXml" Target="../customXml/item1767.xml"/><Relationship Id="rId1974" Type="http://schemas.openxmlformats.org/officeDocument/2006/relationships/customXml" Target="../customXml/item1974.xml"/><Relationship Id="rId2720" Type="http://schemas.openxmlformats.org/officeDocument/2006/relationships/customXml" Target="../customXml/item2720.xml"/><Relationship Id="rId2818" Type="http://schemas.openxmlformats.org/officeDocument/2006/relationships/customXml" Target="../customXml/item2818.xml"/><Relationship Id="rId59" Type="http://schemas.openxmlformats.org/officeDocument/2006/relationships/customXml" Target="../customXml/item59.xml"/><Relationship Id="rId1627" Type="http://schemas.openxmlformats.org/officeDocument/2006/relationships/customXml" Target="../customXml/item1627.xml"/><Relationship Id="rId1834" Type="http://schemas.openxmlformats.org/officeDocument/2006/relationships/customXml" Target="../customXml/item1834.xml"/><Relationship Id="rId2096" Type="http://schemas.openxmlformats.org/officeDocument/2006/relationships/customXml" Target="../customXml/item2096.xml"/><Relationship Id="rId1901" Type="http://schemas.openxmlformats.org/officeDocument/2006/relationships/customXml" Target="../customXml/item1901.xml"/><Relationship Id="rId275" Type="http://schemas.openxmlformats.org/officeDocument/2006/relationships/customXml" Target="../customXml/item275.xml"/><Relationship Id="rId482" Type="http://schemas.openxmlformats.org/officeDocument/2006/relationships/customXml" Target="../customXml/item482.xml"/><Relationship Id="rId2163" Type="http://schemas.openxmlformats.org/officeDocument/2006/relationships/customXml" Target="../customXml/item2163.xml"/><Relationship Id="rId2370" Type="http://schemas.openxmlformats.org/officeDocument/2006/relationships/customXml" Target="../customXml/item2370.xml"/><Relationship Id="rId3007" Type="http://schemas.openxmlformats.org/officeDocument/2006/relationships/customXml" Target="../customXml/item3007.xml"/><Relationship Id="rId135" Type="http://schemas.openxmlformats.org/officeDocument/2006/relationships/customXml" Target="../customXml/item135.xml"/><Relationship Id="rId342" Type="http://schemas.openxmlformats.org/officeDocument/2006/relationships/customXml" Target="../customXml/item342.xml"/><Relationship Id="rId787" Type="http://schemas.openxmlformats.org/officeDocument/2006/relationships/customXml" Target="../customXml/item787.xml"/><Relationship Id="rId994" Type="http://schemas.openxmlformats.org/officeDocument/2006/relationships/customXml" Target="../customXml/item994.xml"/><Relationship Id="rId2023" Type="http://schemas.openxmlformats.org/officeDocument/2006/relationships/customXml" Target="../customXml/item2023.xml"/><Relationship Id="rId2230" Type="http://schemas.openxmlformats.org/officeDocument/2006/relationships/customXml" Target="../customXml/item2230.xml"/><Relationship Id="rId2468" Type="http://schemas.openxmlformats.org/officeDocument/2006/relationships/customXml" Target="../customXml/item2468.xml"/><Relationship Id="rId2675" Type="http://schemas.openxmlformats.org/officeDocument/2006/relationships/customXml" Target="../customXml/item2675.xml"/><Relationship Id="rId2882" Type="http://schemas.openxmlformats.org/officeDocument/2006/relationships/customXml" Target="../customXml/item2882.xml"/><Relationship Id="rId202" Type="http://schemas.openxmlformats.org/officeDocument/2006/relationships/customXml" Target="../customXml/item202.xml"/><Relationship Id="rId647" Type="http://schemas.openxmlformats.org/officeDocument/2006/relationships/customXml" Target="../customXml/item647.xml"/><Relationship Id="rId854" Type="http://schemas.openxmlformats.org/officeDocument/2006/relationships/customXml" Target="../customXml/item854.xml"/><Relationship Id="rId1277" Type="http://schemas.openxmlformats.org/officeDocument/2006/relationships/customXml" Target="../customXml/item1277.xml"/><Relationship Id="rId1484" Type="http://schemas.openxmlformats.org/officeDocument/2006/relationships/customXml" Target="../customXml/item1484.xml"/><Relationship Id="rId1691" Type="http://schemas.openxmlformats.org/officeDocument/2006/relationships/customXml" Target="../customXml/item1691.xml"/><Relationship Id="rId2328" Type="http://schemas.openxmlformats.org/officeDocument/2006/relationships/customXml" Target="../customXml/item2328.xml"/><Relationship Id="rId2535" Type="http://schemas.openxmlformats.org/officeDocument/2006/relationships/customXml" Target="../customXml/item2535.xml"/><Relationship Id="rId2742" Type="http://schemas.openxmlformats.org/officeDocument/2006/relationships/customXml" Target="../customXml/item2742.xml"/><Relationship Id="rId507" Type="http://schemas.openxmlformats.org/officeDocument/2006/relationships/customXml" Target="../customXml/item507.xml"/><Relationship Id="rId714" Type="http://schemas.openxmlformats.org/officeDocument/2006/relationships/customXml" Target="../customXml/item714.xml"/><Relationship Id="rId921" Type="http://schemas.openxmlformats.org/officeDocument/2006/relationships/customXml" Target="../customXml/item921.xml"/><Relationship Id="rId1137" Type="http://schemas.openxmlformats.org/officeDocument/2006/relationships/customXml" Target="../customXml/item1137.xml"/><Relationship Id="rId1344" Type="http://schemas.openxmlformats.org/officeDocument/2006/relationships/customXml" Target="../customXml/item1344.xml"/><Relationship Id="rId1551" Type="http://schemas.openxmlformats.org/officeDocument/2006/relationships/customXml" Target="../customXml/item1551.xml"/><Relationship Id="rId1789" Type="http://schemas.openxmlformats.org/officeDocument/2006/relationships/customXml" Target="../customXml/item1789.xml"/><Relationship Id="rId1996" Type="http://schemas.openxmlformats.org/officeDocument/2006/relationships/customXml" Target="../customXml/item1996.xml"/><Relationship Id="rId2602" Type="http://schemas.openxmlformats.org/officeDocument/2006/relationships/customXml" Target="../customXml/item2602.xml"/><Relationship Id="rId50" Type="http://schemas.openxmlformats.org/officeDocument/2006/relationships/customXml" Target="../customXml/item50.xml"/><Relationship Id="rId1204" Type="http://schemas.openxmlformats.org/officeDocument/2006/relationships/customXml" Target="../customXml/item1204.xml"/><Relationship Id="rId1411" Type="http://schemas.openxmlformats.org/officeDocument/2006/relationships/customXml" Target="../customXml/item1411.xml"/><Relationship Id="rId1649" Type="http://schemas.openxmlformats.org/officeDocument/2006/relationships/customXml" Target="../customXml/item1649.xml"/><Relationship Id="rId1856" Type="http://schemas.openxmlformats.org/officeDocument/2006/relationships/customXml" Target="../customXml/item1856.xml"/><Relationship Id="rId2907" Type="http://schemas.openxmlformats.org/officeDocument/2006/relationships/customXml" Target="../customXml/item2907.xml"/><Relationship Id="rId3071" Type="http://schemas.openxmlformats.org/officeDocument/2006/relationships/customXml" Target="../customXml/item3071.xml"/><Relationship Id="rId1509" Type="http://schemas.openxmlformats.org/officeDocument/2006/relationships/customXml" Target="../customXml/item1509.xml"/><Relationship Id="rId1716" Type="http://schemas.openxmlformats.org/officeDocument/2006/relationships/customXml" Target="../customXml/item1716.xml"/><Relationship Id="rId1923" Type="http://schemas.openxmlformats.org/officeDocument/2006/relationships/customXml" Target="../customXml/item1923.xml"/><Relationship Id="rId297" Type="http://schemas.openxmlformats.org/officeDocument/2006/relationships/customXml" Target="../customXml/item297.xml"/><Relationship Id="rId2185" Type="http://schemas.openxmlformats.org/officeDocument/2006/relationships/customXml" Target="../customXml/item2185.xml"/><Relationship Id="rId2392" Type="http://schemas.openxmlformats.org/officeDocument/2006/relationships/customXml" Target="../customXml/item2392.xml"/><Relationship Id="rId3029" Type="http://schemas.openxmlformats.org/officeDocument/2006/relationships/customXml" Target="../customXml/item3029.xml"/><Relationship Id="rId157" Type="http://schemas.openxmlformats.org/officeDocument/2006/relationships/customXml" Target="../customXml/item157.xml"/><Relationship Id="rId364" Type="http://schemas.openxmlformats.org/officeDocument/2006/relationships/customXml" Target="../customXml/item364.xml"/><Relationship Id="rId2045" Type="http://schemas.openxmlformats.org/officeDocument/2006/relationships/customXml" Target="../customXml/item2045.xml"/><Relationship Id="rId2697" Type="http://schemas.openxmlformats.org/officeDocument/2006/relationships/customXml" Target="../customXml/item2697.xml"/><Relationship Id="rId571" Type="http://schemas.openxmlformats.org/officeDocument/2006/relationships/customXml" Target="../customXml/item571.xml"/><Relationship Id="rId669" Type="http://schemas.openxmlformats.org/officeDocument/2006/relationships/customXml" Target="../customXml/item669.xml"/><Relationship Id="rId876" Type="http://schemas.openxmlformats.org/officeDocument/2006/relationships/customXml" Target="../customXml/item876.xml"/><Relationship Id="rId1299" Type="http://schemas.openxmlformats.org/officeDocument/2006/relationships/customXml" Target="../customXml/item1299.xml"/><Relationship Id="rId2252" Type="http://schemas.openxmlformats.org/officeDocument/2006/relationships/customXml" Target="../customXml/item2252.xml"/><Relationship Id="rId2557" Type="http://schemas.openxmlformats.org/officeDocument/2006/relationships/customXml" Target="../customXml/item2557.xml"/><Relationship Id="rId224" Type="http://schemas.openxmlformats.org/officeDocument/2006/relationships/customXml" Target="../customXml/item224.xml"/><Relationship Id="rId431" Type="http://schemas.openxmlformats.org/officeDocument/2006/relationships/customXml" Target="../customXml/item431.xml"/><Relationship Id="rId529" Type="http://schemas.openxmlformats.org/officeDocument/2006/relationships/customXml" Target="../customXml/item529.xml"/><Relationship Id="rId736" Type="http://schemas.openxmlformats.org/officeDocument/2006/relationships/customXml" Target="../customXml/item736.xml"/><Relationship Id="rId1061" Type="http://schemas.openxmlformats.org/officeDocument/2006/relationships/customXml" Target="../customXml/item1061.xml"/><Relationship Id="rId1159" Type="http://schemas.openxmlformats.org/officeDocument/2006/relationships/customXml" Target="../customXml/item1159.xml"/><Relationship Id="rId1366" Type="http://schemas.openxmlformats.org/officeDocument/2006/relationships/customXml" Target="../customXml/item1366.xml"/><Relationship Id="rId2112" Type="http://schemas.openxmlformats.org/officeDocument/2006/relationships/customXml" Target="../customXml/item2112.xml"/><Relationship Id="rId2417" Type="http://schemas.openxmlformats.org/officeDocument/2006/relationships/customXml" Target="../customXml/item2417.xml"/><Relationship Id="rId2764" Type="http://schemas.openxmlformats.org/officeDocument/2006/relationships/customXml" Target="../customXml/item2764.xml"/><Relationship Id="rId2971" Type="http://schemas.openxmlformats.org/officeDocument/2006/relationships/customXml" Target="../customXml/item2971.xml"/><Relationship Id="rId943" Type="http://schemas.openxmlformats.org/officeDocument/2006/relationships/customXml" Target="../customXml/item943.xml"/><Relationship Id="rId1019" Type="http://schemas.openxmlformats.org/officeDocument/2006/relationships/customXml" Target="../customXml/item1019.xml"/><Relationship Id="rId1573" Type="http://schemas.openxmlformats.org/officeDocument/2006/relationships/customXml" Target="../customXml/item1573.xml"/><Relationship Id="rId1780" Type="http://schemas.openxmlformats.org/officeDocument/2006/relationships/customXml" Target="../customXml/item1780.xml"/><Relationship Id="rId1878" Type="http://schemas.openxmlformats.org/officeDocument/2006/relationships/customXml" Target="../customXml/item1878.xml"/><Relationship Id="rId2624" Type="http://schemas.openxmlformats.org/officeDocument/2006/relationships/customXml" Target="../customXml/item2624.xml"/><Relationship Id="rId2831" Type="http://schemas.openxmlformats.org/officeDocument/2006/relationships/customXml" Target="../customXml/item2831.xml"/><Relationship Id="rId2929" Type="http://schemas.openxmlformats.org/officeDocument/2006/relationships/customXml" Target="../customXml/item2929.xml"/><Relationship Id="rId72" Type="http://schemas.openxmlformats.org/officeDocument/2006/relationships/customXml" Target="../customXml/item72.xml"/><Relationship Id="rId803" Type="http://schemas.openxmlformats.org/officeDocument/2006/relationships/customXml" Target="../customXml/item803.xml"/><Relationship Id="rId1226" Type="http://schemas.openxmlformats.org/officeDocument/2006/relationships/customXml" Target="../customXml/item1226.xml"/><Relationship Id="rId1433" Type="http://schemas.openxmlformats.org/officeDocument/2006/relationships/customXml" Target="../customXml/item1433.xml"/><Relationship Id="rId1640" Type="http://schemas.openxmlformats.org/officeDocument/2006/relationships/customXml" Target="../customXml/item1640.xml"/><Relationship Id="rId1738" Type="http://schemas.openxmlformats.org/officeDocument/2006/relationships/customXml" Target="../customXml/item1738.xml"/><Relationship Id="rId3093" Type="http://schemas.openxmlformats.org/officeDocument/2006/relationships/slide" Target="slides/slide11.xml"/><Relationship Id="rId1500" Type="http://schemas.openxmlformats.org/officeDocument/2006/relationships/customXml" Target="../customXml/item1500.xml"/><Relationship Id="rId1945" Type="http://schemas.openxmlformats.org/officeDocument/2006/relationships/customXml" Target="../customXml/item1945.xml"/><Relationship Id="rId1805" Type="http://schemas.openxmlformats.org/officeDocument/2006/relationships/customXml" Target="../customXml/item1805.xml"/><Relationship Id="rId3020" Type="http://schemas.openxmlformats.org/officeDocument/2006/relationships/customXml" Target="../customXml/item3020.xml"/><Relationship Id="rId179" Type="http://schemas.openxmlformats.org/officeDocument/2006/relationships/customXml" Target="../customXml/item179.xml"/><Relationship Id="rId386" Type="http://schemas.openxmlformats.org/officeDocument/2006/relationships/customXml" Target="../customXml/item386.xml"/><Relationship Id="rId593" Type="http://schemas.openxmlformats.org/officeDocument/2006/relationships/customXml" Target="../customXml/item593.xml"/><Relationship Id="rId2067" Type="http://schemas.openxmlformats.org/officeDocument/2006/relationships/customXml" Target="../customXml/item2067.xml"/><Relationship Id="rId2274" Type="http://schemas.openxmlformats.org/officeDocument/2006/relationships/customXml" Target="../customXml/item2274.xml"/><Relationship Id="rId2481" Type="http://schemas.openxmlformats.org/officeDocument/2006/relationships/customXml" Target="../customXml/item2481.xml"/><Relationship Id="rId246" Type="http://schemas.openxmlformats.org/officeDocument/2006/relationships/customXml" Target="../customXml/item246.xml"/><Relationship Id="rId453" Type="http://schemas.openxmlformats.org/officeDocument/2006/relationships/customXml" Target="../customXml/item453.xml"/><Relationship Id="rId660" Type="http://schemas.openxmlformats.org/officeDocument/2006/relationships/customXml" Target="../customXml/item660.xml"/><Relationship Id="rId898" Type="http://schemas.openxmlformats.org/officeDocument/2006/relationships/customXml" Target="../customXml/item898.xml"/><Relationship Id="rId1083" Type="http://schemas.openxmlformats.org/officeDocument/2006/relationships/customXml" Target="../customXml/item1083.xml"/><Relationship Id="rId1290" Type="http://schemas.openxmlformats.org/officeDocument/2006/relationships/customXml" Target="../customXml/item1290.xml"/><Relationship Id="rId2134" Type="http://schemas.openxmlformats.org/officeDocument/2006/relationships/customXml" Target="../customXml/item2134.xml"/><Relationship Id="rId2341" Type="http://schemas.openxmlformats.org/officeDocument/2006/relationships/customXml" Target="../customXml/item2341.xml"/><Relationship Id="rId2579" Type="http://schemas.openxmlformats.org/officeDocument/2006/relationships/customXml" Target="../customXml/item2579.xml"/><Relationship Id="rId2786" Type="http://schemas.openxmlformats.org/officeDocument/2006/relationships/customXml" Target="../customXml/item2786.xml"/><Relationship Id="rId2993" Type="http://schemas.openxmlformats.org/officeDocument/2006/relationships/customXml" Target="../customXml/item2993.xml"/><Relationship Id="rId106" Type="http://schemas.openxmlformats.org/officeDocument/2006/relationships/customXml" Target="../customXml/item106.xml"/><Relationship Id="rId313" Type="http://schemas.openxmlformats.org/officeDocument/2006/relationships/customXml" Target="../customXml/item313.xml"/><Relationship Id="rId758" Type="http://schemas.openxmlformats.org/officeDocument/2006/relationships/customXml" Target="../customXml/item758.xml"/><Relationship Id="rId965" Type="http://schemas.openxmlformats.org/officeDocument/2006/relationships/customXml" Target="../customXml/item965.xml"/><Relationship Id="rId1150" Type="http://schemas.openxmlformats.org/officeDocument/2006/relationships/customXml" Target="../customXml/item1150.xml"/><Relationship Id="rId1388" Type="http://schemas.openxmlformats.org/officeDocument/2006/relationships/customXml" Target="../customXml/item1388.xml"/><Relationship Id="rId1595" Type="http://schemas.openxmlformats.org/officeDocument/2006/relationships/customXml" Target="../customXml/item1595.xml"/><Relationship Id="rId2439" Type="http://schemas.openxmlformats.org/officeDocument/2006/relationships/customXml" Target="../customXml/item2439.xml"/><Relationship Id="rId2646" Type="http://schemas.openxmlformats.org/officeDocument/2006/relationships/customXml" Target="../customXml/item2646.xml"/><Relationship Id="rId2853" Type="http://schemas.openxmlformats.org/officeDocument/2006/relationships/customXml" Target="../customXml/item2853.xml"/><Relationship Id="rId94" Type="http://schemas.openxmlformats.org/officeDocument/2006/relationships/customXml" Target="../customXml/item94.xml"/><Relationship Id="rId520" Type="http://schemas.openxmlformats.org/officeDocument/2006/relationships/customXml" Target="../customXml/item520.xml"/><Relationship Id="rId618" Type="http://schemas.openxmlformats.org/officeDocument/2006/relationships/customXml" Target="../customXml/item618.xml"/><Relationship Id="rId825" Type="http://schemas.openxmlformats.org/officeDocument/2006/relationships/customXml" Target="../customXml/item825.xml"/><Relationship Id="rId1248" Type="http://schemas.openxmlformats.org/officeDocument/2006/relationships/customXml" Target="../customXml/item1248.xml"/><Relationship Id="rId1455" Type="http://schemas.openxmlformats.org/officeDocument/2006/relationships/customXml" Target="../customXml/item1455.xml"/><Relationship Id="rId1662" Type="http://schemas.openxmlformats.org/officeDocument/2006/relationships/customXml" Target="../customXml/item1662.xml"/><Relationship Id="rId2201" Type="http://schemas.openxmlformats.org/officeDocument/2006/relationships/customXml" Target="../customXml/item2201.xml"/><Relationship Id="rId2506" Type="http://schemas.openxmlformats.org/officeDocument/2006/relationships/customXml" Target="../customXml/item2506.xml"/><Relationship Id="rId1010" Type="http://schemas.openxmlformats.org/officeDocument/2006/relationships/customXml" Target="../customXml/item1010.xml"/><Relationship Id="rId1108" Type="http://schemas.openxmlformats.org/officeDocument/2006/relationships/customXml" Target="../customXml/item1108.xml"/><Relationship Id="rId1315" Type="http://schemas.openxmlformats.org/officeDocument/2006/relationships/customXml" Target="../customXml/item1315.xml"/><Relationship Id="rId1967" Type="http://schemas.openxmlformats.org/officeDocument/2006/relationships/customXml" Target="../customXml/item1967.xml"/><Relationship Id="rId2713" Type="http://schemas.openxmlformats.org/officeDocument/2006/relationships/customXml" Target="../customXml/item2713.xml"/><Relationship Id="rId2920" Type="http://schemas.openxmlformats.org/officeDocument/2006/relationships/customXml" Target="../customXml/item2920.xml"/><Relationship Id="rId1522" Type="http://schemas.openxmlformats.org/officeDocument/2006/relationships/customXml" Target="../customXml/item1522.xml"/><Relationship Id="rId21" Type="http://schemas.openxmlformats.org/officeDocument/2006/relationships/customXml" Target="../customXml/item21.xml"/><Relationship Id="rId2089" Type="http://schemas.openxmlformats.org/officeDocument/2006/relationships/customXml" Target="../customXml/item2089.xml"/><Relationship Id="rId2296" Type="http://schemas.openxmlformats.org/officeDocument/2006/relationships/customXml" Target="../customXml/item2296.xml"/><Relationship Id="rId268" Type="http://schemas.openxmlformats.org/officeDocument/2006/relationships/customXml" Target="../customXml/item268.xml"/><Relationship Id="rId475" Type="http://schemas.openxmlformats.org/officeDocument/2006/relationships/customXml" Target="../customXml/item475.xml"/><Relationship Id="rId682" Type="http://schemas.openxmlformats.org/officeDocument/2006/relationships/customXml" Target="../customXml/item682.xml"/><Relationship Id="rId2156" Type="http://schemas.openxmlformats.org/officeDocument/2006/relationships/customXml" Target="../customXml/item2156.xml"/><Relationship Id="rId2363" Type="http://schemas.openxmlformats.org/officeDocument/2006/relationships/customXml" Target="../customXml/item2363.xml"/><Relationship Id="rId2570" Type="http://schemas.openxmlformats.org/officeDocument/2006/relationships/customXml" Target="../customXml/item2570.xml"/><Relationship Id="rId128" Type="http://schemas.openxmlformats.org/officeDocument/2006/relationships/customXml" Target="../customXml/item128.xml"/><Relationship Id="rId335" Type="http://schemas.openxmlformats.org/officeDocument/2006/relationships/customXml" Target="../customXml/item335.xml"/><Relationship Id="rId542" Type="http://schemas.openxmlformats.org/officeDocument/2006/relationships/customXml" Target="../customXml/item542.xml"/><Relationship Id="rId1172" Type="http://schemas.openxmlformats.org/officeDocument/2006/relationships/customXml" Target="../customXml/item1172.xml"/><Relationship Id="rId2016" Type="http://schemas.openxmlformats.org/officeDocument/2006/relationships/customXml" Target="../customXml/item2016.xml"/><Relationship Id="rId2223" Type="http://schemas.openxmlformats.org/officeDocument/2006/relationships/customXml" Target="../customXml/item2223.xml"/><Relationship Id="rId2430" Type="http://schemas.openxmlformats.org/officeDocument/2006/relationships/customXml" Target="../customXml/item2430.xml"/><Relationship Id="rId402" Type="http://schemas.openxmlformats.org/officeDocument/2006/relationships/customXml" Target="../customXml/item402.xml"/><Relationship Id="rId1032" Type="http://schemas.openxmlformats.org/officeDocument/2006/relationships/customXml" Target="../customXml/item1032.xml"/><Relationship Id="rId1989" Type="http://schemas.openxmlformats.org/officeDocument/2006/relationships/customXml" Target="../customXml/item1989.xml"/><Relationship Id="rId1849" Type="http://schemas.openxmlformats.org/officeDocument/2006/relationships/customXml" Target="../customXml/item1849.xml"/><Relationship Id="rId3064" Type="http://schemas.openxmlformats.org/officeDocument/2006/relationships/customXml" Target="../customXml/item3064.xml"/><Relationship Id="rId192" Type="http://schemas.openxmlformats.org/officeDocument/2006/relationships/customXml" Target="../customXml/item192.xml"/><Relationship Id="rId1709" Type="http://schemas.openxmlformats.org/officeDocument/2006/relationships/customXml" Target="../customXml/item1709.xml"/><Relationship Id="rId1916" Type="http://schemas.openxmlformats.org/officeDocument/2006/relationships/customXml" Target="../customXml/item1916.xml"/><Relationship Id="rId2080" Type="http://schemas.openxmlformats.org/officeDocument/2006/relationships/customXml" Target="../customXml/item2080.xml"/><Relationship Id="rId2897" Type="http://schemas.openxmlformats.org/officeDocument/2006/relationships/customXml" Target="../customXml/item2897.xml"/><Relationship Id="rId869" Type="http://schemas.openxmlformats.org/officeDocument/2006/relationships/customXml" Target="../customXml/item869.xml"/><Relationship Id="rId1499" Type="http://schemas.openxmlformats.org/officeDocument/2006/relationships/customXml" Target="../customXml/item1499.xml"/><Relationship Id="rId729" Type="http://schemas.openxmlformats.org/officeDocument/2006/relationships/customXml" Target="../customXml/item729.xml"/><Relationship Id="rId1359" Type="http://schemas.openxmlformats.org/officeDocument/2006/relationships/customXml" Target="../customXml/item1359.xml"/><Relationship Id="rId2757" Type="http://schemas.openxmlformats.org/officeDocument/2006/relationships/customXml" Target="../customXml/item2757.xml"/><Relationship Id="rId2964" Type="http://schemas.openxmlformats.org/officeDocument/2006/relationships/customXml" Target="../customXml/item2964.xml"/><Relationship Id="rId936" Type="http://schemas.openxmlformats.org/officeDocument/2006/relationships/customXml" Target="../customXml/item936.xml"/><Relationship Id="rId1219" Type="http://schemas.openxmlformats.org/officeDocument/2006/relationships/customXml" Target="../customXml/item1219.xml"/><Relationship Id="rId1566" Type="http://schemas.openxmlformats.org/officeDocument/2006/relationships/customXml" Target="../customXml/item1566.xml"/><Relationship Id="rId1773" Type="http://schemas.openxmlformats.org/officeDocument/2006/relationships/customXml" Target="../customXml/item1773.xml"/><Relationship Id="rId1980" Type="http://schemas.openxmlformats.org/officeDocument/2006/relationships/customXml" Target="../customXml/item1980.xml"/><Relationship Id="rId2617" Type="http://schemas.openxmlformats.org/officeDocument/2006/relationships/customXml" Target="../customXml/item2617.xml"/><Relationship Id="rId2824" Type="http://schemas.openxmlformats.org/officeDocument/2006/relationships/customXml" Target="../customXml/item2824.xml"/><Relationship Id="rId65" Type="http://schemas.openxmlformats.org/officeDocument/2006/relationships/customXml" Target="../customXml/item65.xml"/><Relationship Id="rId1426" Type="http://schemas.openxmlformats.org/officeDocument/2006/relationships/customXml" Target="../customXml/item1426.xml"/><Relationship Id="rId1633" Type="http://schemas.openxmlformats.org/officeDocument/2006/relationships/customXml" Target="../customXml/item1633.xml"/><Relationship Id="rId1840" Type="http://schemas.openxmlformats.org/officeDocument/2006/relationships/customXml" Target="../customXml/item1840.xml"/><Relationship Id="rId1700" Type="http://schemas.openxmlformats.org/officeDocument/2006/relationships/customXml" Target="../customXml/item1700.xml"/><Relationship Id="rId379" Type="http://schemas.openxmlformats.org/officeDocument/2006/relationships/customXml" Target="../customXml/item379.xml"/><Relationship Id="rId586" Type="http://schemas.openxmlformats.org/officeDocument/2006/relationships/customXml" Target="../customXml/item586.xml"/><Relationship Id="rId793" Type="http://schemas.openxmlformats.org/officeDocument/2006/relationships/customXml" Target="../customXml/item793.xml"/><Relationship Id="rId2267" Type="http://schemas.openxmlformats.org/officeDocument/2006/relationships/customXml" Target="../customXml/item2267.xml"/><Relationship Id="rId2474" Type="http://schemas.openxmlformats.org/officeDocument/2006/relationships/customXml" Target="../customXml/item2474.xml"/><Relationship Id="rId2681" Type="http://schemas.openxmlformats.org/officeDocument/2006/relationships/customXml" Target="../customXml/item2681.xml"/><Relationship Id="rId239" Type="http://schemas.openxmlformats.org/officeDocument/2006/relationships/customXml" Target="../customXml/item239.xml"/><Relationship Id="rId446" Type="http://schemas.openxmlformats.org/officeDocument/2006/relationships/customXml" Target="../customXml/item446.xml"/><Relationship Id="rId653" Type="http://schemas.openxmlformats.org/officeDocument/2006/relationships/customXml" Target="../customXml/item653.xml"/><Relationship Id="rId1076" Type="http://schemas.openxmlformats.org/officeDocument/2006/relationships/customXml" Target="../customXml/item1076.xml"/><Relationship Id="rId1283" Type="http://schemas.openxmlformats.org/officeDocument/2006/relationships/customXml" Target="../customXml/item1283.xml"/><Relationship Id="rId1490" Type="http://schemas.openxmlformats.org/officeDocument/2006/relationships/customXml" Target="../customXml/item1490.xml"/><Relationship Id="rId2127" Type="http://schemas.openxmlformats.org/officeDocument/2006/relationships/customXml" Target="../customXml/item2127.xml"/><Relationship Id="rId2334" Type="http://schemas.openxmlformats.org/officeDocument/2006/relationships/customXml" Target="../customXml/item2334.xml"/><Relationship Id="rId306" Type="http://schemas.openxmlformats.org/officeDocument/2006/relationships/customXml" Target="../customXml/item306.xml"/><Relationship Id="rId860" Type="http://schemas.openxmlformats.org/officeDocument/2006/relationships/customXml" Target="../customXml/item860.xml"/><Relationship Id="rId1143" Type="http://schemas.openxmlformats.org/officeDocument/2006/relationships/customXml" Target="../customXml/item1143.xml"/><Relationship Id="rId2541" Type="http://schemas.openxmlformats.org/officeDocument/2006/relationships/customXml" Target="../customXml/item2541.xml"/><Relationship Id="rId513" Type="http://schemas.openxmlformats.org/officeDocument/2006/relationships/customXml" Target="../customXml/item513.xml"/><Relationship Id="rId720" Type="http://schemas.openxmlformats.org/officeDocument/2006/relationships/customXml" Target="../customXml/item720.xml"/><Relationship Id="rId1350" Type="http://schemas.openxmlformats.org/officeDocument/2006/relationships/customXml" Target="../customXml/item1350.xml"/><Relationship Id="rId2401" Type="http://schemas.openxmlformats.org/officeDocument/2006/relationships/customXml" Target="../customXml/item2401.xml"/><Relationship Id="rId1003" Type="http://schemas.openxmlformats.org/officeDocument/2006/relationships/customXml" Target="../customXml/item1003.xml"/><Relationship Id="rId1210" Type="http://schemas.openxmlformats.org/officeDocument/2006/relationships/customXml" Target="../customXml/item1210.xml"/><Relationship Id="rId2191" Type="http://schemas.openxmlformats.org/officeDocument/2006/relationships/customXml" Target="../customXml/item2191.xml"/><Relationship Id="rId3035" Type="http://schemas.openxmlformats.org/officeDocument/2006/relationships/customXml" Target="../customXml/item3035.xml"/><Relationship Id="rId163" Type="http://schemas.openxmlformats.org/officeDocument/2006/relationships/customXml" Target="../customXml/item163.xml"/><Relationship Id="rId370" Type="http://schemas.openxmlformats.org/officeDocument/2006/relationships/customXml" Target="../customXml/item370.xml"/><Relationship Id="rId2051" Type="http://schemas.openxmlformats.org/officeDocument/2006/relationships/customXml" Target="../customXml/item2051.xml"/><Relationship Id="rId230" Type="http://schemas.openxmlformats.org/officeDocument/2006/relationships/customXml" Target="../customXml/item230.xml"/><Relationship Id="rId2868" Type="http://schemas.openxmlformats.org/officeDocument/2006/relationships/customXml" Target="../customXml/item2868.xml"/><Relationship Id="rId1677" Type="http://schemas.openxmlformats.org/officeDocument/2006/relationships/customXml" Target="../customXml/item1677.xml"/><Relationship Id="rId1884" Type="http://schemas.openxmlformats.org/officeDocument/2006/relationships/customXml" Target="../customXml/item1884.xml"/><Relationship Id="rId2728" Type="http://schemas.openxmlformats.org/officeDocument/2006/relationships/customXml" Target="../customXml/item2728.xml"/><Relationship Id="rId2935" Type="http://schemas.openxmlformats.org/officeDocument/2006/relationships/customXml" Target="../customXml/item2935.xml"/><Relationship Id="rId907" Type="http://schemas.openxmlformats.org/officeDocument/2006/relationships/customXml" Target="../customXml/item907.xml"/><Relationship Id="rId1537" Type="http://schemas.openxmlformats.org/officeDocument/2006/relationships/customXml" Target="../customXml/item1537.xml"/><Relationship Id="rId1744" Type="http://schemas.openxmlformats.org/officeDocument/2006/relationships/customXml" Target="../customXml/item1744.xml"/><Relationship Id="rId1951" Type="http://schemas.openxmlformats.org/officeDocument/2006/relationships/customXml" Target="../customXml/item1951.xml"/><Relationship Id="rId36" Type="http://schemas.openxmlformats.org/officeDocument/2006/relationships/customXml" Target="../customXml/item36.xml"/><Relationship Id="rId1604" Type="http://schemas.openxmlformats.org/officeDocument/2006/relationships/customXml" Target="../customXml/item1604.xml"/><Relationship Id="rId1811" Type="http://schemas.openxmlformats.org/officeDocument/2006/relationships/customXml" Target="../customXml/item1811.xml"/><Relationship Id="rId697" Type="http://schemas.openxmlformats.org/officeDocument/2006/relationships/customXml" Target="../customXml/item697.xml"/><Relationship Id="rId2378" Type="http://schemas.openxmlformats.org/officeDocument/2006/relationships/customXml" Target="../customXml/item2378.xml"/><Relationship Id="rId1187" Type="http://schemas.openxmlformats.org/officeDocument/2006/relationships/customXml" Target="../customXml/item1187.xml"/><Relationship Id="rId2585" Type="http://schemas.openxmlformats.org/officeDocument/2006/relationships/customXml" Target="../customXml/item2585.xml"/><Relationship Id="rId2792" Type="http://schemas.openxmlformats.org/officeDocument/2006/relationships/customXml" Target="../customXml/item2792.xml"/><Relationship Id="rId557" Type="http://schemas.openxmlformats.org/officeDocument/2006/relationships/customXml" Target="../customXml/item557.xml"/><Relationship Id="rId764" Type="http://schemas.openxmlformats.org/officeDocument/2006/relationships/customXml" Target="../customXml/item764.xml"/><Relationship Id="rId971" Type="http://schemas.openxmlformats.org/officeDocument/2006/relationships/customXml" Target="../customXml/item971.xml"/><Relationship Id="rId1394" Type="http://schemas.openxmlformats.org/officeDocument/2006/relationships/customXml" Target="../customXml/item1394.xml"/><Relationship Id="rId2238" Type="http://schemas.openxmlformats.org/officeDocument/2006/relationships/customXml" Target="../customXml/item2238.xml"/><Relationship Id="rId2445" Type="http://schemas.openxmlformats.org/officeDocument/2006/relationships/customXml" Target="../customXml/item2445.xml"/><Relationship Id="rId2652" Type="http://schemas.openxmlformats.org/officeDocument/2006/relationships/customXml" Target="../customXml/item2652.xml"/><Relationship Id="rId417" Type="http://schemas.openxmlformats.org/officeDocument/2006/relationships/customXml" Target="../customXml/item417.xml"/><Relationship Id="rId624" Type="http://schemas.openxmlformats.org/officeDocument/2006/relationships/customXml" Target="../customXml/item624.xml"/><Relationship Id="rId831" Type="http://schemas.openxmlformats.org/officeDocument/2006/relationships/customXml" Target="../customXml/item831.xml"/><Relationship Id="rId1047" Type="http://schemas.openxmlformats.org/officeDocument/2006/relationships/customXml" Target="../customXml/item1047.xml"/><Relationship Id="rId1254" Type="http://schemas.openxmlformats.org/officeDocument/2006/relationships/customXml" Target="../customXml/item1254.xml"/><Relationship Id="rId1461" Type="http://schemas.openxmlformats.org/officeDocument/2006/relationships/customXml" Target="../customXml/item1461.xml"/><Relationship Id="rId2305" Type="http://schemas.openxmlformats.org/officeDocument/2006/relationships/customXml" Target="../customXml/item2305.xml"/><Relationship Id="rId2512" Type="http://schemas.openxmlformats.org/officeDocument/2006/relationships/customXml" Target="../customXml/item2512.xml"/><Relationship Id="rId1114" Type="http://schemas.openxmlformats.org/officeDocument/2006/relationships/customXml" Target="../customXml/item1114.xml"/><Relationship Id="rId1321" Type="http://schemas.openxmlformats.org/officeDocument/2006/relationships/customXml" Target="../customXml/item1321.xml"/><Relationship Id="rId3079" Type="http://schemas.openxmlformats.org/officeDocument/2006/relationships/slideMaster" Target="slideMasters/slideMaster1.xml"/><Relationship Id="rId2095" Type="http://schemas.openxmlformats.org/officeDocument/2006/relationships/customXml" Target="../customXml/item2095.xml"/><Relationship Id="rId274" Type="http://schemas.openxmlformats.org/officeDocument/2006/relationships/customXml" Target="../customXml/item274.xml"/><Relationship Id="rId481" Type="http://schemas.openxmlformats.org/officeDocument/2006/relationships/customXml" Target="../customXml/item481.xml"/><Relationship Id="rId2162" Type="http://schemas.openxmlformats.org/officeDocument/2006/relationships/customXml" Target="../customXml/item2162.xml"/><Relationship Id="rId3006" Type="http://schemas.openxmlformats.org/officeDocument/2006/relationships/customXml" Target="../customXml/item3006.xml"/><Relationship Id="rId134" Type="http://schemas.openxmlformats.org/officeDocument/2006/relationships/customXml" Target="../customXml/item134.xml"/><Relationship Id="rId341" Type="http://schemas.openxmlformats.org/officeDocument/2006/relationships/customXml" Target="../customXml/item341.xml"/><Relationship Id="rId2022" Type="http://schemas.openxmlformats.org/officeDocument/2006/relationships/customXml" Target="../customXml/item2022.xml"/><Relationship Id="rId2979" Type="http://schemas.openxmlformats.org/officeDocument/2006/relationships/customXml" Target="../customXml/item2979.xml"/><Relationship Id="rId201" Type="http://schemas.openxmlformats.org/officeDocument/2006/relationships/customXml" Target="../customXml/item201.xml"/><Relationship Id="rId1788" Type="http://schemas.openxmlformats.org/officeDocument/2006/relationships/customXml" Target="../customXml/item1788.xml"/><Relationship Id="rId1995" Type="http://schemas.openxmlformats.org/officeDocument/2006/relationships/customXml" Target="../customXml/item1995.xml"/><Relationship Id="rId2839" Type="http://schemas.openxmlformats.org/officeDocument/2006/relationships/customXml" Target="../customXml/item2839.xml"/><Relationship Id="rId1648" Type="http://schemas.openxmlformats.org/officeDocument/2006/relationships/customXml" Target="../customXml/item1648.xml"/><Relationship Id="rId1508" Type="http://schemas.openxmlformats.org/officeDocument/2006/relationships/customXml" Target="../customXml/item1508.xml"/><Relationship Id="rId1855" Type="http://schemas.openxmlformats.org/officeDocument/2006/relationships/customXml" Target="../customXml/item1855.xml"/><Relationship Id="rId2906" Type="http://schemas.openxmlformats.org/officeDocument/2006/relationships/customXml" Target="../customXml/item2906.xml"/><Relationship Id="rId3070" Type="http://schemas.openxmlformats.org/officeDocument/2006/relationships/customXml" Target="../customXml/item3070.xml"/><Relationship Id="rId1715" Type="http://schemas.openxmlformats.org/officeDocument/2006/relationships/customXml" Target="../customXml/item1715.xml"/><Relationship Id="rId1922" Type="http://schemas.openxmlformats.org/officeDocument/2006/relationships/customXml" Target="../customXml/item1922.xml"/><Relationship Id="rId2489" Type="http://schemas.openxmlformats.org/officeDocument/2006/relationships/customXml" Target="../customXml/item2489.xml"/><Relationship Id="rId2696" Type="http://schemas.openxmlformats.org/officeDocument/2006/relationships/customXml" Target="../customXml/item2696.xml"/><Relationship Id="rId668" Type="http://schemas.openxmlformats.org/officeDocument/2006/relationships/customXml" Target="../customXml/item668.xml"/><Relationship Id="rId875" Type="http://schemas.openxmlformats.org/officeDocument/2006/relationships/customXml" Target="../customXml/item875.xml"/><Relationship Id="rId1298" Type="http://schemas.openxmlformats.org/officeDocument/2006/relationships/customXml" Target="../customXml/item1298.xml"/><Relationship Id="rId2349" Type="http://schemas.openxmlformats.org/officeDocument/2006/relationships/customXml" Target="../customXml/item2349.xml"/><Relationship Id="rId2556" Type="http://schemas.openxmlformats.org/officeDocument/2006/relationships/customXml" Target="../customXml/item2556.xml"/><Relationship Id="rId2763" Type="http://schemas.openxmlformats.org/officeDocument/2006/relationships/customXml" Target="../customXml/item2763.xml"/><Relationship Id="rId2970" Type="http://schemas.openxmlformats.org/officeDocument/2006/relationships/customXml" Target="../customXml/item2970.xml"/><Relationship Id="rId528" Type="http://schemas.openxmlformats.org/officeDocument/2006/relationships/customXml" Target="../customXml/item528.xml"/><Relationship Id="rId735" Type="http://schemas.openxmlformats.org/officeDocument/2006/relationships/customXml" Target="../customXml/item735.xml"/><Relationship Id="rId942" Type="http://schemas.openxmlformats.org/officeDocument/2006/relationships/customXml" Target="../customXml/item942.xml"/><Relationship Id="rId1158" Type="http://schemas.openxmlformats.org/officeDocument/2006/relationships/customXml" Target="../customXml/item1158.xml"/><Relationship Id="rId1365" Type="http://schemas.openxmlformats.org/officeDocument/2006/relationships/customXml" Target="../customXml/item1365.xml"/><Relationship Id="rId1572" Type="http://schemas.openxmlformats.org/officeDocument/2006/relationships/customXml" Target="../customXml/item1572.xml"/><Relationship Id="rId2209" Type="http://schemas.openxmlformats.org/officeDocument/2006/relationships/customXml" Target="../customXml/item2209.xml"/><Relationship Id="rId2416" Type="http://schemas.openxmlformats.org/officeDocument/2006/relationships/customXml" Target="../customXml/item2416.xml"/><Relationship Id="rId2623" Type="http://schemas.openxmlformats.org/officeDocument/2006/relationships/customXml" Target="../customXml/item2623.xml"/><Relationship Id="rId1018" Type="http://schemas.openxmlformats.org/officeDocument/2006/relationships/customXml" Target="../customXml/item1018.xml"/><Relationship Id="rId1225" Type="http://schemas.openxmlformats.org/officeDocument/2006/relationships/customXml" Target="../customXml/item1225.xml"/><Relationship Id="rId1432" Type="http://schemas.openxmlformats.org/officeDocument/2006/relationships/customXml" Target="../customXml/item1432.xml"/><Relationship Id="rId2830" Type="http://schemas.openxmlformats.org/officeDocument/2006/relationships/customXml" Target="../customXml/item2830.xml"/><Relationship Id="rId71" Type="http://schemas.openxmlformats.org/officeDocument/2006/relationships/customXml" Target="../customXml/item71.xml"/><Relationship Id="rId802" Type="http://schemas.openxmlformats.org/officeDocument/2006/relationships/customXml" Target="../customXml/item802.xml"/><Relationship Id="rId178" Type="http://schemas.openxmlformats.org/officeDocument/2006/relationships/customXml" Target="../customXml/item178.xml"/><Relationship Id="rId385" Type="http://schemas.openxmlformats.org/officeDocument/2006/relationships/customXml" Target="../customXml/item385.xml"/><Relationship Id="rId592" Type="http://schemas.openxmlformats.org/officeDocument/2006/relationships/customXml" Target="../customXml/item592.xml"/><Relationship Id="rId2066" Type="http://schemas.openxmlformats.org/officeDocument/2006/relationships/customXml" Target="../customXml/item2066.xml"/><Relationship Id="rId2273" Type="http://schemas.openxmlformats.org/officeDocument/2006/relationships/customXml" Target="../customXml/item2273.xml"/><Relationship Id="rId2480" Type="http://schemas.openxmlformats.org/officeDocument/2006/relationships/customXml" Target="../customXml/item2480.xml"/><Relationship Id="rId245" Type="http://schemas.openxmlformats.org/officeDocument/2006/relationships/customXml" Target="../customXml/item245.xml"/><Relationship Id="rId452" Type="http://schemas.openxmlformats.org/officeDocument/2006/relationships/customXml" Target="../customXml/item452.xml"/><Relationship Id="rId1082" Type="http://schemas.openxmlformats.org/officeDocument/2006/relationships/customXml" Target="../customXml/item1082.xml"/><Relationship Id="rId2133" Type="http://schemas.openxmlformats.org/officeDocument/2006/relationships/customXml" Target="../customXml/item2133.xml"/><Relationship Id="rId2340" Type="http://schemas.openxmlformats.org/officeDocument/2006/relationships/customXml" Target="../customXml/item2340.xml"/><Relationship Id="rId105" Type="http://schemas.openxmlformats.org/officeDocument/2006/relationships/customXml" Target="../customXml/item105.xml"/><Relationship Id="rId312" Type="http://schemas.openxmlformats.org/officeDocument/2006/relationships/customXml" Target="../customXml/item312.xml"/><Relationship Id="rId2200" Type="http://schemas.openxmlformats.org/officeDocument/2006/relationships/customXml" Target="../customXml/item2200.xml"/><Relationship Id="rId1899" Type="http://schemas.openxmlformats.org/officeDocument/2006/relationships/customXml" Target="../customXml/item1899.xml"/><Relationship Id="rId1759" Type="http://schemas.openxmlformats.org/officeDocument/2006/relationships/customXml" Target="../customXml/item1759.xml"/><Relationship Id="rId1966" Type="http://schemas.openxmlformats.org/officeDocument/2006/relationships/customXml" Target="../customXml/item1966.xml"/><Relationship Id="rId1619" Type="http://schemas.openxmlformats.org/officeDocument/2006/relationships/customXml" Target="../customXml/item1619.xml"/><Relationship Id="rId1826" Type="http://schemas.openxmlformats.org/officeDocument/2006/relationships/customXml" Target="../customXml/item1826.xml"/><Relationship Id="rId3041" Type="http://schemas.openxmlformats.org/officeDocument/2006/relationships/customXml" Target="../customXml/item3041.xml"/><Relationship Id="rId779" Type="http://schemas.openxmlformats.org/officeDocument/2006/relationships/customXml" Target="../customXml/item779.xml"/><Relationship Id="rId986" Type="http://schemas.openxmlformats.org/officeDocument/2006/relationships/customXml" Target="../customXml/item986.xml"/><Relationship Id="rId2667" Type="http://schemas.openxmlformats.org/officeDocument/2006/relationships/customXml" Target="../customXml/item2667.xml"/><Relationship Id="rId639" Type="http://schemas.openxmlformats.org/officeDocument/2006/relationships/customXml" Target="../customXml/item639.xml"/><Relationship Id="rId1269" Type="http://schemas.openxmlformats.org/officeDocument/2006/relationships/customXml" Target="../customXml/item1269.xml"/><Relationship Id="rId1476" Type="http://schemas.openxmlformats.org/officeDocument/2006/relationships/customXml" Target="../customXml/item1476.xml"/><Relationship Id="rId2874" Type="http://schemas.openxmlformats.org/officeDocument/2006/relationships/customXml" Target="../customXml/item2874.xml"/><Relationship Id="rId846" Type="http://schemas.openxmlformats.org/officeDocument/2006/relationships/customXml" Target="../customXml/item846.xml"/><Relationship Id="rId1129" Type="http://schemas.openxmlformats.org/officeDocument/2006/relationships/customXml" Target="../customXml/item1129.xml"/><Relationship Id="rId1683" Type="http://schemas.openxmlformats.org/officeDocument/2006/relationships/customXml" Target="../customXml/item1683.xml"/><Relationship Id="rId1890" Type="http://schemas.openxmlformats.org/officeDocument/2006/relationships/customXml" Target="../customXml/item1890.xml"/><Relationship Id="rId2527" Type="http://schemas.openxmlformats.org/officeDocument/2006/relationships/customXml" Target="../customXml/item2527.xml"/><Relationship Id="rId2734" Type="http://schemas.openxmlformats.org/officeDocument/2006/relationships/customXml" Target="../customXml/item2734.xml"/><Relationship Id="rId2941" Type="http://schemas.openxmlformats.org/officeDocument/2006/relationships/customXml" Target="../customXml/item2941.xml"/><Relationship Id="rId706" Type="http://schemas.openxmlformats.org/officeDocument/2006/relationships/customXml" Target="../customXml/item706.xml"/><Relationship Id="rId913" Type="http://schemas.openxmlformats.org/officeDocument/2006/relationships/customXml" Target="../customXml/item913.xml"/><Relationship Id="rId1336" Type="http://schemas.openxmlformats.org/officeDocument/2006/relationships/customXml" Target="../customXml/item1336.xml"/><Relationship Id="rId1543" Type="http://schemas.openxmlformats.org/officeDocument/2006/relationships/customXml" Target="../customXml/item1543.xml"/><Relationship Id="rId1750" Type="http://schemas.openxmlformats.org/officeDocument/2006/relationships/customXml" Target="../customXml/item1750.xml"/><Relationship Id="rId2801" Type="http://schemas.openxmlformats.org/officeDocument/2006/relationships/customXml" Target="../customXml/item2801.xml"/><Relationship Id="rId42" Type="http://schemas.openxmlformats.org/officeDocument/2006/relationships/customXml" Target="../customXml/item42.xml"/><Relationship Id="rId1403" Type="http://schemas.openxmlformats.org/officeDocument/2006/relationships/customXml" Target="../customXml/item1403.xml"/><Relationship Id="rId1610" Type="http://schemas.openxmlformats.org/officeDocument/2006/relationships/customXml" Target="../customXml/item1610.xml"/><Relationship Id="rId289" Type="http://schemas.openxmlformats.org/officeDocument/2006/relationships/customXml" Target="../customXml/item289.xml"/><Relationship Id="rId496" Type="http://schemas.openxmlformats.org/officeDocument/2006/relationships/customXml" Target="../customXml/item496.xml"/><Relationship Id="rId2177" Type="http://schemas.openxmlformats.org/officeDocument/2006/relationships/customXml" Target="../customXml/item2177.xml"/><Relationship Id="rId2384" Type="http://schemas.openxmlformats.org/officeDocument/2006/relationships/customXml" Target="../customXml/item2384.xml"/><Relationship Id="rId2591" Type="http://schemas.openxmlformats.org/officeDocument/2006/relationships/customXml" Target="../customXml/item2591.xml"/><Relationship Id="rId149" Type="http://schemas.openxmlformats.org/officeDocument/2006/relationships/customXml" Target="../customXml/item149.xml"/><Relationship Id="rId356" Type="http://schemas.openxmlformats.org/officeDocument/2006/relationships/customXml" Target="../customXml/item356.xml"/><Relationship Id="rId563" Type="http://schemas.openxmlformats.org/officeDocument/2006/relationships/customXml" Target="../customXml/item563.xml"/><Relationship Id="rId770" Type="http://schemas.openxmlformats.org/officeDocument/2006/relationships/customXml" Target="../customXml/item770.xml"/><Relationship Id="rId1193" Type="http://schemas.openxmlformats.org/officeDocument/2006/relationships/customXml" Target="../customXml/item1193.xml"/><Relationship Id="rId2037" Type="http://schemas.openxmlformats.org/officeDocument/2006/relationships/customXml" Target="../customXml/item2037.xml"/><Relationship Id="rId2244" Type="http://schemas.openxmlformats.org/officeDocument/2006/relationships/customXml" Target="../customXml/item2244.xml"/><Relationship Id="rId2451" Type="http://schemas.openxmlformats.org/officeDocument/2006/relationships/customXml" Target="../customXml/item2451.xml"/><Relationship Id="rId216" Type="http://schemas.openxmlformats.org/officeDocument/2006/relationships/customXml" Target="../customXml/item216.xml"/><Relationship Id="rId423" Type="http://schemas.openxmlformats.org/officeDocument/2006/relationships/customXml" Target="../customXml/item423.xml"/><Relationship Id="rId1053" Type="http://schemas.openxmlformats.org/officeDocument/2006/relationships/customXml" Target="../customXml/item1053.xml"/><Relationship Id="rId1260" Type="http://schemas.openxmlformats.org/officeDocument/2006/relationships/customXml" Target="../customXml/item1260.xml"/><Relationship Id="rId2104" Type="http://schemas.openxmlformats.org/officeDocument/2006/relationships/customXml" Target="../customXml/item2104.xml"/><Relationship Id="rId630" Type="http://schemas.openxmlformats.org/officeDocument/2006/relationships/customXml" Target="../customXml/item630.xml"/><Relationship Id="rId2311" Type="http://schemas.openxmlformats.org/officeDocument/2006/relationships/customXml" Target="../customXml/item2311.xml"/><Relationship Id="rId1120" Type="http://schemas.openxmlformats.org/officeDocument/2006/relationships/customXml" Target="../customXml/item1120.xml"/><Relationship Id="rId1937" Type="http://schemas.openxmlformats.org/officeDocument/2006/relationships/customXml" Target="../customXml/item1937.xml"/><Relationship Id="rId3085" Type="http://schemas.openxmlformats.org/officeDocument/2006/relationships/slide" Target="slides/slide3.xml"/><Relationship Id="rId280" Type="http://schemas.openxmlformats.org/officeDocument/2006/relationships/customXml" Target="../customXml/item280.xml"/><Relationship Id="rId3012" Type="http://schemas.openxmlformats.org/officeDocument/2006/relationships/customXml" Target="../customXml/item3012.xml"/><Relationship Id="rId140" Type="http://schemas.openxmlformats.org/officeDocument/2006/relationships/customXml" Target="../customXml/item140.xml"/><Relationship Id="rId6" Type="http://schemas.openxmlformats.org/officeDocument/2006/relationships/customXml" Target="../customXml/item6.xml"/><Relationship Id="rId2778" Type="http://schemas.openxmlformats.org/officeDocument/2006/relationships/customXml" Target="../customXml/item2778.xml"/><Relationship Id="rId2985" Type="http://schemas.openxmlformats.org/officeDocument/2006/relationships/customXml" Target="../customXml/item2985.xml"/><Relationship Id="rId957" Type="http://schemas.openxmlformats.org/officeDocument/2006/relationships/customXml" Target="../customXml/item957.xml"/><Relationship Id="rId1587" Type="http://schemas.openxmlformats.org/officeDocument/2006/relationships/customXml" Target="../customXml/item1587.xml"/><Relationship Id="rId1794" Type="http://schemas.openxmlformats.org/officeDocument/2006/relationships/customXml" Target="../customXml/item1794.xml"/><Relationship Id="rId2638" Type="http://schemas.openxmlformats.org/officeDocument/2006/relationships/customXml" Target="../customXml/item2638.xml"/><Relationship Id="rId2845" Type="http://schemas.openxmlformats.org/officeDocument/2006/relationships/customXml" Target="../customXml/item2845.xml"/><Relationship Id="rId86" Type="http://schemas.openxmlformats.org/officeDocument/2006/relationships/customXml" Target="../customXml/item86.xml"/><Relationship Id="rId817" Type="http://schemas.openxmlformats.org/officeDocument/2006/relationships/customXml" Target="../customXml/item817.xml"/><Relationship Id="rId1447" Type="http://schemas.openxmlformats.org/officeDocument/2006/relationships/customXml" Target="../customXml/item1447.xml"/><Relationship Id="rId1654" Type="http://schemas.openxmlformats.org/officeDocument/2006/relationships/customXml" Target="../customXml/item1654.xml"/><Relationship Id="rId1861" Type="http://schemas.openxmlformats.org/officeDocument/2006/relationships/customXml" Target="../customXml/item1861.xml"/><Relationship Id="rId2705" Type="http://schemas.openxmlformats.org/officeDocument/2006/relationships/customXml" Target="../customXml/item2705.xml"/><Relationship Id="rId2912" Type="http://schemas.openxmlformats.org/officeDocument/2006/relationships/customXml" Target="../customXml/item2912.xml"/><Relationship Id="rId1307" Type="http://schemas.openxmlformats.org/officeDocument/2006/relationships/customXml" Target="../customXml/item1307.xml"/><Relationship Id="rId1514" Type="http://schemas.openxmlformats.org/officeDocument/2006/relationships/customXml" Target="../customXml/item1514.xml"/><Relationship Id="rId1721" Type="http://schemas.openxmlformats.org/officeDocument/2006/relationships/customXml" Target="../customXml/item1721.xml"/><Relationship Id="rId13" Type="http://schemas.openxmlformats.org/officeDocument/2006/relationships/customXml" Target="../customXml/item13.xml"/><Relationship Id="rId2288" Type="http://schemas.openxmlformats.org/officeDocument/2006/relationships/customXml" Target="../customXml/item2288.xml"/><Relationship Id="rId2495" Type="http://schemas.openxmlformats.org/officeDocument/2006/relationships/customXml" Target="../customXml/item2495.xml"/><Relationship Id="rId467" Type="http://schemas.openxmlformats.org/officeDocument/2006/relationships/customXml" Target="../customXml/item467.xml"/><Relationship Id="rId1097" Type="http://schemas.openxmlformats.org/officeDocument/2006/relationships/customXml" Target="../customXml/item1097.xml"/><Relationship Id="rId2148" Type="http://schemas.openxmlformats.org/officeDocument/2006/relationships/customXml" Target="../customXml/item2148.xml"/><Relationship Id="rId674" Type="http://schemas.openxmlformats.org/officeDocument/2006/relationships/customXml" Target="../customXml/item674.xml"/><Relationship Id="rId881" Type="http://schemas.openxmlformats.org/officeDocument/2006/relationships/customXml" Target="../customXml/item881.xml"/><Relationship Id="rId2355" Type="http://schemas.openxmlformats.org/officeDocument/2006/relationships/customXml" Target="../customXml/item2355.xml"/><Relationship Id="rId2562" Type="http://schemas.openxmlformats.org/officeDocument/2006/relationships/customXml" Target="../customXml/item2562.xml"/><Relationship Id="rId327" Type="http://schemas.openxmlformats.org/officeDocument/2006/relationships/customXml" Target="../customXml/item327.xml"/><Relationship Id="rId534" Type="http://schemas.openxmlformats.org/officeDocument/2006/relationships/customXml" Target="../customXml/item534.xml"/><Relationship Id="rId741" Type="http://schemas.openxmlformats.org/officeDocument/2006/relationships/customXml" Target="../customXml/item741.xml"/><Relationship Id="rId1164" Type="http://schemas.openxmlformats.org/officeDocument/2006/relationships/customXml" Target="../customXml/item1164.xml"/><Relationship Id="rId1371" Type="http://schemas.openxmlformats.org/officeDocument/2006/relationships/customXml" Target="../customXml/item1371.xml"/><Relationship Id="rId2008" Type="http://schemas.openxmlformats.org/officeDocument/2006/relationships/customXml" Target="../customXml/item2008.xml"/><Relationship Id="rId2215" Type="http://schemas.openxmlformats.org/officeDocument/2006/relationships/customXml" Target="../customXml/item2215.xml"/><Relationship Id="rId2422" Type="http://schemas.openxmlformats.org/officeDocument/2006/relationships/customXml" Target="../customXml/item2422.xml"/><Relationship Id="rId601" Type="http://schemas.openxmlformats.org/officeDocument/2006/relationships/customXml" Target="../customXml/item601.xml"/><Relationship Id="rId1024" Type="http://schemas.openxmlformats.org/officeDocument/2006/relationships/customXml" Target="../customXml/item1024.xml"/><Relationship Id="rId1231" Type="http://schemas.openxmlformats.org/officeDocument/2006/relationships/customXml" Target="../customXml/item1231.xml"/><Relationship Id="rId3056" Type="http://schemas.openxmlformats.org/officeDocument/2006/relationships/customXml" Target="../customXml/item3056.xml"/><Relationship Id="rId184" Type="http://schemas.openxmlformats.org/officeDocument/2006/relationships/customXml" Target="../customXml/item184.xml"/><Relationship Id="rId391" Type="http://schemas.openxmlformats.org/officeDocument/2006/relationships/customXml" Target="../customXml/item391.xml"/><Relationship Id="rId1908" Type="http://schemas.openxmlformats.org/officeDocument/2006/relationships/customXml" Target="../customXml/item1908.xml"/><Relationship Id="rId2072" Type="http://schemas.openxmlformats.org/officeDocument/2006/relationships/customXml" Target="../customXml/item2072.xml"/><Relationship Id="rId251" Type="http://schemas.openxmlformats.org/officeDocument/2006/relationships/customXml" Target="../customXml/item251.xml"/><Relationship Id="rId2889" Type="http://schemas.openxmlformats.org/officeDocument/2006/relationships/customXml" Target="../customXml/item2889.xml"/><Relationship Id="rId111" Type="http://schemas.openxmlformats.org/officeDocument/2006/relationships/customXml" Target="../customXml/item111.xml"/><Relationship Id="rId1698" Type="http://schemas.openxmlformats.org/officeDocument/2006/relationships/customXml" Target="../customXml/item1698.xml"/><Relationship Id="rId2749" Type="http://schemas.openxmlformats.org/officeDocument/2006/relationships/customXml" Target="../customXml/item2749.xml"/><Relationship Id="rId2956" Type="http://schemas.openxmlformats.org/officeDocument/2006/relationships/customXml" Target="../customXml/item2956.xml"/><Relationship Id="rId928" Type="http://schemas.openxmlformats.org/officeDocument/2006/relationships/customXml" Target="../customXml/item928.xml"/><Relationship Id="rId1558" Type="http://schemas.openxmlformats.org/officeDocument/2006/relationships/customXml" Target="../customXml/item1558.xml"/><Relationship Id="rId1765" Type="http://schemas.openxmlformats.org/officeDocument/2006/relationships/customXml" Target="../customXml/item1765.xml"/><Relationship Id="rId2609" Type="http://schemas.openxmlformats.org/officeDocument/2006/relationships/customXml" Target="../customXml/item2609.xml"/><Relationship Id="rId57" Type="http://schemas.openxmlformats.org/officeDocument/2006/relationships/customXml" Target="../customXml/item57.xml"/><Relationship Id="rId1418" Type="http://schemas.openxmlformats.org/officeDocument/2006/relationships/customXml" Target="../customXml/item1418.xml"/><Relationship Id="rId1972" Type="http://schemas.openxmlformats.org/officeDocument/2006/relationships/customXml" Target="../customXml/item1972.xml"/><Relationship Id="rId2816" Type="http://schemas.openxmlformats.org/officeDocument/2006/relationships/customXml" Target="../customXml/item2816.xml"/><Relationship Id="rId1625" Type="http://schemas.openxmlformats.org/officeDocument/2006/relationships/customXml" Target="../customXml/item1625.xml"/><Relationship Id="rId1832" Type="http://schemas.openxmlformats.org/officeDocument/2006/relationships/customXml" Target="../customXml/item1832.xml"/><Relationship Id="rId2399" Type="http://schemas.openxmlformats.org/officeDocument/2006/relationships/customXml" Target="../customXml/item2399.xml"/><Relationship Id="rId578" Type="http://schemas.openxmlformats.org/officeDocument/2006/relationships/customXml" Target="../customXml/item578.xml"/><Relationship Id="rId785" Type="http://schemas.openxmlformats.org/officeDocument/2006/relationships/customXml" Target="../customXml/item785.xml"/><Relationship Id="rId992" Type="http://schemas.openxmlformats.org/officeDocument/2006/relationships/customXml" Target="../customXml/item992.xml"/><Relationship Id="rId2259" Type="http://schemas.openxmlformats.org/officeDocument/2006/relationships/customXml" Target="../customXml/item2259.xml"/><Relationship Id="rId2466" Type="http://schemas.openxmlformats.org/officeDocument/2006/relationships/customXml" Target="../customXml/item2466.xml"/><Relationship Id="rId2673" Type="http://schemas.openxmlformats.org/officeDocument/2006/relationships/customXml" Target="../customXml/item2673.xml"/><Relationship Id="rId2880" Type="http://schemas.openxmlformats.org/officeDocument/2006/relationships/customXml" Target="../customXml/item2880.xml"/><Relationship Id="rId438" Type="http://schemas.openxmlformats.org/officeDocument/2006/relationships/customXml" Target="../customXml/item438.xml"/><Relationship Id="rId645" Type="http://schemas.openxmlformats.org/officeDocument/2006/relationships/customXml" Target="../customXml/item645.xml"/><Relationship Id="rId852" Type="http://schemas.openxmlformats.org/officeDocument/2006/relationships/customXml" Target="../customXml/item852.xml"/><Relationship Id="rId1068" Type="http://schemas.openxmlformats.org/officeDocument/2006/relationships/customXml" Target="../customXml/item1068.xml"/><Relationship Id="rId1275" Type="http://schemas.openxmlformats.org/officeDocument/2006/relationships/customXml" Target="../customXml/item1275.xml"/><Relationship Id="rId1482" Type="http://schemas.openxmlformats.org/officeDocument/2006/relationships/customXml" Target="../customXml/item1482.xml"/><Relationship Id="rId2119" Type="http://schemas.openxmlformats.org/officeDocument/2006/relationships/customXml" Target="../customXml/item2119.xml"/><Relationship Id="rId2326" Type="http://schemas.openxmlformats.org/officeDocument/2006/relationships/customXml" Target="../customXml/item2326.xml"/><Relationship Id="rId2533" Type="http://schemas.openxmlformats.org/officeDocument/2006/relationships/customXml" Target="../customXml/item2533.xml"/><Relationship Id="rId2740" Type="http://schemas.openxmlformats.org/officeDocument/2006/relationships/customXml" Target="../customXml/item2740.xml"/><Relationship Id="rId505" Type="http://schemas.openxmlformats.org/officeDocument/2006/relationships/customXml" Target="../customXml/item505.xml"/><Relationship Id="rId712" Type="http://schemas.openxmlformats.org/officeDocument/2006/relationships/customXml" Target="../customXml/item712.xml"/><Relationship Id="rId1135" Type="http://schemas.openxmlformats.org/officeDocument/2006/relationships/customXml" Target="../customXml/item1135.xml"/><Relationship Id="rId1342" Type="http://schemas.openxmlformats.org/officeDocument/2006/relationships/customXml" Target="../customXml/item1342.xml"/><Relationship Id="rId1202" Type="http://schemas.openxmlformats.org/officeDocument/2006/relationships/customXml" Target="../customXml/item1202.xml"/><Relationship Id="rId2600" Type="http://schemas.openxmlformats.org/officeDocument/2006/relationships/customXml" Target="../customXml/item2600.xml"/><Relationship Id="rId295" Type="http://schemas.openxmlformats.org/officeDocument/2006/relationships/customXml" Target="../customXml/item295.xml"/><Relationship Id="rId2183" Type="http://schemas.openxmlformats.org/officeDocument/2006/relationships/customXml" Target="../customXml/item2183.xml"/><Relationship Id="rId2390" Type="http://schemas.openxmlformats.org/officeDocument/2006/relationships/customXml" Target="../customXml/item2390.xml"/><Relationship Id="rId3027" Type="http://schemas.openxmlformats.org/officeDocument/2006/relationships/customXml" Target="../customXml/item3027.xml"/><Relationship Id="rId155" Type="http://schemas.openxmlformats.org/officeDocument/2006/relationships/customXml" Target="../customXml/item155.xml"/><Relationship Id="rId362" Type="http://schemas.openxmlformats.org/officeDocument/2006/relationships/customXml" Target="../customXml/item362.xml"/><Relationship Id="rId2043" Type="http://schemas.openxmlformats.org/officeDocument/2006/relationships/customXml" Target="../customXml/item2043.xml"/><Relationship Id="rId2250" Type="http://schemas.openxmlformats.org/officeDocument/2006/relationships/customXml" Target="../customXml/item2250.xml"/><Relationship Id="rId222" Type="http://schemas.openxmlformats.org/officeDocument/2006/relationships/customXml" Target="../customXml/item222.xml"/><Relationship Id="rId2110" Type="http://schemas.openxmlformats.org/officeDocument/2006/relationships/customXml" Target="../customXml/item2110.xml"/><Relationship Id="rId1669" Type="http://schemas.openxmlformats.org/officeDocument/2006/relationships/customXml" Target="../customXml/item1669.xml"/><Relationship Id="rId1876" Type="http://schemas.openxmlformats.org/officeDocument/2006/relationships/customXml" Target="../customXml/item1876.xml"/><Relationship Id="rId2927" Type="http://schemas.openxmlformats.org/officeDocument/2006/relationships/customXml" Target="../customXml/item2927.xml"/><Relationship Id="rId3091" Type="http://schemas.openxmlformats.org/officeDocument/2006/relationships/slide" Target="slides/slide9.xml"/><Relationship Id="rId1529" Type="http://schemas.openxmlformats.org/officeDocument/2006/relationships/customXml" Target="../customXml/item1529.xml"/><Relationship Id="rId1736" Type="http://schemas.openxmlformats.org/officeDocument/2006/relationships/customXml" Target="../customXml/item1736.xml"/><Relationship Id="rId1943" Type="http://schemas.openxmlformats.org/officeDocument/2006/relationships/customXml" Target="../customXml/item1943.xml"/><Relationship Id="rId28" Type="http://schemas.openxmlformats.org/officeDocument/2006/relationships/customXml" Target="../customXml/item28.xml"/><Relationship Id="rId1803" Type="http://schemas.openxmlformats.org/officeDocument/2006/relationships/customXml" Target="../customXml/item1803.xml"/><Relationship Id="rId689" Type="http://schemas.openxmlformats.org/officeDocument/2006/relationships/customXml" Target="../customXml/item689.xml"/><Relationship Id="rId896" Type="http://schemas.openxmlformats.org/officeDocument/2006/relationships/customXml" Target="../customXml/item896.xml"/><Relationship Id="rId2577" Type="http://schemas.openxmlformats.org/officeDocument/2006/relationships/customXml" Target="../customXml/item2577.xml"/><Relationship Id="rId2784" Type="http://schemas.openxmlformats.org/officeDocument/2006/relationships/customXml" Target="../customXml/item2784.xml"/><Relationship Id="rId549" Type="http://schemas.openxmlformats.org/officeDocument/2006/relationships/customXml" Target="../customXml/item549.xml"/><Relationship Id="rId756" Type="http://schemas.openxmlformats.org/officeDocument/2006/relationships/customXml" Target="../customXml/item756.xml"/><Relationship Id="rId1179" Type="http://schemas.openxmlformats.org/officeDocument/2006/relationships/customXml" Target="../customXml/item1179.xml"/><Relationship Id="rId1386" Type="http://schemas.openxmlformats.org/officeDocument/2006/relationships/customXml" Target="../customXml/item1386.xml"/><Relationship Id="rId1593" Type="http://schemas.openxmlformats.org/officeDocument/2006/relationships/customXml" Target="../customXml/item1593.xml"/><Relationship Id="rId2437" Type="http://schemas.openxmlformats.org/officeDocument/2006/relationships/customXml" Target="../customXml/item2437.xml"/><Relationship Id="rId2991" Type="http://schemas.openxmlformats.org/officeDocument/2006/relationships/customXml" Target="../customXml/item2991.xml"/><Relationship Id="rId409" Type="http://schemas.openxmlformats.org/officeDocument/2006/relationships/customXml" Target="../customXml/item409.xml"/><Relationship Id="rId963" Type="http://schemas.openxmlformats.org/officeDocument/2006/relationships/customXml" Target="../customXml/item963.xml"/><Relationship Id="rId1039" Type="http://schemas.openxmlformats.org/officeDocument/2006/relationships/customXml" Target="../customXml/item1039.xml"/><Relationship Id="rId1246" Type="http://schemas.openxmlformats.org/officeDocument/2006/relationships/customXml" Target="../customXml/item1246.xml"/><Relationship Id="rId2644" Type="http://schemas.openxmlformats.org/officeDocument/2006/relationships/customXml" Target="../customXml/item2644.xml"/><Relationship Id="rId2851" Type="http://schemas.openxmlformats.org/officeDocument/2006/relationships/customXml" Target="../customXml/item2851.xml"/><Relationship Id="rId92" Type="http://schemas.openxmlformats.org/officeDocument/2006/relationships/customXml" Target="../customXml/item92.xml"/><Relationship Id="rId616" Type="http://schemas.openxmlformats.org/officeDocument/2006/relationships/customXml" Target="../customXml/item616.xml"/><Relationship Id="rId823" Type="http://schemas.openxmlformats.org/officeDocument/2006/relationships/customXml" Target="../customXml/item823.xml"/><Relationship Id="rId1453" Type="http://schemas.openxmlformats.org/officeDocument/2006/relationships/customXml" Target="../customXml/item1453.xml"/><Relationship Id="rId1660" Type="http://schemas.openxmlformats.org/officeDocument/2006/relationships/customXml" Target="../customXml/item1660.xml"/><Relationship Id="rId2504" Type="http://schemas.openxmlformats.org/officeDocument/2006/relationships/customXml" Target="../customXml/item2504.xml"/><Relationship Id="rId2711" Type="http://schemas.openxmlformats.org/officeDocument/2006/relationships/customXml" Target="../customXml/item2711.xml"/><Relationship Id="rId1106" Type="http://schemas.openxmlformats.org/officeDocument/2006/relationships/customXml" Target="../customXml/item1106.xml"/><Relationship Id="rId1313" Type="http://schemas.openxmlformats.org/officeDocument/2006/relationships/customXml" Target="../customXml/item1313.xml"/><Relationship Id="rId1520" Type="http://schemas.openxmlformats.org/officeDocument/2006/relationships/customXml" Target="../customXml/item1520.xml"/><Relationship Id="rId199" Type="http://schemas.openxmlformats.org/officeDocument/2006/relationships/customXml" Target="../customXml/item199.xml"/><Relationship Id="rId2087" Type="http://schemas.openxmlformats.org/officeDocument/2006/relationships/customXml" Target="../customXml/item2087.xml"/><Relationship Id="rId2294" Type="http://schemas.openxmlformats.org/officeDocument/2006/relationships/customXml" Target="../customXml/item2294.xml"/><Relationship Id="rId266" Type="http://schemas.openxmlformats.org/officeDocument/2006/relationships/customXml" Target="../customXml/item266.xml"/><Relationship Id="rId473" Type="http://schemas.openxmlformats.org/officeDocument/2006/relationships/customXml" Target="../customXml/item473.xml"/><Relationship Id="rId680" Type="http://schemas.openxmlformats.org/officeDocument/2006/relationships/customXml" Target="../customXml/item680.xml"/><Relationship Id="rId2154" Type="http://schemas.openxmlformats.org/officeDocument/2006/relationships/customXml" Target="../customXml/item2154.xml"/><Relationship Id="rId2361" Type="http://schemas.openxmlformats.org/officeDocument/2006/relationships/customXml" Target="../customXml/item2361.xml"/><Relationship Id="rId126" Type="http://schemas.openxmlformats.org/officeDocument/2006/relationships/customXml" Target="../customXml/item126.xml"/><Relationship Id="rId333" Type="http://schemas.openxmlformats.org/officeDocument/2006/relationships/customXml" Target="../customXml/item333.xml"/><Relationship Id="rId540" Type="http://schemas.openxmlformats.org/officeDocument/2006/relationships/customXml" Target="../customXml/item540.xml"/><Relationship Id="rId1170" Type="http://schemas.openxmlformats.org/officeDocument/2006/relationships/customXml" Target="../customXml/item1170.xml"/><Relationship Id="rId2014" Type="http://schemas.openxmlformats.org/officeDocument/2006/relationships/customXml" Target="../customXml/item2014.xml"/><Relationship Id="rId2221" Type="http://schemas.openxmlformats.org/officeDocument/2006/relationships/customXml" Target="../customXml/item2221.xml"/><Relationship Id="rId1030" Type="http://schemas.openxmlformats.org/officeDocument/2006/relationships/customXml" Target="../customXml/item1030.xml"/><Relationship Id="rId400" Type="http://schemas.openxmlformats.org/officeDocument/2006/relationships/customXml" Target="../customXml/item400.xml"/><Relationship Id="rId1987" Type="http://schemas.openxmlformats.org/officeDocument/2006/relationships/customXml" Target="../customXml/item1987.xml"/><Relationship Id="rId1847" Type="http://schemas.openxmlformats.org/officeDocument/2006/relationships/customXml" Target="../customXml/item1847.xml"/><Relationship Id="rId1707" Type="http://schemas.openxmlformats.org/officeDocument/2006/relationships/customXml" Target="../customXml/item1707.xml"/><Relationship Id="rId3062" Type="http://schemas.openxmlformats.org/officeDocument/2006/relationships/customXml" Target="../customXml/item3062.xml"/><Relationship Id="rId190" Type="http://schemas.openxmlformats.org/officeDocument/2006/relationships/customXml" Target="../customXml/item190.xml"/><Relationship Id="rId1914" Type="http://schemas.openxmlformats.org/officeDocument/2006/relationships/customXml" Target="../customXml/item1914.xml"/><Relationship Id="rId2688" Type="http://schemas.openxmlformats.org/officeDocument/2006/relationships/customXml" Target="../customXml/item2688.xml"/><Relationship Id="rId2895" Type="http://schemas.openxmlformats.org/officeDocument/2006/relationships/customXml" Target="../customXml/item2895.xml"/><Relationship Id="rId867" Type="http://schemas.openxmlformats.org/officeDocument/2006/relationships/customXml" Target="../customXml/item867.xml"/><Relationship Id="rId1497" Type="http://schemas.openxmlformats.org/officeDocument/2006/relationships/customXml" Target="../customXml/item1497.xml"/><Relationship Id="rId2548" Type="http://schemas.openxmlformats.org/officeDocument/2006/relationships/customXml" Target="../customXml/item2548.xml"/><Relationship Id="rId2755" Type="http://schemas.openxmlformats.org/officeDocument/2006/relationships/customXml" Target="../customXml/item2755.xml"/><Relationship Id="rId2962" Type="http://schemas.openxmlformats.org/officeDocument/2006/relationships/customXml" Target="../customXml/item2962.xml"/><Relationship Id="rId727" Type="http://schemas.openxmlformats.org/officeDocument/2006/relationships/customXml" Target="../customXml/item727.xml"/><Relationship Id="rId934" Type="http://schemas.openxmlformats.org/officeDocument/2006/relationships/customXml" Target="../customXml/item934.xml"/><Relationship Id="rId1357" Type="http://schemas.openxmlformats.org/officeDocument/2006/relationships/customXml" Target="../customXml/item1357.xml"/><Relationship Id="rId1564" Type="http://schemas.openxmlformats.org/officeDocument/2006/relationships/customXml" Target="../customXml/item1564.xml"/><Relationship Id="rId1771" Type="http://schemas.openxmlformats.org/officeDocument/2006/relationships/customXml" Target="../customXml/item1771.xml"/><Relationship Id="rId2408" Type="http://schemas.openxmlformats.org/officeDocument/2006/relationships/customXml" Target="../customXml/item2408.xml"/><Relationship Id="rId2615" Type="http://schemas.openxmlformats.org/officeDocument/2006/relationships/customXml" Target="../customXml/item2615.xml"/><Relationship Id="rId2822" Type="http://schemas.openxmlformats.org/officeDocument/2006/relationships/customXml" Target="../customXml/item2822.xml"/><Relationship Id="rId63" Type="http://schemas.openxmlformats.org/officeDocument/2006/relationships/customXml" Target="../customXml/item63.xml"/><Relationship Id="rId1217" Type="http://schemas.openxmlformats.org/officeDocument/2006/relationships/customXml" Target="../customXml/item1217.xml"/><Relationship Id="rId1424" Type="http://schemas.openxmlformats.org/officeDocument/2006/relationships/customXml" Target="../customXml/item1424.xml"/><Relationship Id="rId1631" Type="http://schemas.openxmlformats.org/officeDocument/2006/relationships/customXml" Target="../customXml/item1631.xml"/><Relationship Id="rId2198" Type="http://schemas.openxmlformats.org/officeDocument/2006/relationships/customXml" Target="../customXml/item2198.xml"/><Relationship Id="rId377" Type="http://schemas.openxmlformats.org/officeDocument/2006/relationships/customXml" Target="../customXml/item377.xml"/><Relationship Id="rId584" Type="http://schemas.openxmlformats.org/officeDocument/2006/relationships/customXml" Target="../customXml/item584.xml"/><Relationship Id="rId2058" Type="http://schemas.openxmlformats.org/officeDocument/2006/relationships/customXml" Target="../customXml/item2058.xml"/><Relationship Id="rId2265" Type="http://schemas.openxmlformats.org/officeDocument/2006/relationships/customXml" Target="../customXml/item2265.xml"/><Relationship Id="rId237" Type="http://schemas.openxmlformats.org/officeDocument/2006/relationships/customXml" Target="../customXml/item237.xml"/><Relationship Id="rId791" Type="http://schemas.openxmlformats.org/officeDocument/2006/relationships/customXml" Target="../customXml/item791.xml"/><Relationship Id="rId1074" Type="http://schemas.openxmlformats.org/officeDocument/2006/relationships/customXml" Target="../customXml/item1074.xml"/><Relationship Id="rId2472" Type="http://schemas.openxmlformats.org/officeDocument/2006/relationships/customXml" Target="../customXml/item2472.xml"/><Relationship Id="rId444" Type="http://schemas.openxmlformats.org/officeDocument/2006/relationships/customXml" Target="../customXml/item444.xml"/><Relationship Id="rId651" Type="http://schemas.openxmlformats.org/officeDocument/2006/relationships/customXml" Target="../customXml/item651.xml"/><Relationship Id="rId1281" Type="http://schemas.openxmlformats.org/officeDocument/2006/relationships/customXml" Target="../customXml/item1281.xml"/><Relationship Id="rId2125" Type="http://schemas.openxmlformats.org/officeDocument/2006/relationships/customXml" Target="../customXml/item2125.xml"/><Relationship Id="rId2332" Type="http://schemas.openxmlformats.org/officeDocument/2006/relationships/customXml" Target="../customXml/item2332.xml"/><Relationship Id="rId304" Type="http://schemas.openxmlformats.org/officeDocument/2006/relationships/customXml" Target="../customXml/item304.xml"/><Relationship Id="rId511" Type="http://schemas.openxmlformats.org/officeDocument/2006/relationships/customXml" Target="../customXml/item511.xml"/><Relationship Id="rId1141" Type="http://schemas.openxmlformats.org/officeDocument/2006/relationships/customXml" Target="../customXml/item1141.xml"/><Relationship Id="rId1001" Type="http://schemas.openxmlformats.org/officeDocument/2006/relationships/customXml" Target="../customXml/item1001.xml"/><Relationship Id="rId1958" Type="http://schemas.openxmlformats.org/officeDocument/2006/relationships/customXml" Target="../customXml/item1958.xml"/><Relationship Id="rId1818" Type="http://schemas.openxmlformats.org/officeDocument/2006/relationships/customXml" Target="../customXml/item1818.xml"/><Relationship Id="rId3033" Type="http://schemas.openxmlformats.org/officeDocument/2006/relationships/customXml" Target="../customXml/item3033.xml"/><Relationship Id="rId161" Type="http://schemas.openxmlformats.org/officeDocument/2006/relationships/customXml" Target="../customXml/item161.xml"/><Relationship Id="rId2799" Type="http://schemas.openxmlformats.org/officeDocument/2006/relationships/customXml" Target="../customXml/item2799.xml"/><Relationship Id="rId978" Type="http://schemas.openxmlformats.org/officeDocument/2006/relationships/customXml" Target="../customXml/item978.xml"/><Relationship Id="rId2659" Type="http://schemas.openxmlformats.org/officeDocument/2006/relationships/customXml" Target="../customXml/item2659.xml"/><Relationship Id="rId2866" Type="http://schemas.openxmlformats.org/officeDocument/2006/relationships/customXml" Target="../customXml/item2866.xml"/><Relationship Id="rId838" Type="http://schemas.openxmlformats.org/officeDocument/2006/relationships/customXml" Target="../customXml/item838.xml"/><Relationship Id="rId1468" Type="http://schemas.openxmlformats.org/officeDocument/2006/relationships/customXml" Target="../customXml/item1468.xml"/><Relationship Id="rId1675" Type="http://schemas.openxmlformats.org/officeDocument/2006/relationships/customXml" Target="../customXml/item1675.xml"/><Relationship Id="rId1882" Type="http://schemas.openxmlformats.org/officeDocument/2006/relationships/customXml" Target="../customXml/item1882.xml"/><Relationship Id="rId2519" Type="http://schemas.openxmlformats.org/officeDocument/2006/relationships/customXml" Target="../customXml/item2519.xml"/><Relationship Id="rId2726" Type="http://schemas.openxmlformats.org/officeDocument/2006/relationships/customXml" Target="../customXml/item2726.xml"/><Relationship Id="rId1328" Type="http://schemas.openxmlformats.org/officeDocument/2006/relationships/customXml" Target="../customXml/item1328.xml"/><Relationship Id="rId1535" Type="http://schemas.openxmlformats.org/officeDocument/2006/relationships/customXml" Target="../customXml/item1535.xml"/><Relationship Id="rId2933" Type="http://schemas.openxmlformats.org/officeDocument/2006/relationships/customXml" Target="../customXml/item2933.xml"/><Relationship Id="rId905" Type="http://schemas.openxmlformats.org/officeDocument/2006/relationships/customXml" Target="../customXml/item905.xml"/><Relationship Id="rId1742" Type="http://schemas.openxmlformats.org/officeDocument/2006/relationships/customXml" Target="../customXml/item1742.xml"/><Relationship Id="rId34" Type="http://schemas.openxmlformats.org/officeDocument/2006/relationships/customXml" Target="../customXml/item34.xml"/><Relationship Id="rId1602" Type="http://schemas.openxmlformats.org/officeDocument/2006/relationships/customXml" Target="../customXml/item1602.xml"/><Relationship Id="rId488" Type="http://schemas.openxmlformats.org/officeDocument/2006/relationships/customXml" Target="../customXml/item488.xml"/><Relationship Id="rId695" Type="http://schemas.openxmlformats.org/officeDocument/2006/relationships/customXml" Target="../customXml/item695.xml"/><Relationship Id="rId2169" Type="http://schemas.openxmlformats.org/officeDocument/2006/relationships/customXml" Target="../customXml/item2169.xml"/><Relationship Id="rId2376" Type="http://schemas.openxmlformats.org/officeDocument/2006/relationships/customXml" Target="../customXml/item2376.xml"/><Relationship Id="rId2583" Type="http://schemas.openxmlformats.org/officeDocument/2006/relationships/customXml" Target="../customXml/item2583.xml"/><Relationship Id="rId2790" Type="http://schemas.openxmlformats.org/officeDocument/2006/relationships/customXml" Target="../customXml/item2790.xml"/><Relationship Id="rId348" Type="http://schemas.openxmlformats.org/officeDocument/2006/relationships/customXml" Target="../customXml/item348.xml"/><Relationship Id="rId555" Type="http://schemas.openxmlformats.org/officeDocument/2006/relationships/customXml" Target="../customXml/item555.xml"/><Relationship Id="rId762" Type="http://schemas.openxmlformats.org/officeDocument/2006/relationships/customXml" Target="../customXml/item762.xml"/><Relationship Id="rId1185" Type="http://schemas.openxmlformats.org/officeDocument/2006/relationships/customXml" Target="../customXml/item1185.xml"/><Relationship Id="rId1392" Type="http://schemas.openxmlformats.org/officeDocument/2006/relationships/customXml" Target="../customXml/item1392.xml"/><Relationship Id="rId2029" Type="http://schemas.openxmlformats.org/officeDocument/2006/relationships/customXml" Target="../customXml/item2029.xml"/><Relationship Id="rId2236" Type="http://schemas.openxmlformats.org/officeDocument/2006/relationships/customXml" Target="../customXml/item2236.xml"/><Relationship Id="rId2443" Type="http://schemas.openxmlformats.org/officeDocument/2006/relationships/customXml" Target="../customXml/item2443.xml"/><Relationship Id="rId2650" Type="http://schemas.openxmlformats.org/officeDocument/2006/relationships/customXml" Target="../customXml/item2650.xml"/><Relationship Id="rId208" Type="http://schemas.openxmlformats.org/officeDocument/2006/relationships/customXml" Target="../customXml/item208.xml"/><Relationship Id="rId415" Type="http://schemas.openxmlformats.org/officeDocument/2006/relationships/customXml" Target="../customXml/item415.xml"/><Relationship Id="rId622" Type="http://schemas.openxmlformats.org/officeDocument/2006/relationships/customXml" Target="../customXml/item622.xml"/><Relationship Id="rId1045" Type="http://schemas.openxmlformats.org/officeDocument/2006/relationships/customXml" Target="../customXml/item1045.xml"/><Relationship Id="rId1252" Type="http://schemas.openxmlformats.org/officeDocument/2006/relationships/customXml" Target="../customXml/item1252.xml"/><Relationship Id="rId2303" Type="http://schemas.openxmlformats.org/officeDocument/2006/relationships/customXml" Target="../customXml/item2303.xml"/><Relationship Id="rId2510" Type="http://schemas.openxmlformats.org/officeDocument/2006/relationships/customXml" Target="../customXml/item2510.xml"/><Relationship Id="rId1112" Type="http://schemas.openxmlformats.org/officeDocument/2006/relationships/customXml" Target="../customXml/item1112.xml"/><Relationship Id="rId3077" Type="http://schemas.openxmlformats.org/officeDocument/2006/relationships/customXml" Target="../customXml/item3077.xml"/><Relationship Id="rId1929" Type="http://schemas.openxmlformats.org/officeDocument/2006/relationships/customXml" Target="../customXml/item1929.xml"/><Relationship Id="rId2093" Type="http://schemas.openxmlformats.org/officeDocument/2006/relationships/customXml" Target="../customXml/item2093.xml"/><Relationship Id="rId272" Type="http://schemas.openxmlformats.org/officeDocument/2006/relationships/customXml" Target="../customXml/item272.xml"/><Relationship Id="rId2160" Type="http://schemas.openxmlformats.org/officeDocument/2006/relationships/customXml" Target="../customXml/item2160.xml"/><Relationship Id="rId3004" Type="http://schemas.openxmlformats.org/officeDocument/2006/relationships/customXml" Target="../customXml/item3004.xml"/><Relationship Id="rId132" Type="http://schemas.openxmlformats.org/officeDocument/2006/relationships/customXml" Target="../customXml/item132.xml"/><Relationship Id="rId2020" Type="http://schemas.openxmlformats.org/officeDocument/2006/relationships/customXml" Target="../customXml/item2020.xml"/><Relationship Id="rId1579" Type="http://schemas.openxmlformats.org/officeDocument/2006/relationships/customXml" Target="../customXml/item1579.xml"/><Relationship Id="rId2977" Type="http://schemas.openxmlformats.org/officeDocument/2006/relationships/customXml" Target="../customXml/item2977.xml"/><Relationship Id="rId949" Type="http://schemas.openxmlformats.org/officeDocument/2006/relationships/customXml" Target="../customXml/item949.xml"/><Relationship Id="rId1786" Type="http://schemas.openxmlformats.org/officeDocument/2006/relationships/customXml" Target="../customXml/item1786.xml"/><Relationship Id="rId1993" Type="http://schemas.openxmlformats.org/officeDocument/2006/relationships/customXml" Target="../customXml/item1993.xml"/><Relationship Id="rId2837" Type="http://schemas.openxmlformats.org/officeDocument/2006/relationships/customXml" Target="../customXml/item2837.xml"/><Relationship Id="rId78" Type="http://schemas.openxmlformats.org/officeDocument/2006/relationships/customXml" Target="../customXml/item78.xml"/><Relationship Id="rId809" Type="http://schemas.openxmlformats.org/officeDocument/2006/relationships/customXml" Target="../customXml/item809.xml"/><Relationship Id="rId1439" Type="http://schemas.openxmlformats.org/officeDocument/2006/relationships/customXml" Target="../customXml/item1439.xml"/><Relationship Id="rId1646" Type="http://schemas.openxmlformats.org/officeDocument/2006/relationships/customXml" Target="../customXml/item1646.xml"/><Relationship Id="rId1853" Type="http://schemas.openxmlformats.org/officeDocument/2006/relationships/customXml" Target="../customXml/item1853.xml"/><Relationship Id="rId2904" Type="http://schemas.openxmlformats.org/officeDocument/2006/relationships/customXml" Target="../customXml/item2904.xml"/><Relationship Id="rId1506" Type="http://schemas.openxmlformats.org/officeDocument/2006/relationships/customXml" Target="../customXml/item1506.xml"/><Relationship Id="rId1713" Type="http://schemas.openxmlformats.org/officeDocument/2006/relationships/customXml" Target="../customXml/item1713.xml"/><Relationship Id="rId1920" Type="http://schemas.openxmlformats.org/officeDocument/2006/relationships/customXml" Target="../customXml/item1920.xml"/><Relationship Id="rId599" Type="http://schemas.openxmlformats.org/officeDocument/2006/relationships/customXml" Target="../customXml/item599.xml"/><Relationship Id="rId2487" Type="http://schemas.openxmlformats.org/officeDocument/2006/relationships/customXml" Target="../customXml/item2487.xml"/><Relationship Id="rId2694" Type="http://schemas.openxmlformats.org/officeDocument/2006/relationships/customXml" Target="../customXml/item2694.xml"/><Relationship Id="rId459" Type="http://schemas.openxmlformats.org/officeDocument/2006/relationships/customXml" Target="../customXml/item459.xml"/><Relationship Id="rId666" Type="http://schemas.openxmlformats.org/officeDocument/2006/relationships/customXml" Target="../customXml/item666.xml"/><Relationship Id="rId873" Type="http://schemas.openxmlformats.org/officeDocument/2006/relationships/customXml" Target="../customXml/item873.xml"/><Relationship Id="rId1089" Type="http://schemas.openxmlformats.org/officeDocument/2006/relationships/customXml" Target="../customXml/item1089.xml"/><Relationship Id="rId1296" Type="http://schemas.openxmlformats.org/officeDocument/2006/relationships/customXml" Target="../customXml/item1296.xml"/><Relationship Id="rId2347" Type="http://schemas.openxmlformats.org/officeDocument/2006/relationships/customXml" Target="../customXml/item2347.xml"/><Relationship Id="rId2554" Type="http://schemas.openxmlformats.org/officeDocument/2006/relationships/customXml" Target="../customXml/item2554.xml"/><Relationship Id="rId319" Type="http://schemas.openxmlformats.org/officeDocument/2006/relationships/customXml" Target="../customXml/item319.xml"/><Relationship Id="rId526" Type="http://schemas.openxmlformats.org/officeDocument/2006/relationships/customXml" Target="../customXml/item526.xml"/><Relationship Id="rId1156" Type="http://schemas.openxmlformats.org/officeDocument/2006/relationships/customXml" Target="../customXml/item1156.xml"/><Relationship Id="rId1363" Type="http://schemas.openxmlformats.org/officeDocument/2006/relationships/customXml" Target="../customXml/item1363.xml"/><Relationship Id="rId2207" Type="http://schemas.openxmlformats.org/officeDocument/2006/relationships/customXml" Target="../customXml/item2207.xml"/><Relationship Id="rId2761" Type="http://schemas.openxmlformats.org/officeDocument/2006/relationships/customXml" Target="../customXml/item2761.xml"/><Relationship Id="rId733" Type="http://schemas.openxmlformats.org/officeDocument/2006/relationships/customXml" Target="../customXml/item733.xml"/><Relationship Id="rId940" Type="http://schemas.openxmlformats.org/officeDocument/2006/relationships/customXml" Target="../customXml/item940.xml"/><Relationship Id="rId1016" Type="http://schemas.openxmlformats.org/officeDocument/2006/relationships/customXml" Target="../customXml/item1016.xml"/><Relationship Id="rId1570" Type="http://schemas.openxmlformats.org/officeDocument/2006/relationships/customXml" Target="../customXml/item1570.xml"/><Relationship Id="rId2414" Type="http://schemas.openxmlformats.org/officeDocument/2006/relationships/customXml" Target="../customXml/item2414.xml"/><Relationship Id="rId2621" Type="http://schemas.openxmlformats.org/officeDocument/2006/relationships/customXml" Target="../customXml/item2621.xml"/><Relationship Id="rId800" Type="http://schemas.openxmlformats.org/officeDocument/2006/relationships/customXml" Target="../customXml/item800.xml"/><Relationship Id="rId1223" Type="http://schemas.openxmlformats.org/officeDocument/2006/relationships/customXml" Target="../customXml/item1223.xml"/><Relationship Id="rId1430" Type="http://schemas.openxmlformats.org/officeDocument/2006/relationships/customXml" Target="../customXml/item1430.xml"/><Relationship Id="rId3048" Type="http://schemas.openxmlformats.org/officeDocument/2006/relationships/customXml" Target="../customXml/item3048.xml"/><Relationship Id="rId176" Type="http://schemas.openxmlformats.org/officeDocument/2006/relationships/customXml" Target="../customXml/item176.xml"/><Relationship Id="rId383" Type="http://schemas.openxmlformats.org/officeDocument/2006/relationships/customXml" Target="../customXml/item383.xml"/><Relationship Id="rId590" Type="http://schemas.openxmlformats.org/officeDocument/2006/relationships/customXml" Target="../customXml/item590.xml"/><Relationship Id="rId2064" Type="http://schemas.openxmlformats.org/officeDocument/2006/relationships/customXml" Target="../customXml/item2064.xml"/><Relationship Id="rId2271" Type="http://schemas.openxmlformats.org/officeDocument/2006/relationships/customXml" Target="../customXml/item2271.xml"/><Relationship Id="rId243" Type="http://schemas.openxmlformats.org/officeDocument/2006/relationships/customXml" Target="../customXml/item243.xml"/><Relationship Id="rId450" Type="http://schemas.openxmlformats.org/officeDocument/2006/relationships/customXml" Target="../customXml/item450.xml"/><Relationship Id="rId1080" Type="http://schemas.openxmlformats.org/officeDocument/2006/relationships/customXml" Target="../customXml/item1080.xml"/><Relationship Id="rId2131" Type="http://schemas.openxmlformats.org/officeDocument/2006/relationships/customXml" Target="../customXml/item2131.xml"/><Relationship Id="rId103" Type="http://schemas.openxmlformats.org/officeDocument/2006/relationships/customXml" Target="../customXml/item103.xml"/><Relationship Id="rId310" Type="http://schemas.openxmlformats.org/officeDocument/2006/relationships/customXml" Target="../customXml/item310.xml"/><Relationship Id="rId1897" Type="http://schemas.openxmlformats.org/officeDocument/2006/relationships/customXml" Target="../customXml/item1897.xml"/><Relationship Id="rId2948" Type="http://schemas.openxmlformats.org/officeDocument/2006/relationships/customXml" Target="../customXml/item2948.xml"/><Relationship Id="rId1757" Type="http://schemas.openxmlformats.org/officeDocument/2006/relationships/customXml" Target="../customXml/item1757.xml"/><Relationship Id="rId1964" Type="http://schemas.openxmlformats.org/officeDocument/2006/relationships/customXml" Target="../customXml/item1964.xml"/><Relationship Id="rId2808" Type="http://schemas.openxmlformats.org/officeDocument/2006/relationships/customXml" Target="../customXml/item2808.xml"/><Relationship Id="rId49" Type="http://schemas.openxmlformats.org/officeDocument/2006/relationships/customXml" Target="../customXml/item49.xml"/><Relationship Id="rId1617" Type="http://schemas.openxmlformats.org/officeDocument/2006/relationships/customXml" Target="../customXml/item1617.xml"/><Relationship Id="rId1824" Type="http://schemas.openxmlformats.org/officeDocument/2006/relationships/customXml" Target="../customXml/item1824.xml"/><Relationship Id="rId2598" Type="http://schemas.openxmlformats.org/officeDocument/2006/relationships/customXml" Target="../customXml/item2598.xml"/><Relationship Id="rId777" Type="http://schemas.openxmlformats.org/officeDocument/2006/relationships/customXml" Target="../customXml/item777.xml"/><Relationship Id="rId984" Type="http://schemas.openxmlformats.org/officeDocument/2006/relationships/customXml" Target="../customXml/item984.xml"/><Relationship Id="rId2458" Type="http://schemas.openxmlformats.org/officeDocument/2006/relationships/customXml" Target="../customXml/item2458.xml"/><Relationship Id="rId2665" Type="http://schemas.openxmlformats.org/officeDocument/2006/relationships/customXml" Target="../customXml/item2665.xml"/><Relationship Id="rId2872" Type="http://schemas.openxmlformats.org/officeDocument/2006/relationships/customXml" Target="../customXml/item2872.xml"/><Relationship Id="rId637" Type="http://schemas.openxmlformats.org/officeDocument/2006/relationships/customXml" Target="../customXml/item637.xml"/><Relationship Id="rId844" Type="http://schemas.openxmlformats.org/officeDocument/2006/relationships/customXml" Target="../customXml/item844.xml"/><Relationship Id="rId1267" Type="http://schemas.openxmlformats.org/officeDocument/2006/relationships/customXml" Target="../customXml/item1267.xml"/><Relationship Id="rId1474" Type="http://schemas.openxmlformats.org/officeDocument/2006/relationships/customXml" Target="../customXml/item1474.xml"/><Relationship Id="rId1681" Type="http://schemas.openxmlformats.org/officeDocument/2006/relationships/customXml" Target="../customXml/item1681.xml"/><Relationship Id="rId2318" Type="http://schemas.openxmlformats.org/officeDocument/2006/relationships/customXml" Target="../customXml/item2318.xml"/><Relationship Id="rId2525" Type="http://schemas.openxmlformats.org/officeDocument/2006/relationships/customXml" Target="../customXml/item2525.xml"/><Relationship Id="rId2732" Type="http://schemas.openxmlformats.org/officeDocument/2006/relationships/customXml" Target="../customXml/item2732.xml"/><Relationship Id="rId704" Type="http://schemas.openxmlformats.org/officeDocument/2006/relationships/customXml" Target="../customXml/item704.xml"/><Relationship Id="rId911" Type="http://schemas.openxmlformats.org/officeDocument/2006/relationships/customXml" Target="../customXml/item911.xml"/><Relationship Id="rId1127" Type="http://schemas.openxmlformats.org/officeDocument/2006/relationships/customXml" Target="../customXml/item1127.xml"/><Relationship Id="rId1334" Type="http://schemas.openxmlformats.org/officeDocument/2006/relationships/customXml" Target="../customXml/item1334.xml"/><Relationship Id="rId1541" Type="http://schemas.openxmlformats.org/officeDocument/2006/relationships/customXml" Target="../customXml/item1541.xml"/><Relationship Id="rId40" Type="http://schemas.openxmlformats.org/officeDocument/2006/relationships/customXml" Target="../customXml/item40.xml"/><Relationship Id="rId1401" Type="http://schemas.openxmlformats.org/officeDocument/2006/relationships/customXml" Target="../customXml/item1401.xml"/><Relationship Id="rId287" Type="http://schemas.openxmlformats.org/officeDocument/2006/relationships/customXml" Target="../customXml/item287.xml"/><Relationship Id="rId494" Type="http://schemas.openxmlformats.org/officeDocument/2006/relationships/customXml" Target="../customXml/item494.xml"/><Relationship Id="rId2175" Type="http://schemas.openxmlformats.org/officeDocument/2006/relationships/customXml" Target="../customXml/item2175.xml"/><Relationship Id="rId2382" Type="http://schemas.openxmlformats.org/officeDocument/2006/relationships/customXml" Target="../customXml/item2382.xml"/><Relationship Id="rId3019" Type="http://schemas.openxmlformats.org/officeDocument/2006/relationships/customXml" Target="../customXml/item3019.xml"/><Relationship Id="rId147" Type="http://schemas.openxmlformats.org/officeDocument/2006/relationships/customXml" Target="../customXml/item147.xml"/><Relationship Id="rId354" Type="http://schemas.openxmlformats.org/officeDocument/2006/relationships/customXml" Target="../customXml/item354.xml"/><Relationship Id="rId1191" Type="http://schemas.openxmlformats.org/officeDocument/2006/relationships/customXml" Target="../customXml/item1191.xml"/><Relationship Id="rId2035" Type="http://schemas.openxmlformats.org/officeDocument/2006/relationships/customXml" Target="../customXml/item2035.xml"/><Relationship Id="rId561" Type="http://schemas.openxmlformats.org/officeDocument/2006/relationships/customXml" Target="../customXml/item561.xml"/><Relationship Id="rId2242" Type="http://schemas.openxmlformats.org/officeDocument/2006/relationships/customXml" Target="../customXml/item2242.xml"/><Relationship Id="rId214" Type="http://schemas.openxmlformats.org/officeDocument/2006/relationships/customXml" Target="../customXml/item214.xml"/><Relationship Id="rId421" Type="http://schemas.openxmlformats.org/officeDocument/2006/relationships/customXml" Target="../customXml/item421.xml"/><Relationship Id="rId1051" Type="http://schemas.openxmlformats.org/officeDocument/2006/relationships/customXml" Target="../customXml/item1051.xml"/><Relationship Id="rId2102" Type="http://schemas.openxmlformats.org/officeDocument/2006/relationships/customXml" Target="../customXml/item2102.xml"/><Relationship Id="rId1868" Type="http://schemas.openxmlformats.org/officeDocument/2006/relationships/customXml" Target="../customXml/item1868.xml"/><Relationship Id="rId2919" Type="http://schemas.openxmlformats.org/officeDocument/2006/relationships/customXml" Target="../customXml/item2919.xml"/><Relationship Id="rId3083" Type="http://schemas.openxmlformats.org/officeDocument/2006/relationships/slide" Target="slides/slide1.xml"/><Relationship Id="rId1728" Type="http://schemas.openxmlformats.org/officeDocument/2006/relationships/customXml" Target="../customXml/item1728.xml"/><Relationship Id="rId1935" Type="http://schemas.openxmlformats.org/officeDocument/2006/relationships/customXml" Target="../customXml/item1935.xml"/><Relationship Id="rId3010" Type="http://schemas.openxmlformats.org/officeDocument/2006/relationships/customXml" Target="../customXml/item3010.xml"/><Relationship Id="rId4" Type="http://schemas.openxmlformats.org/officeDocument/2006/relationships/customXml" Target="../customXml/item4.xml"/><Relationship Id="rId888" Type="http://schemas.openxmlformats.org/officeDocument/2006/relationships/customXml" Target="../customXml/item888.xml"/><Relationship Id="rId2569" Type="http://schemas.openxmlformats.org/officeDocument/2006/relationships/customXml" Target="../customXml/item2569.xml"/><Relationship Id="rId2776" Type="http://schemas.openxmlformats.org/officeDocument/2006/relationships/customXml" Target="../customXml/item2776.xml"/><Relationship Id="rId2983" Type="http://schemas.openxmlformats.org/officeDocument/2006/relationships/customXml" Target="../customXml/item2983.xml"/><Relationship Id="rId748" Type="http://schemas.openxmlformats.org/officeDocument/2006/relationships/customXml" Target="../customXml/item748.xml"/><Relationship Id="rId955" Type="http://schemas.openxmlformats.org/officeDocument/2006/relationships/customXml" Target="../customXml/item955.xml"/><Relationship Id="rId1378" Type="http://schemas.openxmlformats.org/officeDocument/2006/relationships/customXml" Target="../customXml/item1378.xml"/><Relationship Id="rId1585" Type="http://schemas.openxmlformats.org/officeDocument/2006/relationships/customXml" Target="../customXml/item1585.xml"/><Relationship Id="rId1792" Type="http://schemas.openxmlformats.org/officeDocument/2006/relationships/customXml" Target="../customXml/item1792.xml"/><Relationship Id="rId2429" Type="http://schemas.openxmlformats.org/officeDocument/2006/relationships/customXml" Target="../customXml/item2429.xml"/><Relationship Id="rId2636" Type="http://schemas.openxmlformats.org/officeDocument/2006/relationships/customXml" Target="../customXml/item2636.xml"/><Relationship Id="rId2843" Type="http://schemas.openxmlformats.org/officeDocument/2006/relationships/customXml" Target="../customXml/item2843.xml"/><Relationship Id="rId84" Type="http://schemas.openxmlformats.org/officeDocument/2006/relationships/customXml" Target="../customXml/item84.xml"/><Relationship Id="rId608" Type="http://schemas.openxmlformats.org/officeDocument/2006/relationships/customXml" Target="../customXml/item608.xml"/><Relationship Id="rId815" Type="http://schemas.openxmlformats.org/officeDocument/2006/relationships/customXml" Target="../customXml/item815.xml"/><Relationship Id="rId1238" Type="http://schemas.openxmlformats.org/officeDocument/2006/relationships/customXml" Target="../customXml/item1238.xml"/><Relationship Id="rId1445" Type="http://schemas.openxmlformats.org/officeDocument/2006/relationships/customXml" Target="../customXml/item1445.xml"/><Relationship Id="rId1652" Type="http://schemas.openxmlformats.org/officeDocument/2006/relationships/customXml" Target="../customXml/item1652.xml"/><Relationship Id="rId1305" Type="http://schemas.openxmlformats.org/officeDocument/2006/relationships/customXml" Target="../customXml/item1305.xml"/><Relationship Id="rId2703" Type="http://schemas.openxmlformats.org/officeDocument/2006/relationships/customXml" Target="../customXml/item2703.xml"/><Relationship Id="rId2910" Type="http://schemas.openxmlformats.org/officeDocument/2006/relationships/customXml" Target="../customXml/item2910.xml"/><Relationship Id="rId1512" Type="http://schemas.openxmlformats.org/officeDocument/2006/relationships/customXml" Target="../customXml/item1512.xml"/><Relationship Id="rId11" Type="http://schemas.openxmlformats.org/officeDocument/2006/relationships/customXml" Target="../customXml/item11.xml"/><Relationship Id="rId398" Type="http://schemas.openxmlformats.org/officeDocument/2006/relationships/customXml" Target="../customXml/item398.xml"/><Relationship Id="rId2079" Type="http://schemas.openxmlformats.org/officeDocument/2006/relationships/customXml" Target="../customXml/item2079.xml"/><Relationship Id="rId2286" Type="http://schemas.openxmlformats.org/officeDocument/2006/relationships/customXml" Target="../customXml/item2286.xml"/><Relationship Id="rId2493" Type="http://schemas.openxmlformats.org/officeDocument/2006/relationships/customXml" Target="../customXml/item2493.xml"/><Relationship Id="rId258" Type="http://schemas.openxmlformats.org/officeDocument/2006/relationships/customXml" Target="../customXml/item258.xml"/><Relationship Id="rId465" Type="http://schemas.openxmlformats.org/officeDocument/2006/relationships/customXml" Target="../customXml/item465.xml"/><Relationship Id="rId672" Type="http://schemas.openxmlformats.org/officeDocument/2006/relationships/customXml" Target="../customXml/item672.xml"/><Relationship Id="rId1095" Type="http://schemas.openxmlformats.org/officeDocument/2006/relationships/customXml" Target="../customXml/item1095.xml"/><Relationship Id="rId2146" Type="http://schemas.openxmlformats.org/officeDocument/2006/relationships/customXml" Target="../customXml/item2146.xml"/><Relationship Id="rId2353" Type="http://schemas.openxmlformats.org/officeDocument/2006/relationships/customXml" Target="../customXml/item2353.xml"/><Relationship Id="rId2560" Type="http://schemas.openxmlformats.org/officeDocument/2006/relationships/customXml" Target="../customXml/item2560.xml"/><Relationship Id="rId118" Type="http://schemas.openxmlformats.org/officeDocument/2006/relationships/customXml" Target="../customXml/item118.xml"/><Relationship Id="rId325" Type="http://schemas.openxmlformats.org/officeDocument/2006/relationships/customXml" Target="../customXml/item325.xml"/><Relationship Id="rId532" Type="http://schemas.openxmlformats.org/officeDocument/2006/relationships/customXml" Target="../customXml/item532.xml"/><Relationship Id="rId1162" Type="http://schemas.openxmlformats.org/officeDocument/2006/relationships/customXml" Target="../customXml/item1162.xml"/><Relationship Id="rId2006" Type="http://schemas.openxmlformats.org/officeDocument/2006/relationships/customXml" Target="../customXml/item2006.xml"/><Relationship Id="rId2213" Type="http://schemas.openxmlformats.org/officeDocument/2006/relationships/customXml" Target="../customXml/item2213.xml"/><Relationship Id="rId2420" Type="http://schemas.openxmlformats.org/officeDocument/2006/relationships/customXml" Target="../customXml/item2420.xml"/><Relationship Id="rId1022" Type="http://schemas.openxmlformats.org/officeDocument/2006/relationships/customXml" Target="../customXml/item1022.xml"/><Relationship Id="rId1979" Type="http://schemas.openxmlformats.org/officeDocument/2006/relationships/customXml" Target="../customXml/item1979.xml"/><Relationship Id="rId1839" Type="http://schemas.openxmlformats.org/officeDocument/2006/relationships/customXml" Target="../customXml/item1839.xml"/><Relationship Id="rId3054" Type="http://schemas.openxmlformats.org/officeDocument/2006/relationships/customXml" Target="../customXml/item3054.xml"/><Relationship Id="rId182" Type="http://schemas.openxmlformats.org/officeDocument/2006/relationships/customXml" Target="../customXml/item182.xml"/><Relationship Id="rId1906" Type="http://schemas.openxmlformats.org/officeDocument/2006/relationships/customXml" Target="../customXml/item1906.xml"/><Relationship Id="rId2070" Type="http://schemas.openxmlformats.org/officeDocument/2006/relationships/customXml" Target="../customXml/item2070.xml"/><Relationship Id="rId999" Type="http://schemas.openxmlformats.org/officeDocument/2006/relationships/customXml" Target="../customXml/item999.xml"/><Relationship Id="rId2887" Type="http://schemas.openxmlformats.org/officeDocument/2006/relationships/customXml" Target="../customXml/item2887.xml"/><Relationship Id="rId859" Type="http://schemas.openxmlformats.org/officeDocument/2006/relationships/customXml" Target="../customXml/item859.xml"/><Relationship Id="rId1489" Type="http://schemas.openxmlformats.org/officeDocument/2006/relationships/customXml" Target="../customXml/item1489.xml"/><Relationship Id="rId1696" Type="http://schemas.openxmlformats.org/officeDocument/2006/relationships/customXml" Target="../customXml/item1696.xml"/><Relationship Id="rId1349" Type="http://schemas.openxmlformats.org/officeDocument/2006/relationships/customXml" Target="../customXml/item1349.xml"/><Relationship Id="rId2747" Type="http://schemas.openxmlformats.org/officeDocument/2006/relationships/customXml" Target="../customXml/item2747.xml"/><Relationship Id="rId2954" Type="http://schemas.openxmlformats.org/officeDocument/2006/relationships/customXml" Target="../customXml/item2954.xml"/><Relationship Id="rId719" Type="http://schemas.openxmlformats.org/officeDocument/2006/relationships/customXml" Target="../customXml/item719.xml"/><Relationship Id="rId926" Type="http://schemas.openxmlformats.org/officeDocument/2006/relationships/customXml" Target="../customXml/item926.xml"/><Relationship Id="rId1556" Type="http://schemas.openxmlformats.org/officeDocument/2006/relationships/customXml" Target="../customXml/item1556.xml"/><Relationship Id="rId1763" Type="http://schemas.openxmlformats.org/officeDocument/2006/relationships/customXml" Target="../customXml/item1763.xml"/><Relationship Id="rId1970" Type="http://schemas.openxmlformats.org/officeDocument/2006/relationships/customXml" Target="../customXml/item1970.xml"/><Relationship Id="rId2607" Type="http://schemas.openxmlformats.org/officeDocument/2006/relationships/customXml" Target="../customXml/item2607.xml"/><Relationship Id="rId2814" Type="http://schemas.openxmlformats.org/officeDocument/2006/relationships/customXml" Target="../customXml/item2814.xml"/><Relationship Id="rId55" Type="http://schemas.openxmlformats.org/officeDocument/2006/relationships/customXml" Target="../customXml/item55.xml"/><Relationship Id="rId1209" Type="http://schemas.openxmlformats.org/officeDocument/2006/relationships/customXml" Target="../customXml/item1209.xml"/><Relationship Id="rId1416" Type="http://schemas.openxmlformats.org/officeDocument/2006/relationships/customXml" Target="../customXml/item1416.xml"/><Relationship Id="rId1623" Type="http://schemas.openxmlformats.org/officeDocument/2006/relationships/customXml" Target="../customXml/item1623.xml"/><Relationship Id="rId1830" Type="http://schemas.openxmlformats.org/officeDocument/2006/relationships/customXml" Target="../customXml/item1830.xml"/><Relationship Id="rId2397" Type="http://schemas.openxmlformats.org/officeDocument/2006/relationships/customXml" Target="../customXml/item2397.xml"/><Relationship Id="rId369" Type="http://schemas.openxmlformats.org/officeDocument/2006/relationships/customXml" Target="../customXml/item369.xml"/><Relationship Id="rId576" Type="http://schemas.openxmlformats.org/officeDocument/2006/relationships/customXml" Target="../customXml/item576.xml"/><Relationship Id="rId783" Type="http://schemas.openxmlformats.org/officeDocument/2006/relationships/customXml" Target="../customXml/item783.xml"/><Relationship Id="rId990" Type="http://schemas.openxmlformats.org/officeDocument/2006/relationships/customXml" Target="../customXml/item990.xml"/><Relationship Id="rId2257" Type="http://schemas.openxmlformats.org/officeDocument/2006/relationships/customXml" Target="../customXml/item2257.xml"/><Relationship Id="rId2464" Type="http://schemas.openxmlformats.org/officeDocument/2006/relationships/customXml" Target="../customXml/item2464.xml"/><Relationship Id="rId2671" Type="http://schemas.openxmlformats.org/officeDocument/2006/relationships/customXml" Target="../customXml/item2671.xml"/><Relationship Id="rId229" Type="http://schemas.openxmlformats.org/officeDocument/2006/relationships/customXml" Target="../customXml/item229.xml"/><Relationship Id="rId436" Type="http://schemas.openxmlformats.org/officeDocument/2006/relationships/customXml" Target="../customXml/item436.xml"/><Relationship Id="rId643" Type="http://schemas.openxmlformats.org/officeDocument/2006/relationships/customXml" Target="../customXml/item643.xml"/><Relationship Id="rId1066" Type="http://schemas.openxmlformats.org/officeDocument/2006/relationships/customXml" Target="../customXml/item1066.xml"/><Relationship Id="rId1273" Type="http://schemas.openxmlformats.org/officeDocument/2006/relationships/customXml" Target="../customXml/item1273.xml"/><Relationship Id="rId1480" Type="http://schemas.openxmlformats.org/officeDocument/2006/relationships/customXml" Target="../customXml/item1480.xml"/><Relationship Id="rId2117" Type="http://schemas.openxmlformats.org/officeDocument/2006/relationships/customXml" Target="../customXml/item2117.xml"/><Relationship Id="rId2324" Type="http://schemas.openxmlformats.org/officeDocument/2006/relationships/customXml" Target="../customXml/item2324.xml"/><Relationship Id="rId850" Type="http://schemas.openxmlformats.org/officeDocument/2006/relationships/customXml" Target="../customXml/item850.xml"/><Relationship Id="rId1133" Type="http://schemas.openxmlformats.org/officeDocument/2006/relationships/customXml" Target="../customXml/item1133.xml"/><Relationship Id="rId2531" Type="http://schemas.openxmlformats.org/officeDocument/2006/relationships/customXml" Target="../customXml/item2531.xml"/><Relationship Id="rId503" Type="http://schemas.openxmlformats.org/officeDocument/2006/relationships/customXml" Target="../customXml/item503.xml"/><Relationship Id="rId710" Type="http://schemas.openxmlformats.org/officeDocument/2006/relationships/customXml" Target="../customXml/item710.xml"/><Relationship Id="rId1340" Type="http://schemas.openxmlformats.org/officeDocument/2006/relationships/customXml" Target="../customXml/item1340.xml"/><Relationship Id="rId3098" Type="http://schemas.openxmlformats.org/officeDocument/2006/relationships/tableStyles" Target="tableStyles.xml"/><Relationship Id="rId1200" Type="http://schemas.openxmlformats.org/officeDocument/2006/relationships/customXml" Target="../customXml/item1200.xml"/><Relationship Id="rId293" Type="http://schemas.openxmlformats.org/officeDocument/2006/relationships/customXml" Target="../customXml/item293.xml"/><Relationship Id="rId2181" Type="http://schemas.openxmlformats.org/officeDocument/2006/relationships/customXml" Target="../customXml/item2181.xml"/><Relationship Id="rId3025" Type="http://schemas.openxmlformats.org/officeDocument/2006/relationships/customXml" Target="../customXml/item3025.xml"/><Relationship Id="rId153" Type="http://schemas.openxmlformats.org/officeDocument/2006/relationships/customXml" Target="../customXml/item153.xml"/><Relationship Id="rId360" Type="http://schemas.openxmlformats.org/officeDocument/2006/relationships/customXml" Target="../customXml/item360.xml"/><Relationship Id="rId2041" Type="http://schemas.openxmlformats.org/officeDocument/2006/relationships/customXml" Target="../customXml/item2041.xml"/><Relationship Id="rId220" Type="http://schemas.openxmlformats.org/officeDocument/2006/relationships/customXml" Target="../customXml/item220.xml"/><Relationship Id="rId2998" Type="http://schemas.openxmlformats.org/officeDocument/2006/relationships/customXml" Target="../customXml/item2998.xml"/><Relationship Id="rId2858" Type="http://schemas.openxmlformats.org/officeDocument/2006/relationships/customXml" Target="../customXml/item2858.xml"/><Relationship Id="rId99" Type="http://schemas.openxmlformats.org/officeDocument/2006/relationships/customXml" Target="../customXml/item99.xml"/><Relationship Id="rId1667" Type="http://schemas.openxmlformats.org/officeDocument/2006/relationships/customXml" Target="../customXml/item1667.xml"/><Relationship Id="rId1874" Type="http://schemas.openxmlformats.org/officeDocument/2006/relationships/customXml" Target="../customXml/item1874.xml"/><Relationship Id="rId2718" Type="http://schemas.openxmlformats.org/officeDocument/2006/relationships/customXml" Target="../customXml/item2718.xml"/><Relationship Id="rId2925" Type="http://schemas.openxmlformats.org/officeDocument/2006/relationships/customXml" Target="../customXml/item2925.xml"/><Relationship Id="rId1527" Type="http://schemas.openxmlformats.org/officeDocument/2006/relationships/customXml" Target="../customXml/item1527.xml"/><Relationship Id="rId1734" Type="http://schemas.openxmlformats.org/officeDocument/2006/relationships/customXml" Target="../customXml/item1734.xml"/><Relationship Id="rId1941" Type="http://schemas.openxmlformats.org/officeDocument/2006/relationships/customXml" Target="../customXml/item1941.xml"/><Relationship Id="rId26" Type="http://schemas.openxmlformats.org/officeDocument/2006/relationships/customXml" Target="../customXml/item26.xml"/><Relationship Id="rId1801" Type="http://schemas.openxmlformats.org/officeDocument/2006/relationships/customXml" Target="../customXml/item1801.xml"/><Relationship Id="rId687" Type="http://schemas.openxmlformats.org/officeDocument/2006/relationships/customXml" Target="../customXml/item687.xml"/><Relationship Id="rId2368" Type="http://schemas.openxmlformats.org/officeDocument/2006/relationships/customXml" Target="../customXml/item2368.xml"/><Relationship Id="rId894" Type="http://schemas.openxmlformats.org/officeDocument/2006/relationships/customXml" Target="../customXml/item894.xml"/><Relationship Id="rId1177" Type="http://schemas.openxmlformats.org/officeDocument/2006/relationships/customXml" Target="../customXml/item1177.xml"/><Relationship Id="rId2575" Type="http://schemas.openxmlformats.org/officeDocument/2006/relationships/customXml" Target="../customXml/item2575.xml"/><Relationship Id="rId2782" Type="http://schemas.openxmlformats.org/officeDocument/2006/relationships/customXml" Target="../customXml/item2782.xml"/><Relationship Id="rId547" Type="http://schemas.openxmlformats.org/officeDocument/2006/relationships/customXml" Target="../customXml/item547.xml"/><Relationship Id="rId754" Type="http://schemas.openxmlformats.org/officeDocument/2006/relationships/customXml" Target="../customXml/item754.xml"/><Relationship Id="rId961" Type="http://schemas.openxmlformats.org/officeDocument/2006/relationships/customXml" Target="../customXml/item961.xml"/><Relationship Id="rId1384" Type="http://schemas.openxmlformats.org/officeDocument/2006/relationships/customXml" Target="../customXml/item1384.xml"/><Relationship Id="rId1591" Type="http://schemas.openxmlformats.org/officeDocument/2006/relationships/customXml" Target="../customXml/item1591.xml"/><Relationship Id="rId2228" Type="http://schemas.openxmlformats.org/officeDocument/2006/relationships/customXml" Target="../customXml/item2228.xml"/><Relationship Id="rId2435" Type="http://schemas.openxmlformats.org/officeDocument/2006/relationships/customXml" Target="../customXml/item2435.xml"/><Relationship Id="rId2642" Type="http://schemas.openxmlformats.org/officeDocument/2006/relationships/customXml" Target="../customXml/item2642.xml"/><Relationship Id="rId90" Type="http://schemas.openxmlformats.org/officeDocument/2006/relationships/customXml" Target="../customXml/item90.xml"/><Relationship Id="rId407" Type="http://schemas.openxmlformats.org/officeDocument/2006/relationships/customXml" Target="../customXml/item407.xml"/><Relationship Id="rId614" Type="http://schemas.openxmlformats.org/officeDocument/2006/relationships/customXml" Target="../customXml/item614.xml"/><Relationship Id="rId821" Type="http://schemas.openxmlformats.org/officeDocument/2006/relationships/customXml" Target="../customXml/item821.xml"/><Relationship Id="rId1037" Type="http://schemas.openxmlformats.org/officeDocument/2006/relationships/customXml" Target="../customXml/item1037.xml"/><Relationship Id="rId1244" Type="http://schemas.openxmlformats.org/officeDocument/2006/relationships/customXml" Target="../customXml/item1244.xml"/><Relationship Id="rId1451" Type="http://schemas.openxmlformats.org/officeDocument/2006/relationships/customXml" Target="../customXml/item1451.xml"/><Relationship Id="rId2502" Type="http://schemas.openxmlformats.org/officeDocument/2006/relationships/customXml" Target="../customXml/item2502.xml"/><Relationship Id="rId1104" Type="http://schemas.openxmlformats.org/officeDocument/2006/relationships/customXml" Target="../customXml/item1104.xml"/><Relationship Id="rId1311" Type="http://schemas.openxmlformats.org/officeDocument/2006/relationships/customXml" Target="../customXml/item1311.xml"/><Relationship Id="rId3069" Type="http://schemas.openxmlformats.org/officeDocument/2006/relationships/customXml" Target="../customXml/item3069.xml"/><Relationship Id="rId197" Type="http://schemas.openxmlformats.org/officeDocument/2006/relationships/customXml" Target="../customXml/item197.xml"/><Relationship Id="rId2085" Type="http://schemas.openxmlformats.org/officeDocument/2006/relationships/customXml" Target="../customXml/item2085.xml"/><Relationship Id="rId2292" Type="http://schemas.openxmlformats.org/officeDocument/2006/relationships/customXml" Target="../customXml/item2292.xml"/><Relationship Id="rId264" Type="http://schemas.openxmlformats.org/officeDocument/2006/relationships/customXml" Target="../customXml/item264.xml"/><Relationship Id="rId471" Type="http://schemas.openxmlformats.org/officeDocument/2006/relationships/customXml" Target="../customXml/item471.xml"/><Relationship Id="rId2152" Type="http://schemas.openxmlformats.org/officeDocument/2006/relationships/customXml" Target="../customXml/item2152.xml"/><Relationship Id="rId124" Type="http://schemas.openxmlformats.org/officeDocument/2006/relationships/customXml" Target="../customXml/item124.xml"/><Relationship Id="rId331" Type="http://schemas.openxmlformats.org/officeDocument/2006/relationships/customXml" Target="../customXml/item331.xml"/><Relationship Id="rId2012" Type="http://schemas.openxmlformats.org/officeDocument/2006/relationships/customXml" Target="../customXml/item2012.xml"/><Relationship Id="rId2969" Type="http://schemas.openxmlformats.org/officeDocument/2006/relationships/customXml" Target="../customXml/item2969.xml"/><Relationship Id="rId1778" Type="http://schemas.openxmlformats.org/officeDocument/2006/relationships/customXml" Target="../customXml/item1778.xml"/><Relationship Id="rId1985" Type="http://schemas.openxmlformats.org/officeDocument/2006/relationships/customXml" Target="../customXml/item1985.xml"/><Relationship Id="rId2829" Type="http://schemas.openxmlformats.org/officeDocument/2006/relationships/customXml" Target="../customXml/item2829.xml"/><Relationship Id="rId1638" Type="http://schemas.openxmlformats.org/officeDocument/2006/relationships/customXml" Target="../customXml/item1638.xml"/><Relationship Id="rId1845" Type="http://schemas.openxmlformats.org/officeDocument/2006/relationships/customXml" Target="../customXml/item1845.xml"/><Relationship Id="rId3060" Type="http://schemas.openxmlformats.org/officeDocument/2006/relationships/customXml" Target="../customXml/item3060.xml"/><Relationship Id="rId1705" Type="http://schemas.openxmlformats.org/officeDocument/2006/relationships/customXml" Target="../customXml/item1705.xml"/><Relationship Id="rId1912" Type="http://schemas.openxmlformats.org/officeDocument/2006/relationships/customXml" Target="../customXml/item1912.xml"/><Relationship Id="rId798" Type="http://schemas.openxmlformats.org/officeDocument/2006/relationships/customXml" Target="../customXml/item798.xml"/><Relationship Id="rId2479" Type="http://schemas.openxmlformats.org/officeDocument/2006/relationships/customXml" Target="../customXml/item2479.xml"/><Relationship Id="rId2686" Type="http://schemas.openxmlformats.org/officeDocument/2006/relationships/customXml" Target="../customXml/item2686.xml"/><Relationship Id="rId2893" Type="http://schemas.openxmlformats.org/officeDocument/2006/relationships/customXml" Target="../customXml/item2893.xml"/><Relationship Id="rId658" Type="http://schemas.openxmlformats.org/officeDocument/2006/relationships/customXml" Target="../customXml/item658.xml"/><Relationship Id="rId865" Type="http://schemas.openxmlformats.org/officeDocument/2006/relationships/customXml" Target="../customXml/item865.xml"/><Relationship Id="rId1288" Type="http://schemas.openxmlformats.org/officeDocument/2006/relationships/customXml" Target="../customXml/item1288.xml"/><Relationship Id="rId1495" Type="http://schemas.openxmlformats.org/officeDocument/2006/relationships/customXml" Target="../customXml/item1495.xml"/><Relationship Id="rId2339" Type="http://schemas.openxmlformats.org/officeDocument/2006/relationships/customXml" Target="../customXml/item2339.xml"/><Relationship Id="rId2546" Type="http://schemas.openxmlformats.org/officeDocument/2006/relationships/customXml" Target="../customXml/item2546.xml"/><Relationship Id="rId2753" Type="http://schemas.openxmlformats.org/officeDocument/2006/relationships/customXml" Target="../customXml/item2753.xml"/><Relationship Id="rId2960" Type="http://schemas.openxmlformats.org/officeDocument/2006/relationships/customXml" Target="../customXml/item2960.xml"/><Relationship Id="rId518" Type="http://schemas.openxmlformats.org/officeDocument/2006/relationships/customXml" Target="../customXml/item518.xml"/><Relationship Id="rId725" Type="http://schemas.openxmlformats.org/officeDocument/2006/relationships/customXml" Target="../customXml/item725.xml"/><Relationship Id="rId932" Type="http://schemas.openxmlformats.org/officeDocument/2006/relationships/customXml" Target="../customXml/item932.xml"/><Relationship Id="rId1148" Type="http://schemas.openxmlformats.org/officeDocument/2006/relationships/customXml" Target="../customXml/item1148.xml"/><Relationship Id="rId1355" Type="http://schemas.openxmlformats.org/officeDocument/2006/relationships/customXml" Target="../customXml/item1355.xml"/><Relationship Id="rId1562" Type="http://schemas.openxmlformats.org/officeDocument/2006/relationships/customXml" Target="../customXml/item1562.xml"/><Relationship Id="rId2406" Type="http://schemas.openxmlformats.org/officeDocument/2006/relationships/customXml" Target="../customXml/item2406.xml"/><Relationship Id="rId2613" Type="http://schemas.openxmlformats.org/officeDocument/2006/relationships/customXml" Target="../customXml/item2613.xml"/><Relationship Id="rId1008" Type="http://schemas.openxmlformats.org/officeDocument/2006/relationships/customXml" Target="../customXml/item1008.xml"/><Relationship Id="rId1215" Type="http://schemas.openxmlformats.org/officeDocument/2006/relationships/customXml" Target="../customXml/item1215.xml"/><Relationship Id="rId1422" Type="http://schemas.openxmlformats.org/officeDocument/2006/relationships/customXml" Target="../customXml/item1422.xml"/><Relationship Id="rId2820" Type="http://schemas.openxmlformats.org/officeDocument/2006/relationships/customXml" Target="../customXml/item2820.xml"/><Relationship Id="rId61" Type="http://schemas.openxmlformats.org/officeDocument/2006/relationships/customXml" Target="../customXml/item61.xml"/><Relationship Id="rId2196" Type="http://schemas.openxmlformats.org/officeDocument/2006/relationships/customXml" Target="../customXml/item2196.xml"/><Relationship Id="rId168" Type="http://schemas.openxmlformats.org/officeDocument/2006/relationships/customXml" Target="../customXml/item168.xml"/><Relationship Id="rId375" Type="http://schemas.openxmlformats.org/officeDocument/2006/relationships/customXml" Target="../customXml/item375.xml"/><Relationship Id="rId582" Type="http://schemas.openxmlformats.org/officeDocument/2006/relationships/customXml" Target="../customXml/item582.xml"/><Relationship Id="rId2056" Type="http://schemas.openxmlformats.org/officeDocument/2006/relationships/customXml" Target="../customXml/item2056.xml"/><Relationship Id="rId2263" Type="http://schemas.openxmlformats.org/officeDocument/2006/relationships/customXml" Target="../customXml/item2263.xml"/><Relationship Id="rId2470" Type="http://schemas.openxmlformats.org/officeDocument/2006/relationships/customXml" Target="../customXml/item2470.xml"/><Relationship Id="rId235" Type="http://schemas.openxmlformats.org/officeDocument/2006/relationships/customXml" Target="../customXml/item235.xml"/><Relationship Id="rId442" Type="http://schemas.openxmlformats.org/officeDocument/2006/relationships/customXml" Target="../customXml/item442.xml"/><Relationship Id="rId1072" Type="http://schemas.openxmlformats.org/officeDocument/2006/relationships/customXml" Target="../customXml/item1072.xml"/><Relationship Id="rId2123" Type="http://schemas.openxmlformats.org/officeDocument/2006/relationships/customXml" Target="../customXml/item2123.xml"/><Relationship Id="rId2330" Type="http://schemas.openxmlformats.org/officeDocument/2006/relationships/customXml" Target="../customXml/item2330.xml"/><Relationship Id="rId302" Type="http://schemas.openxmlformats.org/officeDocument/2006/relationships/customXml" Target="../customXml/item302.xml"/><Relationship Id="rId1889" Type="http://schemas.openxmlformats.org/officeDocument/2006/relationships/customXml" Target="../customXml/item1889.xml"/><Relationship Id="rId1749" Type="http://schemas.openxmlformats.org/officeDocument/2006/relationships/customXml" Target="../customXml/item1749.xml"/><Relationship Id="rId1956" Type="http://schemas.openxmlformats.org/officeDocument/2006/relationships/customXml" Target="../customXml/item1956.xml"/><Relationship Id="rId1609" Type="http://schemas.openxmlformats.org/officeDocument/2006/relationships/customXml" Target="../customXml/item1609.xml"/><Relationship Id="rId1816" Type="http://schemas.openxmlformats.org/officeDocument/2006/relationships/customXml" Target="../customXml/item1816.xml"/><Relationship Id="rId3031" Type="http://schemas.openxmlformats.org/officeDocument/2006/relationships/customXml" Target="../customXml/item3031.xml"/><Relationship Id="rId2797" Type="http://schemas.openxmlformats.org/officeDocument/2006/relationships/customXml" Target="../customXml/item2797.xml"/><Relationship Id="rId769" Type="http://schemas.openxmlformats.org/officeDocument/2006/relationships/customXml" Target="../customXml/item769.xml"/><Relationship Id="rId976" Type="http://schemas.openxmlformats.org/officeDocument/2006/relationships/customXml" Target="../customXml/item976.xml"/><Relationship Id="rId1399" Type="http://schemas.openxmlformats.org/officeDocument/2006/relationships/customXml" Target="../customXml/item1399.xml"/><Relationship Id="rId2657" Type="http://schemas.openxmlformats.org/officeDocument/2006/relationships/customXml" Target="../customXml/item2657.xml"/><Relationship Id="rId629" Type="http://schemas.openxmlformats.org/officeDocument/2006/relationships/customXml" Target="../customXml/item629.xml"/><Relationship Id="rId1259" Type="http://schemas.openxmlformats.org/officeDocument/2006/relationships/customXml" Target="../customXml/item1259.xml"/><Relationship Id="rId1466" Type="http://schemas.openxmlformats.org/officeDocument/2006/relationships/customXml" Target="../customXml/item1466.xml"/><Relationship Id="rId2864" Type="http://schemas.openxmlformats.org/officeDocument/2006/relationships/customXml" Target="../customXml/item2864.xml"/><Relationship Id="rId836" Type="http://schemas.openxmlformats.org/officeDocument/2006/relationships/customXml" Target="../customXml/item836.xml"/><Relationship Id="rId1119" Type="http://schemas.openxmlformats.org/officeDocument/2006/relationships/customXml" Target="../customXml/item1119.xml"/><Relationship Id="rId1673" Type="http://schemas.openxmlformats.org/officeDocument/2006/relationships/customXml" Target="../customXml/item1673.xml"/><Relationship Id="rId1880" Type="http://schemas.openxmlformats.org/officeDocument/2006/relationships/customXml" Target="../customXml/item1880.xml"/><Relationship Id="rId2517" Type="http://schemas.openxmlformats.org/officeDocument/2006/relationships/customXml" Target="../customXml/item2517.xml"/><Relationship Id="rId2724" Type="http://schemas.openxmlformats.org/officeDocument/2006/relationships/customXml" Target="../customXml/item2724.xml"/><Relationship Id="rId2931" Type="http://schemas.openxmlformats.org/officeDocument/2006/relationships/customXml" Target="../customXml/item2931.xml"/><Relationship Id="rId903" Type="http://schemas.openxmlformats.org/officeDocument/2006/relationships/customXml" Target="../customXml/item903.xml"/><Relationship Id="rId1326" Type="http://schemas.openxmlformats.org/officeDocument/2006/relationships/customXml" Target="../customXml/item1326.xml"/><Relationship Id="rId1533" Type="http://schemas.openxmlformats.org/officeDocument/2006/relationships/customXml" Target="../customXml/item1533.xml"/><Relationship Id="rId1740" Type="http://schemas.openxmlformats.org/officeDocument/2006/relationships/customXml" Target="../customXml/item1740.xml"/><Relationship Id="rId32" Type="http://schemas.openxmlformats.org/officeDocument/2006/relationships/customXml" Target="../customXml/item32.xml"/><Relationship Id="rId1600" Type="http://schemas.openxmlformats.org/officeDocument/2006/relationships/customXml" Target="../customXml/item1600.xml"/><Relationship Id="rId279" Type="http://schemas.openxmlformats.org/officeDocument/2006/relationships/customXml" Target="../customXml/item279.xml"/><Relationship Id="rId486" Type="http://schemas.openxmlformats.org/officeDocument/2006/relationships/customXml" Target="../customXml/item486.xml"/><Relationship Id="rId693" Type="http://schemas.openxmlformats.org/officeDocument/2006/relationships/customXml" Target="../customXml/item693.xml"/><Relationship Id="rId2167" Type="http://schemas.openxmlformats.org/officeDocument/2006/relationships/customXml" Target="../customXml/item2167.xml"/><Relationship Id="rId2374" Type="http://schemas.openxmlformats.org/officeDocument/2006/relationships/customXml" Target="../customXml/item2374.xml"/><Relationship Id="rId2581" Type="http://schemas.openxmlformats.org/officeDocument/2006/relationships/customXml" Target="../customXml/item25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7CEF1-26BB-4C56-B1B5-5A9B531462D0}" type="datetimeFigureOut">
              <a:rPr lang="en-US" smtClean="0"/>
              <a:t>6/16/2025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2A75C7-C774-447A-A125-B19EF4AAB26B}" type="slidenum">
              <a:rPr lang="en-US" smtClean="0"/>
              <a:t>‹#›</a:t>
            </a:fld>
            <a:endParaRPr lang="en-US"/>
          </a:p>
        </p:txBody>
      </p:sp>
    </p:spTree>
    <p:extLst>
      <p:ext uri="{BB962C8B-B14F-4D97-AF65-F5344CB8AC3E}">
        <p14:creationId xmlns:p14="http://schemas.microsoft.com/office/powerpoint/2010/main" val="58805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6/16/2025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590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2A75C7-C774-447A-A125-B19EF4AAB26B}" type="slidenum">
              <a:rPr lang="en-US" smtClean="0"/>
              <a:t>3</a:t>
            </a:fld>
            <a:endParaRPr lang="en-US"/>
          </a:p>
        </p:txBody>
      </p:sp>
    </p:spTree>
    <p:extLst>
      <p:ext uri="{BB962C8B-B14F-4D97-AF65-F5344CB8AC3E}">
        <p14:creationId xmlns:p14="http://schemas.microsoft.com/office/powerpoint/2010/main" val="2486555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2A75C7-C774-447A-A125-B19EF4AAB26B}" type="slidenum">
              <a:rPr lang="en-US" smtClean="0"/>
              <a:t>4</a:t>
            </a:fld>
            <a:endParaRPr lang="en-US"/>
          </a:p>
        </p:txBody>
      </p:sp>
    </p:spTree>
    <p:extLst>
      <p:ext uri="{BB962C8B-B14F-4D97-AF65-F5344CB8AC3E}">
        <p14:creationId xmlns:p14="http://schemas.microsoft.com/office/powerpoint/2010/main" val="2150812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A75C7-C774-447A-A125-B19EF4AAB2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32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940BE-C2CF-A7F8-F5D6-616379D3E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4600E-2055-4221-BEC7-93896E0E1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DB7438-C63E-5B3F-2110-5C3014675D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0E0E6A-D265-AD81-6725-3360A46B9CDB}"/>
              </a:ext>
            </a:extLst>
          </p:cNvPr>
          <p:cNvSpPr>
            <a:spLocks noGrp="1"/>
          </p:cNvSpPr>
          <p:nvPr>
            <p:ph type="sldNum" sz="quarter" idx="5"/>
          </p:nvPr>
        </p:nvSpPr>
        <p:spPr/>
        <p:txBody>
          <a:bodyPr/>
          <a:lstStyle/>
          <a:p>
            <a:fld id="{592A75C7-C774-447A-A125-B19EF4AAB26B}" type="slidenum">
              <a:rPr lang="en-US" smtClean="0"/>
              <a:t>6</a:t>
            </a:fld>
            <a:endParaRPr lang="en-US"/>
          </a:p>
        </p:txBody>
      </p:sp>
    </p:spTree>
    <p:extLst>
      <p:ext uri="{BB962C8B-B14F-4D97-AF65-F5344CB8AC3E}">
        <p14:creationId xmlns:p14="http://schemas.microsoft.com/office/powerpoint/2010/main" val="4198857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2A75C7-C774-447A-A125-B19EF4AAB26B}" type="slidenum">
              <a:rPr lang="en-US" smtClean="0"/>
              <a:t>9</a:t>
            </a:fld>
            <a:endParaRPr lang="en-US"/>
          </a:p>
        </p:txBody>
      </p:sp>
    </p:spTree>
    <p:extLst>
      <p:ext uri="{BB962C8B-B14F-4D97-AF65-F5344CB8AC3E}">
        <p14:creationId xmlns:p14="http://schemas.microsoft.com/office/powerpoint/2010/main" val="187668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A75C7-C774-447A-A125-B19EF4AAB2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6686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17" Type="http://schemas.openxmlformats.org/officeDocument/2006/relationships/customXml" Target="../../customXml/item2448.xml"/><Relationship Id="rId21" Type="http://schemas.openxmlformats.org/officeDocument/2006/relationships/customXml" Target="../../customXml/item837.xml"/><Relationship Id="rId63" Type="http://schemas.openxmlformats.org/officeDocument/2006/relationships/customXml" Target="../../customXml/item1087.xml"/><Relationship Id="rId159" Type="http://schemas.openxmlformats.org/officeDocument/2006/relationships/customXml" Target="../../customXml/item1015.xml"/><Relationship Id="rId170" Type="http://schemas.openxmlformats.org/officeDocument/2006/relationships/customXml" Target="../../customXml/item2994.xml"/><Relationship Id="rId191" Type="http://schemas.openxmlformats.org/officeDocument/2006/relationships/customXml" Target="../../customXml/item2629.xml"/><Relationship Id="rId205" Type="http://schemas.openxmlformats.org/officeDocument/2006/relationships/customXml" Target="../../customXml/item590.xml"/><Relationship Id="rId226" Type="http://schemas.openxmlformats.org/officeDocument/2006/relationships/customXml" Target="../../customXml/item596.xml"/><Relationship Id="rId247" Type="http://schemas.openxmlformats.org/officeDocument/2006/relationships/customXml" Target="../../customXml/item2667.xml"/><Relationship Id="rId107" Type="http://schemas.openxmlformats.org/officeDocument/2006/relationships/customXml" Target="../../customXml/item562.xml"/><Relationship Id="rId11" Type="http://schemas.openxmlformats.org/officeDocument/2006/relationships/customXml" Target="../../customXml/item137.xml"/><Relationship Id="rId32" Type="http://schemas.openxmlformats.org/officeDocument/2006/relationships/customXml" Target="../../customXml/item453.xml"/><Relationship Id="rId53" Type="http://schemas.openxmlformats.org/officeDocument/2006/relationships/customXml" Target="../../customXml/item1090.xml"/><Relationship Id="rId74" Type="http://schemas.openxmlformats.org/officeDocument/2006/relationships/customXml" Target="../../customXml/item1258.xml"/><Relationship Id="rId128" Type="http://schemas.openxmlformats.org/officeDocument/2006/relationships/customXml" Target="../../customXml/item1070.xml"/><Relationship Id="rId149" Type="http://schemas.openxmlformats.org/officeDocument/2006/relationships/customXml" Target="../../customXml/item1809.xml"/><Relationship Id="rId5" Type="http://schemas.openxmlformats.org/officeDocument/2006/relationships/customXml" Target="../../customXml/item2920.xml"/><Relationship Id="rId95" Type="http://schemas.openxmlformats.org/officeDocument/2006/relationships/customXml" Target="../../customXml/item2944.xml"/><Relationship Id="rId160" Type="http://schemas.openxmlformats.org/officeDocument/2006/relationships/customXml" Target="../../customXml/item484.xml"/><Relationship Id="rId181" Type="http://schemas.openxmlformats.org/officeDocument/2006/relationships/customXml" Target="../../customXml/item2333.xml"/><Relationship Id="rId216" Type="http://schemas.openxmlformats.org/officeDocument/2006/relationships/customXml" Target="../../customXml/item2091.xml"/><Relationship Id="rId237" Type="http://schemas.openxmlformats.org/officeDocument/2006/relationships/customXml" Target="../../customXml/item2380.xml"/><Relationship Id="rId258" Type="http://schemas.openxmlformats.org/officeDocument/2006/relationships/tags" Target="../tags/tag1.xml"/><Relationship Id="rId22" Type="http://schemas.openxmlformats.org/officeDocument/2006/relationships/customXml" Target="../../customXml/item1315.xml"/><Relationship Id="rId43" Type="http://schemas.openxmlformats.org/officeDocument/2006/relationships/customXml" Target="../../customXml/item1673.xml"/><Relationship Id="rId64" Type="http://schemas.openxmlformats.org/officeDocument/2006/relationships/customXml" Target="../../customXml/item216.xml"/><Relationship Id="rId118" Type="http://schemas.openxmlformats.org/officeDocument/2006/relationships/customXml" Target="../../customXml/item1837.xml"/><Relationship Id="rId139" Type="http://schemas.openxmlformats.org/officeDocument/2006/relationships/customXml" Target="../../customXml/item1602.xml"/><Relationship Id="rId85" Type="http://schemas.openxmlformats.org/officeDocument/2006/relationships/customXml" Target="../../customXml/item2142.xml"/><Relationship Id="rId150" Type="http://schemas.openxmlformats.org/officeDocument/2006/relationships/customXml" Target="../../customXml/item1905.xml"/><Relationship Id="rId171" Type="http://schemas.openxmlformats.org/officeDocument/2006/relationships/customXml" Target="../../customXml/item2391.xml"/><Relationship Id="rId192" Type="http://schemas.openxmlformats.org/officeDocument/2006/relationships/customXml" Target="../../customXml/item650.xml"/><Relationship Id="rId206" Type="http://schemas.openxmlformats.org/officeDocument/2006/relationships/customXml" Target="../../customXml/item2299.xml"/><Relationship Id="rId227" Type="http://schemas.openxmlformats.org/officeDocument/2006/relationships/customXml" Target="../../customXml/item3027.xml"/><Relationship Id="rId248" Type="http://schemas.openxmlformats.org/officeDocument/2006/relationships/customXml" Target="../../customXml/item1871.xml"/><Relationship Id="rId12" Type="http://schemas.openxmlformats.org/officeDocument/2006/relationships/customXml" Target="../../customXml/item79.xml"/><Relationship Id="rId33" Type="http://schemas.openxmlformats.org/officeDocument/2006/relationships/customXml" Target="../../customXml/item1507.xml"/><Relationship Id="rId108" Type="http://schemas.openxmlformats.org/officeDocument/2006/relationships/customXml" Target="../../customXml/item2071.xml"/><Relationship Id="rId129" Type="http://schemas.openxmlformats.org/officeDocument/2006/relationships/customXml" Target="../../customXml/item1145.xml"/><Relationship Id="rId54" Type="http://schemas.openxmlformats.org/officeDocument/2006/relationships/customXml" Target="../../customXml/item371.xml"/><Relationship Id="rId75" Type="http://schemas.openxmlformats.org/officeDocument/2006/relationships/customXml" Target="../../customXml/item1764.xml"/><Relationship Id="rId96" Type="http://schemas.openxmlformats.org/officeDocument/2006/relationships/customXml" Target="../../customXml/item2915.xml"/><Relationship Id="rId140" Type="http://schemas.openxmlformats.org/officeDocument/2006/relationships/customXml" Target="../../customXml/item1874.xml"/><Relationship Id="rId161" Type="http://schemas.openxmlformats.org/officeDocument/2006/relationships/customXml" Target="../../customXml/item1794.xml"/><Relationship Id="rId182" Type="http://schemas.openxmlformats.org/officeDocument/2006/relationships/customXml" Target="../../customXml/item556.xml"/><Relationship Id="rId217" Type="http://schemas.openxmlformats.org/officeDocument/2006/relationships/customXml" Target="../../customXml/item2826.xml"/><Relationship Id="rId6" Type="http://schemas.openxmlformats.org/officeDocument/2006/relationships/customXml" Target="../../customXml/item1208.xml"/><Relationship Id="rId238" Type="http://schemas.openxmlformats.org/officeDocument/2006/relationships/customXml" Target="../../customXml/item1990.xml"/><Relationship Id="rId259" Type="http://schemas.openxmlformats.org/officeDocument/2006/relationships/slideMaster" Target="../slideMasters/slideMaster3.xml"/><Relationship Id="rId23" Type="http://schemas.openxmlformats.org/officeDocument/2006/relationships/customXml" Target="../../customXml/item2278.xml"/><Relationship Id="rId119" Type="http://schemas.openxmlformats.org/officeDocument/2006/relationships/customXml" Target="../../customXml/item2895.xml"/><Relationship Id="rId44" Type="http://schemas.openxmlformats.org/officeDocument/2006/relationships/customXml" Target="../../customXml/item3001.xml"/><Relationship Id="rId65" Type="http://schemas.openxmlformats.org/officeDocument/2006/relationships/customXml" Target="../../customXml/item2197.xml"/><Relationship Id="rId86" Type="http://schemas.openxmlformats.org/officeDocument/2006/relationships/customXml" Target="../../customXml/item826.xml"/><Relationship Id="rId130" Type="http://schemas.openxmlformats.org/officeDocument/2006/relationships/customXml" Target="../../customXml/item525.xml"/><Relationship Id="rId151" Type="http://schemas.openxmlformats.org/officeDocument/2006/relationships/customXml" Target="../../customXml/item760.xml"/><Relationship Id="rId172" Type="http://schemas.openxmlformats.org/officeDocument/2006/relationships/customXml" Target="../../customXml/item486.xml"/><Relationship Id="rId193" Type="http://schemas.openxmlformats.org/officeDocument/2006/relationships/customXml" Target="../../customXml/item1160.xml"/><Relationship Id="rId207" Type="http://schemas.openxmlformats.org/officeDocument/2006/relationships/customXml" Target="../../customXml/item1847.xml"/><Relationship Id="rId228" Type="http://schemas.openxmlformats.org/officeDocument/2006/relationships/customXml" Target="../../customXml/item229.xml"/><Relationship Id="rId249" Type="http://schemas.openxmlformats.org/officeDocument/2006/relationships/customXml" Target="../../customXml/item297.xml"/><Relationship Id="rId13" Type="http://schemas.openxmlformats.org/officeDocument/2006/relationships/customXml" Target="../../customXml/item462.xml"/><Relationship Id="rId109" Type="http://schemas.openxmlformats.org/officeDocument/2006/relationships/customXml" Target="../../customXml/item647.xml"/><Relationship Id="rId260" Type="http://schemas.openxmlformats.org/officeDocument/2006/relationships/image" Target="../media/image36.jpeg"/><Relationship Id="rId34" Type="http://schemas.openxmlformats.org/officeDocument/2006/relationships/customXml" Target="../../customXml/item2600.xml"/><Relationship Id="rId55" Type="http://schemas.openxmlformats.org/officeDocument/2006/relationships/customXml" Target="../../customXml/item811.xml"/><Relationship Id="rId76" Type="http://schemas.openxmlformats.org/officeDocument/2006/relationships/customXml" Target="../../customXml/item2029.xml"/><Relationship Id="rId97" Type="http://schemas.openxmlformats.org/officeDocument/2006/relationships/customXml" Target="../../customXml/item1506.xml"/><Relationship Id="rId120" Type="http://schemas.openxmlformats.org/officeDocument/2006/relationships/customXml" Target="../../customXml/item708.xml"/><Relationship Id="rId141" Type="http://schemas.openxmlformats.org/officeDocument/2006/relationships/customXml" Target="../../customXml/item2540.xml"/><Relationship Id="rId7" Type="http://schemas.openxmlformats.org/officeDocument/2006/relationships/customXml" Target="../../customXml/item1362.xml"/><Relationship Id="rId162" Type="http://schemas.openxmlformats.org/officeDocument/2006/relationships/customXml" Target="../../customXml/item1239.xml"/><Relationship Id="rId183" Type="http://schemas.openxmlformats.org/officeDocument/2006/relationships/customXml" Target="../../customXml/item2337.xml"/><Relationship Id="rId218" Type="http://schemas.openxmlformats.org/officeDocument/2006/relationships/customXml" Target="../../customXml/item424.xml"/><Relationship Id="rId239" Type="http://schemas.openxmlformats.org/officeDocument/2006/relationships/customXml" Target="../../customXml/item2169.xml"/><Relationship Id="rId250" Type="http://schemas.openxmlformats.org/officeDocument/2006/relationships/customXml" Target="../../customXml/item72.xml"/><Relationship Id="rId24" Type="http://schemas.openxmlformats.org/officeDocument/2006/relationships/customXml" Target="../../customXml/item2663.xml"/><Relationship Id="rId45" Type="http://schemas.openxmlformats.org/officeDocument/2006/relationships/customXml" Target="../../customXml/item2183.xml"/><Relationship Id="rId66" Type="http://schemas.openxmlformats.org/officeDocument/2006/relationships/customXml" Target="../../customXml/item1298.xml"/><Relationship Id="rId87" Type="http://schemas.openxmlformats.org/officeDocument/2006/relationships/customXml" Target="../../customXml/item1940.xml"/><Relationship Id="rId110" Type="http://schemas.openxmlformats.org/officeDocument/2006/relationships/customXml" Target="../../customXml/item977.xml"/><Relationship Id="rId131" Type="http://schemas.openxmlformats.org/officeDocument/2006/relationships/customXml" Target="../../customXml/item579.xml"/><Relationship Id="rId152" Type="http://schemas.openxmlformats.org/officeDocument/2006/relationships/customXml" Target="../../customXml/item169.xml"/><Relationship Id="rId173" Type="http://schemas.openxmlformats.org/officeDocument/2006/relationships/customXml" Target="../../customXml/item2564.xml"/><Relationship Id="rId194" Type="http://schemas.openxmlformats.org/officeDocument/2006/relationships/customXml" Target="../../customXml/item1785.xml"/><Relationship Id="rId208" Type="http://schemas.openxmlformats.org/officeDocument/2006/relationships/customXml" Target="../../customXml/item583.xml"/><Relationship Id="rId229" Type="http://schemas.openxmlformats.org/officeDocument/2006/relationships/customXml" Target="../../customXml/item1568.xml"/><Relationship Id="rId240" Type="http://schemas.openxmlformats.org/officeDocument/2006/relationships/customXml" Target="../../customXml/item1513.xml"/><Relationship Id="rId261" Type="http://schemas.openxmlformats.org/officeDocument/2006/relationships/image" Target="../media/image37.png"/><Relationship Id="rId14" Type="http://schemas.openxmlformats.org/officeDocument/2006/relationships/customXml" Target="../../customXml/item240.xml"/><Relationship Id="rId35" Type="http://schemas.openxmlformats.org/officeDocument/2006/relationships/customXml" Target="../../customXml/item636.xml"/><Relationship Id="rId56" Type="http://schemas.openxmlformats.org/officeDocument/2006/relationships/customXml" Target="../../customXml/item194.xml"/><Relationship Id="rId77" Type="http://schemas.openxmlformats.org/officeDocument/2006/relationships/customXml" Target="../../customXml/item2139.xml"/><Relationship Id="rId100" Type="http://schemas.openxmlformats.org/officeDocument/2006/relationships/customXml" Target="../../customXml/item3023.xml"/><Relationship Id="rId8" Type="http://schemas.openxmlformats.org/officeDocument/2006/relationships/customXml" Target="../../customXml/item99.xml"/><Relationship Id="rId98" Type="http://schemas.openxmlformats.org/officeDocument/2006/relationships/customXml" Target="../../customXml/item252.xml"/><Relationship Id="rId121" Type="http://schemas.openxmlformats.org/officeDocument/2006/relationships/customXml" Target="../../customXml/item667.xml"/><Relationship Id="rId142" Type="http://schemas.openxmlformats.org/officeDocument/2006/relationships/customXml" Target="../../customXml/item469.xml"/><Relationship Id="rId163" Type="http://schemas.openxmlformats.org/officeDocument/2006/relationships/customXml" Target="../../customXml/item2855.xml"/><Relationship Id="rId184" Type="http://schemas.openxmlformats.org/officeDocument/2006/relationships/customXml" Target="../../customXml/item1407.xml"/><Relationship Id="rId219" Type="http://schemas.openxmlformats.org/officeDocument/2006/relationships/customXml" Target="../../customXml/item1943.xml"/><Relationship Id="rId230" Type="http://schemas.openxmlformats.org/officeDocument/2006/relationships/customXml" Target="../../customXml/item1483.xml"/><Relationship Id="rId251" Type="http://schemas.openxmlformats.org/officeDocument/2006/relationships/customXml" Target="../../customXml/item882.xml"/><Relationship Id="rId25" Type="http://schemas.openxmlformats.org/officeDocument/2006/relationships/customXml" Target="../../customXml/item1392.xml"/><Relationship Id="rId46" Type="http://schemas.openxmlformats.org/officeDocument/2006/relationships/customXml" Target="../../customXml/item2869.xml"/><Relationship Id="rId67" Type="http://schemas.openxmlformats.org/officeDocument/2006/relationships/customXml" Target="../../customXml/item1393.xml"/><Relationship Id="rId88" Type="http://schemas.openxmlformats.org/officeDocument/2006/relationships/customXml" Target="../../customXml/item1592.xml"/><Relationship Id="rId111" Type="http://schemas.openxmlformats.org/officeDocument/2006/relationships/customXml" Target="../../customXml/item2662.xml"/><Relationship Id="rId132" Type="http://schemas.openxmlformats.org/officeDocument/2006/relationships/customXml" Target="../../customXml/item988.xml"/><Relationship Id="rId153" Type="http://schemas.openxmlformats.org/officeDocument/2006/relationships/customXml" Target="../../customXml/item792.xml"/><Relationship Id="rId174" Type="http://schemas.openxmlformats.org/officeDocument/2006/relationships/customXml" Target="../../customXml/item2078.xml"/><Relationship Id="rId195" Type="http://schemas.openxmlformats.org/officeDocument/2006/relationships/customXml" Target="../../customXml/item2126.xml"/><Relationship Id="rId209" Type="http://schemas.openxmlformats.org/officeDocument/2006/relationships/customXml" Target="../../customXml/item523.xml"/><Relationship Id="rId220" Type="http://schemas.openxmlformats.org/officeDocument/2006/relationships/customXml" Target="../../customXml/item1341.xml"/><Relationship Id="rId241" Type="http://schemas.openxmlformats.org/officeDocument/2006/relationships/customXml" Target="../../customXml/item2613.xml"/><Relationship Id="rId15" Type="http://schemas.openxmlformats.org/officeDocument/2006/relationships/customXml" Target="../../customXml/item1850.xml"/><Relationship Id="rId36" Type="http://schemas.openxmlformats.org/officeDocument/2006/relationships/customXml" Target="../../customXml/item884.xml"/><Relationship Id="rId57" Type="http://schemas.openxmlformats.org/officeDocument/2006/relationships/customXml" Target="../../customXml/item65.xml"/><Relationship Id="rId262" Type="http://schemas.openxmlformats.org/officeDocument/2006/relationships/image" Target="../media/image38.png"/><Relationship Id="rId78" Type="http://schemas.openxmlformats.org/officeDocument/2006/relationships/customXml" Target="../../customXml/item2340.xml"/><Relationship Id="rId99" Type="http://schemas.openxmlformats.org/officeDocument/2006/relationships/customXml" Target="../../customXml/item1425.xml"/><Relationship Id="rId101" Type="http://schemas.openxmlformats.org/officeDocument/2006/relationships/customXml" Target="../../customXml/item1286.xml"/><Relationship Id="rId122" Type="http://schemas.openxmlformats.org/officeDocument/2006/relationships/customXml" Target="../../customXml/item2898.xml"/><Relationship Id="rId143" Type="http://schemas.openxmlformats.org/officeDocument/2006/relationships/customXml" Target="../../customXml/item2993.xml"/><Relationship Id="rId164" Type="http://schemas.openxmlformats.org/officeDocument/2006/relationships/customXml" Target="../../customXml/item2973.xml"/><Relationship Id="rId185" Type="http://schemas.openxmlformats.org/officeDocument/2006/relationships/customXml" Target="../../customXml/item2907.xml"/><Relationship Id="rId9" Type="http://schemas.openxmlformats.org/officeDocument/2006/relationships/customXml" Target="../../customXml/item166.xml"/><Relationship Id="rId210" Type="http://schemas.openxmlformats.org/officeDocument/2006/relationships/customXml" Target="../../customXml/item2363.xml"/><Relationship Id="rId26" Type="http://schemas.openxmlformats.org/officeDocument/2006/relationships/customXml" Target="../../customXml/item236.xml"/><Relationship Id="rId231" Type="http://schemas.openxmlformats.org/officeDocument/2006/relationships/customXml" Target="../../customXml/item1140.xml"/><Relationship Id="rId252" Type="http://schemas.openxmlformats.org/officeDocument/2006/relationships/customXml" Target="../../customXml/item374.xml"/><Relationship Id="rId47" Type="http://schemas.openxmlformats.org/officeDocument/2006/relationships/customXml" Target="../../customXml/item1020.xml"/><Relationship Id="rId68" Type="http://schemas.openxmlformats.org/officeDocument/2006/relationships/customXml" Target="../../customXml/item2383.xml"/><Relationship Id="rId89" Type="http://schemas.openxmlformats.org/officeDocument/2006/relationships/customXml" Target="../../customXml/item929.xml"/><Relationship Id="rId112" Type="http://schemas.openxmlformats.org/officeDocument/2006/relationships/customXml" Target="../../customXml/item778.xml"/><Relationship Id="rId133" Type="http://schemas.openxmlformats.org/officeDocument/2006/relationships/customXml" Target="../../customXml/item2088.xml"/><Relationship Id="rId154" Type="http://schemas.openxmlformats.org/officeDocument/2006/relationships/customXml" Target="../../customXml/item2854.xml"/><Relationship Id="rId175" Type="http://schemas.openxmlformats.org/officeDocument/2006/relationships/customXml" Target="../../customXml/item2594.xml"/><Relationship Id="rId196" Type="http://schemas.openxmlformats.org/officeDocument/2006/relationships/customXml" Target="../../customXml/item2740.xml"/><Relationship Id="rId200" Type="http://schemas.openxmlformats.org/officeDocument/2006/relationships/customXml" Target="../../customXml/item18.xml"/><Relationship Id="rId16" Type="http://schemas.openxmlformats.org/officeDocument/2006/relationships/customXml" Target="../../customXml/item400.xml"/><Relationship Id="rId221" Type="http://schemas.openxmlformats.org/officeDocument/2006/relationships/customXml" Target="../../customXml/item2167.xml"/><Relationship Id="rId242" Type="http://schemas.openxmlformats.org/officeDocument/2006/relationships/customXml" Target="../../customXml/item1773.xml"/><Relationship Id="rId37" Type="http://schemas.openxmlformats.org/officeDocument/2006/relationships/customXml" Target="../../customXml/item2235.xml"/><Relationship Id="rId58" Type="http://schemas.openxmlformats.org/officeDocument/2006/relationships/customXml" Target="../../customXml/item2321.xml"/><Relationship Id="rId79" Type="http://schemas.openxmlformats.org/officeDocument/2006/relationships/customXml" Target="../../customXml/item1437.xml"/><Relationship Id="rId102" Type="http://schemas.openxmlformats.org/officeDocument/2006/relationships/customXml" Target="../../customXml/item1624.xml"/><Relationship Id="rId123" Type="http://schemas.openxmlformats.org/officeDocument/2006/relationships/customXml" Target="../../customXml/item615.xml"/><Relationship Id="rId144" Type="http://schemas.openxmlformats.org/officeDocument/2006/relationships/customXml" Target="../../customXml/item2398.xml"/><Relationship Id="rId90" Type="http://schemas.openxmlformats.org/officeDocument/2006/relationships/customXml" Target="../../customXml/item2924.xml"/><Relationship Id="rId165" Type="http://schemas.openxmlformats.org/officeDocument/2006/relationships/customXml" Target="../../customXml/item561.xml"/><Relationship Id="rId186" Type="http://schemas.openxmlformats.org/officeDocument/2006/relationships/customXml" Target="../../customXml/item1885.xml"/><Relationship Id="rId211" Type="http://schemas.openxmlformats.org/officeDocument/2006/relationships/customXml" Target="../../customXml/item733.xml"/><Relationship Id="rId232" Type="http://schemas.openxmlformats.org/officeDocument/2006/relationships/customXml" Target="../../customXml/item3.xml"/><Relationship Id="rId253" Type="http://schemas.openxmlformats.org/officeDocument/2006/relationships/customXml" Target="../../customXml/item3004.xml"/><Relationship Id="rId27" Type="http://schemas.openxmlformats.org/officeDocument/2006/relationships/customXml" Target="../../customXml/item452.xml"/><Relationship Id="rId48" Type="http://schemas.openxmlformats.org/officeDocument/2006/relationships/customXml" Target="../../customXml/item963.xml"/><Relationship Id="rId69" Type="http://schemas.openxmlformats.org/officeDocument/2006/relationships/customXml" Target="../../customXml/item2724.xml"/><Relationship Id="rId113" Type="http://schemas.openxmlformats.org/officeDocument/2006/relationships/customXml" Target="../../customXml/item1836.xml"/><Relationship Id="rId134" Type="http://schemas.openxmlformats.org/officeDocument/2006/relationships/customXml" Target="../../customXml/item268.xml"/><Relationship Id="rId80" Type="http://schemas.openxmlformats.org/officeDocument/2006/relationships/customXml" Target="../../customXml/item2657.xml"/><Relationship Id="rId155" Type="http://schemas.openxmlformats.org/officeDocument/2006/relationships/customXml" Target="../../customXml/item2456.xml"/><Relationship Id="rId176" Type="http://schemas.openxmlformats.org/officeDocument/2006/relationships/customXml" Target="../../customXml/item67.xml"/><Relationship Id="rId197" Type="http://schemas.openxmlformats.org/officeDocument/2006/relationships/customXml" Target="../../customXml/item585.xml"/><Relationship Id="rId201" Type="http://schemas.openxmlformats.org/officeDocument/2006/relationships/customXml" Target="../../customXml/item1955.xml"/><Relationship Id="rId222" Type="http://schemas.openxmlformats.org/officeDocument/2006/relationships/customXml" Target="../../customXml/item2143.xml"/><Relationship Id="rId243" Type="http://schemas.openxmlformats.org/officeDocument/2006/relationships/customXml" Target="../../customXml/item1398.xml"/><Relationship Id="rId17" Type="http://schemas.openxmlformats.org/officeDocument/2006/relationships/customXml" Target="../../customXml/item3007.xml"/><Relationship Id="rId38" Type="http://schemas.openxmlformats.org/officeDocument/2006/relationships/customXml" Target="../../customXml/item2284.xml"/><Relationship Id="rId59" Type="http://schemas.openxmlformats.org/officeDocument/2006/relationships/customXml" Target="../../customXml/item2547.xml"/><Relationship Id="rId103" Type="http://schemas.openxmlformats.org/officeDocument/2006/relationships/customXml" Target="../../customXml/item2490.xml"/><Relationship Id="rId124" Type="http://schemas.openxmlformats.org/officeDocument/2006/relationships/customXml" Target="../../customXml/item540.xml"/><Relationship Id="rId70" Type="http://schemas.openxmlformats.org/officeDocument/2006/relationships/customXml" Target="../../customXml/item948.xml"/><Relationship Id="rId91" Type="http://schemas.openxmlformats.org/officeDocument/2006/relationships/customXml" Target="../../customXml/item1821.xml"/><Relationship Id="rId145" Type="http://schemas.openxmlformats.org/officeDocument/2006/relationships/customXml" Target="../../customXml/item1044.xml"/><Relationship Id="rId166" Type="http://schemas.openxmlformats.org/officeDocument/2006/relationships/customXml" Target="../../customXml/item389.xml"/><Relationship Id="rId187" Type="http://schemas.openxmlformats.org/officeDocument/2006/relationships/customXml" Target="../../customXml/item1183.xml"/><Relationship Id="rId1" Type="http://schemas.openxmlformats.org/officeDocument/2006/relationships/customXml" Target="../../customXml/item70.xml"/><Relationship Id="rId212" Type="http://schemas.openxmlformats.org/officeDocument/2006/relationships/customXml" Target="../../customXml/item1066.xml"/><Relationship Id="rId233" Type="http://schemas.openxmlformats.org/officeDocument/2006/relationships/customXml" Target="../../customXml/item1253.xml"/><Relationship Id="rId254" Type="http://schemas.openxmlformats.org/officeDocument/2006/relationships/customXml" Target="../../customXml/item2351.xml"/><Relationship Id="rId28" Type="http://schemas.openxmlformats.org/officeDocument/2006/relationships/customXml" Target="../../customXml/item1551.xml"/><Relationship Id="rId49" Type="http://schemas.openxmlformats.org/officeDocument/2006/relationships/customXml" Target="../../customXml/item136.xml"/><Relationship Id="rId114" Type="http://schemas.openxmlformats.org/officeDocument/2006/relationships/customXml" Target="../../customXml/item2164.xml"/><Relationship Id="rId60" Type="http://schemas.openxmlformats.org/officeDocument/2006/relationships/customXml" Target="../../customXml/item1951.xml"/><Relationship Id="rId81" Type="http://schemas.openxmlformats.org/officeDocument/2006/relationships/customXml" Target="../../customXml/item1932.xml"/><Relationship Id="rId135" Type="http://schemas.openxmlformats.org/officeDocument/2006/relationships/customXml" Target="../../customXml/item225.xml"/><Relationship Id="rId156" Type="http://schemas.openxmlformats.org/officeDocument/2006/relationships/customXml" Target="../../customXml/item2690.xml"/><Relationship Id="rId177" Type="http://schemas.openxmlformats.org/officeDocument/2006/relationships/customXml" Target="../../customXml/item1560.xml"/><Relationship Id="rId198" Type="http://schemas.openxmlformats.org/officeDocument/2006/relationships/customXml" Target="../../customXml/item433.xml"/><Relationship Id="rId202" Type="http://schemas.openxmlformats.org/officeDocument/2006/relationships/customXml" Target="../../customXml/item1307.xml"/><Relationship Id="rId223" Type="http://schemas.openxmlformats.org/officeDocument/2006/relationships/customXml" Target="../../customXml/item112.xml"/><Relationship Id="rId244" Type="http://schemas.openxmlformats.org/officeDocument/2006/relationships/customXml" Target="../../customXml/item694.xml"/><Relationship Id="rId18" Type="http://schemas.openxmlformats.org/officeDocument/2006/relationships/customXml" Target="../../customXml/item989.xml"/><Relationship Id="rId39" Type="http://schemas.openxmlformats.org/officeDocument/2006/relationships/customXml" Target="../../customXml/item325.xml"/><Relationship Id="rId50" Type="http://schemas.openxmlformats.org/officeDocument/2006/relationships/customXml" Target="../../customXml/item710.xml"/><Relationship Id="rId104" Type="http://schemas.openxmlformats.org/officeDocument/2006/relationships/customXml" Target="../../customXml/item500.xml"/><Relationship Id="rId125" Type="http://schemas.openxmlformats.org/officeDocument/2006/relationships/customXml" Target="../../customXml/item1950.xml"/><Relationship Id="rId146" Type="http://schemas.openxmlformats.org/officeDocument/2006/relationships/customXml" Target="../../customXml/item2293.xml"/><Relationship Id="rId167" Type="http://schemas.openxmlformats.org/officeDocument/2006/relationships/customXml" Target="../../customXml/item1722.xml"/><Relationship Id="rId188" Type="http://schemas.openxmlformats.org/officeDocument/2006/relationships/customXml" Target="../../customXml/item217.xml"/><Relationship Id="rId71" Type="http://schemas.openxmlformats.org/officeDocument/2006/relationships/customXml" Target="../../customXml/item2001.xml"/><Relationship Id="rId92" Type="http://schemas.openxmlformats.org/officeDocument/2006/relationships/customXml" Target="../../customXml/item827.xml"/><Relationship Id="rId213" Type="http://schemas.openxmlformats.org/officeDocument/2006/relationships/customXml" Target="../../customXml/item2096.xml"/><Relationship Id="rId234" Type="http://schemas.openxmlformats.org/officeDocument/2006/relationships/customXml" Target="../../customXml/item1458.xml"/><Relationship Id="rId2" Type="http://schemas.openxmlformats.org/officeDocument/2006/relationships/customXml" Target="../../customXml/item1205.xml"/><Relationship Id="rId29" Type="http://schemas.openxmlformats.org/officeDocument/2006/relationships/customXml" Target="../../customXml/item2623.xml"/><Relationship Id="rId255" Type="http://schemas.openxmlformats.org/officeDocument/2006/relationships/customXml" Target="../../customXml/item1198.xml"/><Relationship Id="rId40" Type="http://schemas.openxmlformats.org/officeDocument/2006/relationships/customXml" Target="../../customXml/item339.xml"/><Relationship Id="rId115" Type="http://schemas.openxmlformats.org/officeDocument/2006/relationships/customXml" Target="../../customXml/item161.xml"/><Relationship Id="rId136" Type="http://schemas.openxmlformats.org/officeDocument/2006/relationships/customXml" Target="../../customXml/item1957.xml"/><Relationship Id="rId157" Type="http://schemas.openxmlformats.org/officeDocument/2006/relationships/customXml" Target="../../customXml/item1058.xml"/><Relationship Id="rId178" Type="http://schemas.openxmlformats.org/officeDocument/2006/relationships/customXml" Target="../../customXml/item1580.xml"/><Relationship Id="rId61" Type="http://schemas.openxmlformats.org/officeDocument/2006/relationships/customXml" Target="../../customXml/item1889.xml"/><Relationship Id="rId82" Type="http://schemas.openxmlformats.org/officeDocument/2006/relationships/customXml" Target="../../customXml/item134.xml"/><Relationship Id="rId199" Type="http://schemas.openxmlformats.org/officeDocument/2006/relationships/customXml" Target="../../customXml/item1355.xml"/><Relationship Id="rId203" Type="http://schemas.openxmlformats.org/officeDocument/2006/relationships/customXml" Target="../../customXml/item1013.xml"/><Relationship Id="rId19" Type="http://schemas.openxmlformats.org/officeDocument/2006/relationships/customXml" Target="../../customXml/item1095.xml"/><Relationship Id="rId224" Type="http://schemas.openxmlformats.org/officeDocument/2006/relationships/customXml" Target="../../customXml/item92.xml"/><Relationship Id="rId245" Type="http://schemas.openxmlformats.org/officeDocument/2006/relationships/customXml" Target="../../customXml/item2206.xml"/><Relationship Id="rId30" Type="http://schemas.openxmlformats.org/officeDocument/2006/relationships/customXml" Target="../../customXml/item2234.xml"/><Relationship Id="rId105" Type="http://schemas.openxmlformats.org/officeDocument/2006/relationships/customXml" Target="../../customXml/item1824.xml"/><Relationship Id="rId126" Type="http://schemas.openxmlformats.org/officeDocument/2006/relationships/customXml" Target="../../customXml/item340.xml"/><Relationship Id="rId147" Type="http://schemas.openxmlformats.org/officeDocument/2006/relationships/customXml" Target="../../customXml/item2445.xml"/><Relationship Id="rId168" Type="http://schemas.openxmlformats.org/officeDocument/2006/relationships/customXml" Target="../../customXml/item548.xml"/><Relationship Id="rId51" Type="http://schemas.openxmlformats.org/officeDocument/2006/relationships/customXml" Target="../../customXml/item347.xml"/><Relationship Id="rId72" Type="http://schemas.openxmlformats.org/officeDocument/2006/relationships/customXml" Target="../../customXml/item2717.xml"/><Relationship Id="rId93" Type="http://schemas.openxmlformats.org/officeDocument/2006/relationships/customXml" Target="../../customXml/item1638.xml"/><Relationship Id="rId189" Type="http://schemas.openxmlformats.org/officeDocument/2006/relationships/customXml" Target="../../customXml/item47.xml"/><Relationship Id="rId3" Type="http://schemas.openxmlformats.org/officeDocument/2006/relationships/customXml" Target="../../customXml/item1805.xml"/><Relationship Id="rId214" Type="http://schemas.openxmlformats.org/officeDocument/2006/relationships/customXml" Target="../../customXml/item265.xml"/><Relationship Id="rId235" Type="http://schemas.openxmlformats.org/officeDocument/2006/relationships/customXml" Target="../../customXml/item674.xml"/><Relationship Id="rId256" Type="http://schemas.openxmlformats.org/officeDocument/2006/relationships/customXml" Target="../../customXml/item3021.xml"/><Relationship Id="rId116" Type="http://schemas.openxmlformats.org/officeDocument/2006/relationships/customXml" Target="../../customXml/item3017.xml"/><Relationship Id="rId137" Type="http://schemas.openxmlformats.org/officeDocument/2006/relationships/customXml" Target="../../customXml/item668.xml"/><Relationship Id="rId158" Type="http://schemas.openxmlformats.org/officeDocument/2006/relationships/customXml" Target="../../customXml/item418.xml"/><Relationship Id="rId20" Type="http://schemas.openxmlformats.org/officeDocument/2006/relationships/customXml" Target="../../customXml/item2998.xml"/><Relationship Id="rId41" Type="http://schemas.openxmlformats.org/officeDocument/2006/relationships/customXml" Target="../../customXml/item380.xml"/><Relationship Id="rId62" Type="http://schemas.openxmlformats.org/officeDocument/2006/relationships/customXml" Target="../../customXml/item3057.xml"/><Relationship Id="rId83" Type="http://schemas.openxmlformats.org/officeDocument/2006/relationships/customXml" Target="../../customXml/item818.xml"/><Relationship Id="rId179" Type="http://schemas.openxmlformats.org/officeDocument/2006/relationships/customXml" Target="../../customXml/item2832.xml"/><Relationship Id="rId190" Type="http://schemas.openxmlformats.org/officeDocument/2006/relationships/customXml" Target="../../customXml/item244.xml"/><Relationship Id="rId204" Type="http://schemas.openxmlformats.org/officeDocument/2006/relationships/customXml" Target="../../customXml/item2429.xml"/><Relationship Id="rId225" Type="http://schemas.openxmlformats.org/officeDocument/2006/relationships/customXml" Target="../../customXml/item1147.xml"/><Relationship Id="rId246" Type="http://schemas.openxmlformats.org/officeDocument/2006/relationships/customXml" Target="../../customXml/item306.xml"/><Relationship Id="rId106" Type="http://schemas.openxmlformats.org/officeDocument/2006/relationships/customXml" Target="../../customXml/item2739.xml"/><Relationship Id="rId127" Type="http://schemas.openxmlformats.org/officeDocument/2006/relationships/customXml" Target="../../customXml/item2574.xml"/><Relationship Id="rId10" Type="http://schemas.openxmlformats.org/officeDocument/2006/relationships/customXml" Target="../../customXml/item878.xml"/><Relationship Id="rId31" Type="http://schemas.openxmlformats.org/officeDocument/2006/relationships/customXml" Target="../../customXml/item2227.xml"/><Relationship Id="rId52" Type="http://schemas.openxmlformats.org/officeDocument/2006/relationships/customXml" Target="../../customXml/item2306.xml"/><Relationship Id="rId73" Type="http://schemas.openxmlformats.org/officeDocument/2006/relationships/customXml" Target="../../customXml/item1701.xml"/><Relationship Id="rId94" Type="http://schemas.openxmlformats.org/officeDocument/2006/relationships/customXml" Target="../../customXml/item1633.xml"/><Relationship Id="rId148" Type="http://schemas.openxmlformats.org/officeDocument/2006/relationships/customXml" Target="../../customXml/item1445.xml"/><Relationship Id="rId169" Type="http://schemas.openxmlformats.org/officeDocument/2006/relationships/customXml" Target="../../customXml/item2512.xml"/><Relationship Id="rId4" Type="http://schemas.openxmlformats.org/officeDocument/2006/relationships/customXml" Target="../../customXml/item1549.xml"/><Relationship Id="rId180" Type="http://schemas.openxmlformats.org/officeDocument/2006/relationships/customXml" Target="../../customXml/item916.xml"/><Relationship Id="rId215" Type="http://schemas.openxmlformats.org/officeDocument/2006/relationships/customXml" Target="../../customXml/item1421.xml"/><Relationship Id="rId236" Type="http://schemas.openxmlformats.org/officeDocument/2006/relationships/customXml" Target="../../customXml/item2950.xml"/><Relationship Id="rId257" Type="http://schemas.openxmlformats.org/officeDocument/2006/relationships/customXml" Target="../../customXml/item1840.xml"/><Relationship Id="rId42" Type="http://schemas.openxmlformats.org/officeDocument/2006/relationships/customXml" Target="../../customXml/item2532.xml"/><Relationship Id="rId84" Type="http://schemas.openxmlformats.org/officeDocument/2006/relationships/customXml" Target="../../customXml/item2851.xml"/><Relationship Id="rId138" Type="http://schemas.openxmlformats.org/officeDocument/2006/relationships/customXml" Target="../../customXml/item94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0952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90409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1F1D-2461-D6C4-FBB2-4F28B0E4DDE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5C60183-9A2A-8E67-D5C7-BC33AD679032}"/>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4" name="Footer Placeholder 3">
            <a:extLst>
              <a:ext uri="{FF2B5EF4-FFF2-40B4-BE49-F238E27FC236}">
                <a16:creationId xmlns:a16="http://schemas.microsoft.com/office/drawing/2014/main" id="{90836835-3DEC-1A97-3A9F-5F1BD3AD05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0FFFB8-91A6-4EC2-8D02-A0EB9ECEF5C7}"/>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5425113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815CED-2452-ADBD-8562-78F83E677DC9}"/>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3" name="Footer Placeholder 2">
            <a:extLst>
              <a:ext uri="{FF2B5EF4-FFF2-40B4-BE49-F238E27FC236}">
                <a16:creationId xmlns:a16="http://schemas.microsoft.com/office/drawing/2014/main" id="{F9238CB7-0DC4-CF5A-FC42-F844BC69E5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D0E63F-D912-D70C-A3C6-7A41EE4B6BEE}"/>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31730460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B1D1B-7729-2C85-CE37-5CF7C2FF7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E1DCDD-DF77-CC0C-E883-7EA787892E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3D4C13-BDDD-182C-C2AE-63FC54637A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51BC69-99BA-57F7-EC70-925AECFA3EA5}"/>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6" name="Footer Placeholder 5">
            <a:extLst>
              <a:ext uri="{FF2B5EF4-FFF2-40B4-BE49-F238E27FC236}">
                <a16:creationId xmlns:a16="http://schemas.microsoft.com/office/drawing/2014/main" id="{C91C999C-A64F-4D74-511C-EA64324DB7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CC84A3-9192-4525-2466-F5F2579DFCA6}"/>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29232062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B169-9E63-6FFE-DDD2-3A681A5F7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655C38-51AE-8033-76A0-43AFCB74F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BA4D3C-1542-DB32-29A4-94826B2E7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12DF91-5705-222C-6266-C47C5F57D443}"/>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6" name="Footer Placeholder 5">
            <a:extLst>
              <a:ext uri="{FF2B5EF4-FFF2-40B4-BE49-F238E27FC236}">
                <a16:creationId xmlns:a16="http://schemas.microsoft.com/office/drawing/2014/main" id="{84FE30ED-DEA5-92D0-BC22-E728AAB5AA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B83069-88D6-A27B-DEB0-B4A823EB44CE}"/>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238372223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5007-FFD7-E62D-6BA8-489C1CB0D9E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45716B-C924-AF72-DC49-82E3708876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68573D-90CB-34B9-9F04-F7F3754D11B5}"/>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5" name="Footer Placeholder 4">
            <a:extLst>
              <a:ext uri="{FF2B5EF4-FFF2-40B4-BE49-F238E27FC236}">
                <a16:creationId xmlns:a16="http://schemas.microsoft.com/office/drawing/2014/main" id="{F877AA75-896F-0251-10D0-AF2FA6EDDF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A792A3-1EB6-9DD6-B723-67032087D198}"/>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28582152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EE86CC-00EF-2B37-663F-3AB288F9F8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C43043-D16E-3D44-5BC5-CC6D09C6B5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8A0699-D5F1-248B-3AAE-6CAF502DE5DF}"/>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5" name="Footer Placeholder 4">
            <a:extLst>
              <a:ext uri="{FF2B5EF4-FFF2-40B4-BE49-F238E27FC236}">
                <a16:creationId xmlns:a16="http://schemas.microsoft.com/office/drawing/2014/main" id="{E7CC3A6E-E7BE-100B-CD56-CD8B40129A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9A4913-3AEA-632C-58BF-97C1F6DA700C}"/>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157623395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p:nvPicPr>
        <p:blipFill>
          <a:blip r:embed="rId260"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p:nvPicPr>
        <p:blipFill>
          <a:blip r:embed="rId261"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p:nvPicPr>
        <p:blipFill>
          <a:blip r:embed="rId262"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Tree>
    <p:custDataLst>
      <p:custData r:id="rId1"/>
      <p:custData r:id="rId2"/>
      <p:custData r:id="rId3"/>
      <p:custData r:id="rId4"/>
      <p:custData r:id="rId5"/>
      <p:custData r:id="rId6"/>
      <p:custData r:id="rId7"/>
      <p:custData r:id="rId8"/>
      <p:custData r:id="rId9"/>
      <p:custData r:id="rId10"/>
      <p:custData r:id="rId11"/>
      <p:custData r:id="rId12"/>
      <p:custData r:id="rId13"/>
      <p:custData r:id="rId14"/>
      <p:custData r:id="rId15"/>
      <p:custData r:id="rId16"/>
      <p:custData r:id="rId17"/>
      <p:custData r:id="rId18"/>
      <p:custData r:id="rId19"/>
      <p:custData r:id="rId20"/>
      <p:custData r:id="rId21"/>
      <p:custData r:id="rId22"/>
      <p:custData r:id="rId23"/>
      <p:custData r:id="rId24"/>
      <p:custData r:id="rId25"/>
      <p:custData r:id="rId26"/>
      <p:custData r:id="rId27"/>
      <p:custData r:id="rId28"/>
      <p:custData r:id="rId29"/>
      <p:custData r:id="rId30"/>
      <p:custData r:id="rId31"/>
      <p:custData r:id="rId32"/>
      <p:custData r:id="rId33"/>
      <p:custData r:id="rId34"/>
      <p:custData r:id="rId35"/>
      <p:custData r:id="rId36"/>
      <p:custData r:id="rId37"/>
      <p:custData r:id="rId38"/>
      <p:custData r:id="rId39"/>
      <p:custData r:id="rId40"/>
      <p:custData r:id="rId41"/>
      <p:custData r:id="rId42"/>
      <p:custData r:id="rId43"/>
      <p:custData r:id="rId44"/>
      <p:custData r:id="rId45"/>
      <p:custData r:id="rId46"/>
      <p:custData r:id="rId47"/>
      <p:custData r:id="rId48"/>
      <p:custData r:id="rId49"/>
      <p:custData r:id="rId50"/>
      <p:custData r:id="rId51"/>
      <p:custData r:id="rId52"/>
      <p:custData r:id="rId53"/>
      <p:custData r:id="rId54"/>
      <p:custData r:id="rId55"/>
      <p:custData r:id="rId56"/>
      <p:custData r:id="rId57"/>
      <p:custData r:id="rId58"/>
      <p:custData r:id="rId59"/>
      <p:custData r:id="rId60"/>
      <p:custData r:id="rId61"/>
      <p:custData r:id="rId62"/>
      <p:custData r:id="rId63"/>
      <p:custData r:id="rId64"/>
      <p:custData r:id="rId65"/>
      <p:custData r:id="rId66"/>
      <p:custData r:id="rId67"/>
      <p:custData r:id="rId68"/>
      <p:custData r:id="rId69"/>
      <p:custData r:id="rId70"/>
      <p:custData r:id="rId71"/>
      <p:custData r:id="rId72"/>
      <p:custData r:id="rId73"/>
      <p:custData r:id="rId74"/>
      <p:custData r:id="rId75"/>
      <p:custData r:id="rId76"/>
      <p:custData r:id="rId77"/>
      <p:custData r:id="rId78"/>
      <p:custData r:id="rId79"/>
      <p:custData r:id="rId80"/>
      <p:custData r:id="rId81"/>
      <p:custData r:id="rId82"/>
      <p:custData r:id="rId83"/>
      <p:custData r:id="rId84"/>
      <p:custData r:id="rId85"/>
      <p:custData r:id="rId86"/>
      <p:custData r:id="rId87"/>
      <p:custData r:id="rId88"/>
      <p:custData r:id="rId89"/>
      <p:custData r:id="rId90"/>
      <p:custData r:id="rId91"/>
      <p:custData r:id="rId92"/>
      <p:custData r:id="rId93"/>
      <p:custData r:id="rId94"/>
      <p:custData r:id="rId95"/>
      <p:custData r:id="rId96"/>
      <p:custData r:id="rId97"/>
      <p:custData r:id="rId98"/>
      <p:custData r:id="rId99"/>
      <p:custData r:id="rId100"/>
      <p:custData r:id="rId101"/>
      <p:custData r:id="rId102"/>
      <p:custData r:id="rId103"/>
      <p:custData r:id="rId104"/>
      <p:custData r:id="rId105"/>
      <p:custData r:id="rId106"/>
      <p:custData r:id="rId107"/>
      <p:custData r:id="rId108"/>
      <p:custData r:id="rId109"/>
      <p:custData r:id="rId110"/>
      <p:custData r:id="rId111"/>
      <p:custData r:id="rId112"/>
      <p:custData r:id="rId113"/>
      <p:custData r:id="rId114"/>
      <p:custData r:id="rId115"/>
      <p:custData r:id="rId116"/>
      <p:custData r:id="rId117"/>
      <p:custData r:id="rId118"/>
      <p:custData r:id="rId119"/>
      <p:custData r:id="rId120"/>
      <p:custData r:id="rId121"/>
      <p:custData r:id="rId122"/>
      <p:custData r:id="rId123"/>
      <p:custData r:id="rId124"/>
      <p:custData r:id="rId125"/>
      <p:custData r:id="rId126"/>
      <p:custData r:id="rId127"/>
      <p:custData r:id="rId128"/>
      <p:custData r:id="rId129"/>
      <p:custData r:id="rId130"/>
      <p:custData r:id="rId131"/>
      <p:custData r:id="rId132"/>
      <p:custData r:id="rId133"/>
      <p:custData r:id="rId134"/>
      <p:custData r:id="rId135"/>
      <p:custData r:id="rId136"/>
      <p:custData r:id="rId137"/>
      <p:custData r:id="rId138"/>
      <p:custData r:id="rId139"/>
      <p:custData r:id="rId140"/>
      <p:custData r:id="rId141"/>
      <p:custData r:id="rId142"/>
      <p:custData r:id="rId143"/>
      <p:custData r:id="rId144"/>
      <p:custData r:id="rId145"/>
      <p:custData r:id="rId146"/>
      <p:custData r:id="rId147"/>
      <p:custData r:id="rId148"/>
      <p:custData r:id="rId149"/>
      <p:custData r:id="rId150"/>
      <p:custData r:id="rId151"/>
      <p:custData r:id="rId152"/>
      <p:custData r:id="rId153"/>
      <p:custData r:id="rId154"/>
      <p:custData r:id="rId155"/>
      <p:custData r:id="rId156"/>
      <p:custData r:id="rId157"/>
      <p:custData r:id="rId158"/>
      <p:custData r:id="rId159"/>
      <p:custData r:id="rId160"/>
      <p:custData r:id="rId161"/>
      <p:custData r:id="rId162"/>
      <p:custData r:id="rId163"/>
      <p:custData r:id="rId164"/>
      <p:custData r:id="rId165"/>
      <p:custData r:id="rId166"/>
      <p:custData r:id="rId167"/>
      <p:custData r:id="rId168"/>
      <p:custData r:id="rId169"/>
      <p:custData r:id="rId170"/>
      <p:custData r:id="rId171"/>
      <p:custData r:id="rId172"/>
      <p:custData r:id="rId173"/>
      <p:custData r:id="rId174"/>
      <p:custData r:id="rId175"/>
      <p:custData r:id="rId176"/>
      <p:custData r:id="rId177"/>
      <p:custData r:id="rId178"/>
      <p:custData r:id="rId179"/>
      <p:custData r:id="rId180"/>
      <p:custData r:id="rId181"/>
      <p:custData r:id="rId182"/>
      <p:custData r:id="rId183"/>
      <p:custData r:id="rId184"/>
      <p:custData r:id="rId185"/>
      <p:custData r:id="rId186"/>
      <p:custData r:id="rId187"/>
      <p:custData r:id="rId188"/>
      <p:custData r:id="rId189"/>
      <p:custData r:id="rId190"/>
      <p:custData r:id="rId191"/>
      <p:custData r:id="rId192"/>
      <p:custData r:id="rId193"/>
      <p:custData r:id="rId194"/>
      <p:custData r:id="rId195"/>
      <p:custData r:id="rId196"/>
      <p:custData r:id="rId197"/>
      <p:custData r:id="rId198"/>
      <p:custData r:id="rId199"/>
      <p:custData r:id="rId200"/>
      <p:custData r:id="rId201"/>
      <p:custData r:id="rId202"/>
      <p:custData r:id="rId203"/>
      <p:custData r:id="rId204"/>
      <p:custData r:id="rId205"/>
      <p:custData r:id="rId206"/>
      <p:custData r:id="rId207"/>
      <p:custData r:id="rId208"/>
      <p:custData r:id="rId209"/>
      <p:custData r:id="rId210"/>
      <p:custData r:id="rId211"/>
      <p:custData r:id="rId212"/>
      <p:custData r:id="rId213"/>
      <p:custData r:id="rId214"/>
      <p:custData r:id="rId215"/>
      <p:custData r:id="rId216"/>
      <p:custData r:id="rId217"/>
      <p:custData r:id="rId218"/>
      <p:custData r:id="rId219"/>
      <p:custData r:id="rId220"/>
      <p:custData r:id="rId221"/>
      <p:custData r:id="rId222"/>
      <p:custData r:id="rId223"/>
      <p:custData r:id="rId224"/>
      <p:custData r:id="rId225"/>
      <p:custData r:id="rId226"/>
      <p:custData r:id="rId227"/>
      <p:custData r:id="rId228"/>
      <p:custData r:id="rId229"/>
      <p:custData r:id="rId230"/>
      <p:custData r:id="rId231"/>
      <p:custData r:id="rId232"/>
      <p:custData r:id="rId233"/>
      <p:custData r:id="rId234"/>
      <p:custData r:id="rId235"/>
      <p:custData r:id="rId236"/>
      <p:custData r:id="rId237"/>
      <p:custData r:id="rId238"/>
      <p:custData r:id="rId239"/>
      <p:custData r:id="rId240"/>
      <p:custData r:id="rId241"/>
      <p:custData r:id="rId242"/>
      <p:custData r:id="rId243"/>
      <p:custData r:id="rId244"/>
      <p:custData r:id="rId245"/>
      <p:custData r:id="rId246"/>
      <p:custData r:id="rId247"/>
      <p:custData r:id="rId248"/>
      <p:custData r:id="rId249"/>
      <p:custData r:id="rId250"/>
      <p:custData r:id="rId251"/>
      <p:custData r:id="rId252"/>
      <p:custData r:id="rId253"/>
      <p:custData r:id="rId254"/>
      <p:custData r:id="rId255"/>
      <p:custData r:id="rId256"/>
      <p:custData r:id="rId257"/>
      <p:tags r:id="rId258"/>
    </p:custDataLst>
    <p:extLst>
      <p:ext uri="{BB962C8B-B14F-4D97-AF65-F5344CB8AC3E}">
        <p14:creationId xmlns:p14="http://schemas.microsoft.com/office/powerpoint/2010/main" val="1248365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512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37E3-DF15-A77F-6B5A-92A87DF4F0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3E4506-21E3-BAEE-2A3C-7FDC8937AF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4A36C5-3EFA-E8B2-DD4F-8987662E8596}"/>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0546963B-2BE8-9D5E-E38F-39EBADBBB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BF0DE-2FF9-1188-A010-651F9CA12B90}"/>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239956697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2C97-BF73-1707-4BDB-C99771C1D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5C73B1-E973-33AB-6B3B-3C0F4E30A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F53DE-DB83-8368-2AE1-073DEE942457}"/>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E9A09A93-4AF6-C10D-EE21-0A8FFB273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32938-AEF1-BAE7-B634-73B8211A5500}"/>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428213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280250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A677-B235-7935-7A45-F2E0FC4FDB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20D360-8BC7-1D6E-D215-E839D95F99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CDE7AF-D483-2F64-10E7-E6F34780F8DB}"/>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582BCFEA-5097-12D4-2605-077059F50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FA4F4-6163-96AA-6D1B-0F3E881F05CA}"/>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2104537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44FA-7D2E-60D7-CEF1-8C2F778A9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F2CE62-3DAC-65D5-619D-99F3525E96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970282-5880-8878-0A6E-BAB366E44B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5C89EC-BCB1-C6CE-F3D6-085C1E0C64AF}"/>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6" name="Footer Placeholder 5">
            <a:extLst>
              <a:ext uri="{FF2B5EF4-FFF2-40B4-BE49-F238E27FC236}">
                <a16:creationId xmlns:a16="http://schemas.microsoft.com/office/drawing/2014/main" id="{740CA921-2159-E9AD-CFFD-B7BCA1B74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AA2101-2438-A064-743E-054EAC812788}"/>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16026013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398-8CE9-5081-696E-7C8FC9D940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50AB95-0E63-8A0C-330A-8298E15C1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70EFF5-61E6-910E-7C98-CCA16A4760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104A1-EA4F-0CAA-3839-589C2CB3D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61C1F-817D-914C-B15F-3691CA9B9C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4595E-720B-2E8A-A802-1CB11958D0FA}"/>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8" name="Footer Placeholder 7">
            <a:extLst>
              <a:ext uri="{FF2B5EF4-FFF2-40B4-BE49-F238E27FC236}">
                <a16:creationId xmlns:a16="http://schemas.microsoft.com/office/drawing/2014/main" id="{9C5D032A-6AEB-609C-EBEF-6E024D16EC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5CD39B-36C4-2558-9BF9-87A88142E741}"/>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20859912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C867-0DCA-601F-5173-34FB631A3C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42D165-DD66-708B-88E3-FA5ABA56F153}"/>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4" name="Footer Placeholder 3">
            <a:extLst>
              <a:ext uri="{FF2B5EF4-FFF2-40B4-BE49-F238E27FC236}">
                <a16:creationId xmlns:a16="http://schemas.microsoft.com/office/drawing/2014/main" id="{2937AAFC-35D7-C64A-6A89-FA9806D4E6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95178E-CC93-E513-F1FE-E08790CF9F8A}"/>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26614006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8F672F-C06F-BBD0-B413-1567640AF28A}"/>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3" name="Footer Placeholder 2">
            <a:extLst>
              <a:ext uri="{FF2B5EF4-FFF2-40B4-BE49-F238E27FC236}">
                <a16:creationId xmlns:a16="http://schemas.microsoft.com/office/drawing/2014/main" id="{928D3307-C4F2-586E-2610-B10FB9BF07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9278A-B7B3-7EB1-0181-9D1F5CC0CED0}"/>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5713634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6C9D0-899D-56F3-9FC5-DF2749A31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D0FF7C-3F3F-3809-FCF0-A7F3BA5AC7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824AE-B755-D449-4681-B1867BD16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43BCD9-3321-6AC0-4ECC-CEA302602F4B}"/>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6" name="Footer Placeholder 5">
            <a:extLst>
              <a:ext uri="{FF2B5EF4-FFF2-40B4-BE49-F238E27FC236}">
                <a16:creationId xmlns:a16="http://schemas.microsoft.com/office/drawing/2014/main" id="{8BE3DF3D-0F66-7C67-59F2-884013898B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EC0ADA-223D-CD49-F561-F5C6DD7CC81A}"/>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17905633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28D0-771E-BDDC-67C1-1637D5946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5FFE86-6E44-F71C-87C6-4D2A8DCAA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90E89A-2683-6A40-48A8-8C2E783CEA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C056ED-A66C-C536-1936-A5F8198210C9}"/>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6" name="Footer Placeholder 5">
            <a:extLst>
              <a:ext uri="{FF2B5EF4-FFF2-40B4-BE49-F238E27FC236}">
                <a16:creationId xmlns:a16="http://schemas.microsoft.com/office/drawing/2014/main" id="{BB357E86-8B5C-D77B-93F9-086FD5DA8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C2146-446F-63C8-CECC-3B9A470E35C7}"/>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78379410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5E47-7F3C-ED2E-6359-D68635C988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BF6656-3039-B16E-A7E5-DB444F696A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E4676-B046-3340-8B66-4FB0DE3F43B1}"/>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39E89C1F-6A71-B50F-C8A2-6C75149AD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B30D7-D257-AE75-5D3F-539EEFE498D2}"/>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32940338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D659C1-8329-2A79-8BFA-5C0BEDDF0C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46BA41-3F83-196A-78B3-B0720546D5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E8A4F-6315-BD5C-3EE7-1493C933C971}"/>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E322B0DD-F56A-606A-227D-A0B98559E7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67B990-345D-C19A-CD65-97ABCE169E71}"/>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39988086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339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59610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688897"/>
            <a:ext cx="9144000" cy="338554"/>
          </a:xfrm>
          <a:noFill/>
        </p:spPr>
        <p:txBody>
          <a:bodyPr wrap="square" lIns="0" tIns="0" rIns="0" bIns="0">
            <a:spAutoFit/>
          </a:bodyPr>
          <a:lstStyle>
            <a:lvl1pPr marL="0" indent="0">
              <a:spcBef>
                <a:spcPts val="0"/>
              </a:spcBef>
              <a:buNone/>
              <a:defRPr sz="2200" b="1" spc="0" baseline="0">
                <a:solidFill>
                  <a:srgbClr val="243A5E"/>
                </a:solidFill>
                <a:latin typeface="+mn-lt"/>
                <a:cs typeface="Segoe UI" panose="020B0502040204020203" pitchFamily="34" charset="0"/>
              </a:defRPr>
            </a:lvl1pPr>
          </a:lstStyle>
          <a:p>
            <a:pPr lvl="0"/>
            <a:endParaRPr lang="en-US"/>
          </a:p>
        </p:txBody>
      </p:sp>
      <p:pic>
        <p:nvPicPr>
          <p:cNvPr id="15" name="MS logo gray - EMF" descr="Microsoft logo, gray text version">
            <a:extLst>
              <a:ext uri="{FF2B5EF4-FFF2-40B4-BE49-F238E27FC236}">
                <a16:creationId xmlns:a16="http://schemas.microsoft.com/office/drawing/2014/main" id="{74D30C70-55EA-4098-ADC6-B500C2D27B0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42227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847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04682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98955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1918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1416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1519671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152510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833224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282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4420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281713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11385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21768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410153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196564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88020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6831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79669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085969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397195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9442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8340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08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97580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994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684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78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654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192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38672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417780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300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4389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34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038033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4294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6357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56173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4815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8782206"/>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9217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052908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54684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9389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8615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20552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5394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02988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04042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4481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79488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81679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37798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753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38891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2682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5395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727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664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151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04282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9137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022475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845800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65610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199911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24725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15329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20007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50004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005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241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456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101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83843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0965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4" y="3263720"/>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921583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37E3-DF15-A77F-6B5A-92A87DF4F0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3E4506-21E3-BAEE-2A3C-7FDC8937AF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4A36C5-3EFA-E8B2-DD4F-8987662E8596}"/>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0546963B-2BE8-9D5E-E38F-39EBADBBB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8BF0DE-2FF9-1188-A010-651F9CA12B90}"/>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12302181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2C97-BF73-1707-4BDB-C99771C1D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5C73B1-E973-33AB-6B3B-3C0F4E30A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F53DE-DB83-8368-2AE1-073DEE942457}"/>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E9A09A93-4AF6-C10D-EE21-0A8FFB273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532938-AEF1-BAE7-B634-73B8211A5500}"/>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34058060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FA677-B235-7935-7A45-F2E0FC4FDB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20D360-8BC7-1D6E-D215-E839D95F99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CDE7AF-D483-2F64-10E7-E6F34780F8DB}"/>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582BCFEA-5097-12D4-2605-077059F50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FA4F4-6163-96AA-6D1B-0F3E881F05CA}"/>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8477914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44FA-7D2E-60D7-CEF1-8C2F778A93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F2CE62-3DAC-65D5-619D-99F3525E96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970282-5880-8878-0A6E-BAB366E44B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5C89EC-BCB1-C6CE-F3D6-085C1E0C64AF}"/>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6" name="Footer Placeholder 5">
            <a:extLst>
              <a:ext uri="{FF2B5EF4-FFF2-40B4-BE49-F238E27FC236}">
                <a16:creationId xmlns:a16="http://schemas.microsoft.com/office/drawing/2014/main" id="{740CA921-2159-E9AD-CFFD-B7BCA1B74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AA2101-2438-A064-743E-054EAC812788}"/>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33980516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95398-8CE9-5081-696E-7C8FC9D940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50AB95-0E63-8A0C-330A-8298E15C1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70EFF5-61E6-910E-7C98-CCA16A4760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104A1-EA4F-0CAA-3839-589C2CB3D1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61C1F-817D-914C-B15F-3691CA9B9C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D4595E-720B-2E8A-A802-1CB11958D0FA}"/>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8" name="Footer Placeholder 7">
            <a:extLst>
              <a:ext uri="{FF2B5EF4-FFF2-40B4-BE49-F238E27FC236}">
                <a16:creationId xmlns:a16="http://schemas.microsoft.com/office/drawing/2014/main" id="{9C5D032A-6AEB-609C-EBEF-6E024D16EC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5CD39B-36C4-2558-9BF9-87A88142E741}"/>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102261199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DC867-0DCA-601F-5173-34FB631A3C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42D165-DD66-708B-88E3-FA5ABA56F153}"/>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4" name="Footer Placeholder 3">
            <a:extLst>
              <a:ext uri="{FF2B5EF4-FFF2-40B4-BE49-F238E27FC236}">
                <a16:creationId xmlns:a16="http://schemas.microsoft.com/office/drawing/2014/main" id="{2937AAFC-35D7-C64A-6A89-FA9806D4E6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95178E-CC93-E513-F1FE-E08790CF9F8A}"/>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702069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8F672F-C06F-BBD0-B413-1567640AF28A}"/>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3" name="Footer Placeholder 2">
            <a:extLst>
              <a:ext uri="{FF2B5EF4-FFF2-40B4-BE49-F238E27FC236}">
                <a16:creationId xmlns:a16="http://schemas.microsoft.com/office/drawing/2014/main" id="{928D3307-C4F2-586E-2610-B10FB9BF07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39278A-B7B3-7EB1-0181-9D1F5CC0CED0}"/>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7923820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6C9D0-899D-56F3-9FC5-DF2749A31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D0FF7C-3F3F-3809-FCF0-A7F3BA5AC7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824AE-B755-D449-4681-B1867BD16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43BCD9-3321-6AC0-4ECC-CEA302602F4B}"/>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6" name="Footer Placeholder 5">
            <a:extLst>
              <a:ext uri="{FF2B5EF4-FFF2-40B4-BE49-F238E27FC236}">
                <a16:creationId xmlns:a16="http://schemas.microsoft.com/office/drawing/2014/main" id="{8BE3DF3D-0F66-7C67-59F2-884013898B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EC0ADA-223D-CD49-F561-F5C6DD7CC81A}"/>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3085626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1363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28D0-771E-BDDC-67C1-1637D59467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5FFE86-6E44-F71C-87C6-4D2A8DCAA4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90E89A-2683-6A40-48A8-8C2E783CEA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C056ED-A66C-C536-1936-A5F8198210C9}"/>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6" name="Footer Placeholder 5">
            <a:extLst>
              <a:ext uri="{FF2B5EF4-FFF2-40B4-BE49-F238E27FC236}">
                <a16:creationId xmlns:a16="http://schemas.microsoft.com/office/drawing/2014/main" id="{BB357E86-8B5C-D77B-93F9-086FD5DA8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C2146-446F-63C8-CECC-3B9A470E35C7}"/>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42073679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5E47-7F3C-ED2E-6359-D68635C988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BF6656-3039-B16E-A7E5-DB444F696A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E4676-B046-3340-8B66-4FB0DE3F43B1}"/>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39E89C1F-6A71-B50F-C8A2-6C75149AD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B30D7-D257-AE75-5D3F-539EEFE498D2}"/>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13992904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D659C1-8329-2A79-8BFA-5C0BEDDF0C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46BA41-3F83-196A-78B3-B0720546D5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E8A4F-6315-BD5C-3EE7-1493C933C971}"/>
              </a:ext>
            </a:extLst>
          </p:cNvPr>
          <p:cNvSpPr>
            <a:spLocks noGrp="1"/>
          </p:cNvSpPr>
          <p:nvPr>
            <p:ph type="dt" sz="half" idx="10"/>
          </p:nvPr>
        </p:nvSpPr>
        <p:spPr/>
        <p:txBody>
          <a:body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E322B0DD-F56A-606A-227D-A0B98559E7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67B990-345D-C19A-CD65-97ABCE169E71}"/>
              </a:ext>
            </a:extLst>
          </p:cNvPr>
          <p:cNvSpPr>
            <a:spLocks noGrp="1"/>
          </p:cNvSpPr>
          <p:nvPr>
            <p:ph type="sldNum" sz="quarter" idx="12"/>
          </p:nvPr>
        </p:nvSpPr>
        <p:spPr/>
        <p:txBody>
          <a:bodyPr/>
          <a:lstStyle/>
          <a:p>
            <a:fld id="{01CE2D47-F2A7-4409-8416-10471F8D9407}" type="slidenum">
              <a:rPr lang="en-US" smtClean="0"/>
              <a:t>‹#›</a:t>
            </a:fld>
            <a:endParaRPr lang="en-US"/>
          </a:p>
        </p:txBody>
      </p:sp>
    </p:spTree>
    <p:extLst>
      <p:ext uri="{BB962C8B-B14F-4D97-AF65-F5344CB8AC3E}">
        <p14:creationId xmlns:p14="http://schemas.microsoft.com/office/powerpoint/2010/main" val="161155454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3933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84200" y="3688897"/>
            <a:ext cx="9144000" cy="338554"/>
          </a:xfrm>
          <a:noFill/>
        </p:spPr>
        <p:txBody>
          <a:bodyPr wrap="square" lIns="0" tIns="0" rIns="0" bIns="0">
            <a:spAutoFit/>
          </a:bodyPr>
          <a:lstStyle>
            <a:lvl1pPr marL="0" indent="0">
              <a:spcBef>
                <a:spcPts val="0"/>
              </a:spcBef>
              <a:buNone/>
              <a:defRPr sz="2200" b="1" spc="0" baseline="0">
                <a:solidFill>
                  <a:srgbClr val="243A5E"/>
                </a:solidFill>
                <a:latin typeface="+mn-lt"/>
                <a:cs typeface="Segoe UI" panose="020B0502040204020203" pitchFamily="34" charset="0"/>
              </a:defRPr>
            </a:lvl1pPr>
          </a:lstStyle>
          <a:p>
            <a:pPr lvl="0"/>
            <a:endParaRPr lang="en-US"/>
          </a:p>
        </p:txBody>
      </p:sp>
      <p:pic>
        <p:nvPicPr>
          <p:cNvPr id="15" name="MS logo gray - EMF" descr="Microsoft logo, gray text version">
            <a:extLst>
              <a:ext uri="{FF2B5EF4-FFF2-40B4-BE49-F238E27FC236}">
                <a16:creationId xmlns:a16="http://schemas.microsoft.com/office/drawing/2014/main" id="{74D30C70-55EA-4098-ADC6-B500C2D27B0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05084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78C46-963A-1499-FC63-0286820B1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29196AE-4BD2-5BD3-847C-CA27FBD816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38118A8-0B93-EF14-C0DE-4043F5A72B3B}"/>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5" name="Footer Placeholder 4">
            <a:extLst>
              <a:ext uri="{FF2B5EF4-FFF2-40B4-BE49-F238E27FC236}">
                <a16:creationId xmlns:a16="http://schemas.microsoft.com/office/drawing/2014/main" id="{B6DE3CB1-2242-C23A-33F8-234EA849E9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644C4C-943F-5425-5238-EEAA9634D731}"/>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21713752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AB700-B90E-97D6-56A9-1D4622DFFF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8D0F51-9030-8490-5FB2-4552009FAE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32BF10-5A36-F5B9-C45A-B5F22922D419}"/>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5" name="Footer Placeholder 4">
            <a:extLst>
              <a:ext uri="{FF2B5EF4-FFF2-40B4-BE49-F238E27FC236}">
                <a16:creationId xmlns:a16="http://schemas.microsoft.com/office/drawing/2014/main" id="{D54D256C-9C01-418E-51FE-2E09D07B6D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177666-E5AA-708F-E6AA-ABCC4348E58C}"/>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28570705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FF0F-2083-8C8E-7280-BFF61D1ECF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EFFE38-077D-1699-BCCD-1356D5EE10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AFF94C-8D64-4BAE-F52D-0ED5955B2BA6}"/>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5" name="Footer Placeholder 4">
            <a:extLst>
              <a:ext uri="{FF2B5EF4-FFF2-40B4-BE49-F238E27FC236}">
                <a16:creationId xmlns:a16="http://schemas.microsoft.com/office/drawing/2014/main" id="{5A84CF7A-5130-53D1-5EBE-132969B898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6B9C63-935F-8A80-963E-1B8430AF0D4C}"/>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288774817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C5AAC-4A70-759D-5FA0-1136D9C4D4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6C43AF-8E6E-C253-FBA4-95E4EF016D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5FE84D-0323-C287-124D-407C599005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AA6D00-568C-B7F2-0F1C-B63B8533538B}"/>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6" name="Footer Placeholder 5">
            <a:extLst>
              <a:ext uri="{FF2B5EF4-FFF2-40B4-BE49-F238E27FC236}">
                <a16:creationId xmlns:a16="http://schemas.microsoft.com/office/drawing/2014/main" id="{775D2495-AFAA-93BD-1EAD-92AB6202E3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50DB57-64C1-74FF-BA15-BBB3DD71DEE3}"/>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10166798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E78B-426F-782E-7BA3-B4613F0FABF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E31019-CB2C-B4D1-A2E5-05B5573D88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6F466-CFBA-D1BE-0804-4EB10F398F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F72DEA-B93B-73A5-025F-2F3F95A966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B0C879-52BF-3745-F813-67D0F1174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63BA38-22E0-3A20-8BBF-FE88E0C0C0DA}"/>
              </a:ext>
            </a:extLst>
          </p:cNvPr>
          <p:cNvSpPr>
            <a:spLocks noGrp="1"/>
          </p:cNvSpPr>
          <p:nvPr>
            <p:ph type="dt" sz="half" idx="10"/>
          </p:nvPr>
        </p:nvSpPr>
        <p:spPr/>
        <p:txBody>
          <a:bodyPr/>
          <a:lstStyle/>
          <a:p>
            <a:fld id="{9707C1E7-E7E8-4B0D-8E22-C770C0478963}" type="datetimeFigureOut">
              <a:rPr lang="en-IN" smtClean="0"/>
              <a:t>16-06-2025</a:t>
            </a:fld>
            <a:endParaRPr lang="en-IN"/>
          </a:p>
        </p:txBody>
      </p:sp>
      <p:sp>
        <p:nvSpPr>
          <p:cNvPr id="8" name="Footer Placeholder 7">
            <a:extLst>
              <a:ext uri="{FF2B5EF4-FFF2-40B4-BE49-F238E27FC236}">
                <a16:creationId xmlns:a16="http://schemas.microsoft.com/office/drawing/2014/main" id="{BDF8FBEA-1E84-2923-7C6D-78CA8418B0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F7EE10-84DB-213E-CA24-66EDB83F58AB}"/>
              </a:ext>
            </a:extLst>
          </p:cNvPr>
          <p:cNvSpPr>
            <a:spLocks noGrp="1"/>
          </p:cNvSpPr>
          <p:nvPr>
            <p:ph type="sldNum" sz="quarter" idx="12"/>
          </p:nvPr>
        </p:nvSpPr>
        <p:spPr/>
        <p:txBody>
          <a:bodyPr/>
          <a:lstStyle/>
          <a:p>
            <a:fld id="{4ADFE454-E84B-402B-BFDA-D9CA6CF4FE2C}" type="slidenum">
              <a:rPr lang="en-IN" smtClean="0"/>
              <a:t>‹#›</a:t>
            </a:fld>
            <a:endParaRPr lang="en-IN"/>
          </a:p>
        </p:txBody>
      </p:sp>
    </p:spTree>
    <p:extLst>
      <p:ext uri="{BB962C8B-B14F-4D97-AF65-F5344CB8AC3E}">
        <p14:creationId xmlns:p14="http://schemas.microsoft.com/office/powerpoint/2010/main" val="255965726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theme" Target="../theme/theme4.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17237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B4781-146E-6190-920B-8F5FCADB9D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4E29DC-FAD6-B3AF-6129-7AFD21CB1B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50317-E496-DC23-9729-7F27ACBBC0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4AA43684-981E-C186-82E8-23ADE12C5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80A8F8-9CA4-1CE0-EF5D-DC852127F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E2D47-F2A7-4409-8416-10471F8D9407}" type="slidenum">
              <a:rPr lang="en-US" smtClean="0"/>
              <a:t>‹#›</a:t>
            </a:fld>
            <a:endParaRPr lang="en-US"/>
          </a:p>
        </p:txBody>
      </p:sp>
    </p:spTree>
    <p:extLst>
      <p:ext uri="{BB962C8B-B14F-4D97-AF65-F5344CB8AC3E}">
        <p14:creationId xmlns:p14="http://schemas.microsoft.com/office/powerpoint/2010/main" val="76313194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C43656-CE59-5DF1-6723-8A71B8B1C7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5AB77E-3C19-AF66-CDD3-81EF36D9F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07817C-DF53-A686-74FB-3E0EC0FF9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07C1E7-E7E8-4B0D-8E22-C770C0478963}" type="datetimeFigureOut">
              <a:rPr lang="en-IN" smtClean="0"/>
              <a:t>16-06-2025</a:t>
            </a:fld>
            <a:endParaRPr lang="en-IN"/>
          </a:p>
        </p:txBody>
      </p:sp>
      <p:sp>
        <p:nvSpPr>
          <p:cNvPr id="5" name="Footer Placeholder 4">
            <a:extLst>
              <a:ext uri="{FF2B5EF4-FFF2-40B4-BE49-F238E27FC236}">
                <a16:creationId xmlns:a16="http://schemas.microsoft.com/office/drawing/2014/main" id="{7682E522-3B48-5643-8426-5485849EC6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3353B3E-5D63-50F2-D4AC-D489670F0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FE454-E84B-402B-BFDA-D9CA6CF4FE2C}" type="slidenum">
              <a:rPr lang="en-IN" smtClean="0"/>
              <a:t>‹#›</a:t>
            </a:fld>
            <a:endParaRPr lang="en-IN"/>
          </a:p>
        </p:txBody>
      </p:sp>
    </p:spTree>
    <p:extLst>
      <p:ext uri="{BB962C8B-B14F-4D97-AF65-F5344CB8AC3E}">
        <p14:creationId xmlns:p14="http://schemas.microsoft.com/office/powerpoint/2010/main" val="284185450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3B4781-146E-6190-920B-8F5FCADB9D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4E29DC-FAD6-B3AF-6129-7AFD21CB1B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50317-E496-DC23-9729-7F27ACBBC0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4C9C9-7CEB-44E1-9F95-0719A615403F}" type="datetimeFigureOut">
              <a:rPr lang="en-US" smtClean="0"/>
              <a:t>6/16/2025</a:t>
            </a:fld>
            <a:endParaRPr lang="en-US"/>
          </a:p>
        </p:txBody>
      </p:sp>
      <p:sp>
        <p:nvSpPr>
          <p:cNvPr id="5" name="Footer Placeholder 4">
            <a:extLst>
              <a:ext uri="{FF2B5EF4-FFF2-40B4-BE49-F238E27FC236}">
                <a16:creationId xmlns:a16="http://schemas.microsoft.com/office/drawing/2014/main" id="{4AA43684-981E-C186-82E8-23ADE12C5A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80A8F8-9CA4-1CE0-EF5D-DC852127F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E2D47-F2A7-4409-8416-10471F8D9407}" type="slidenum">
              <a:rPr lang="en-US" smtClean="0"/>
              <a:t>‹#›</a:t>
            </a:fld>
            <a:endParaRPr lang="en-US"/>
          </a:p>
        </p:txBody>
      </p:sp>
    </p:spTree>
    <p:extLst>
      <p:ext uri="{BB962C8B-B14F-4D97-AF65-F5344CB8AC3E}">
        <p14:creationId xmlns:p14="http://schemas.microsoft.com/office/powerpoint/2010/main" val="357018602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mailto:Joan.Graves@kyndryl.com" TargetMode="External"/><Relationship Id="rId13" Type="http://schemas.openxmlformats.org/officeDocument/2006/relationships/hyperlink" Target="mailto:aluzes@microsoft.com" TargetMode="External"/><Relationship Id="rId3" Type="http://schemas.openxmlformats.org/officeDocument/2006/relationships/hyperlink" Target="mailto:anubha.garg@kyndryl.com" TargetMode="External"/><Relationship Id="rId7" Type="http://schemas.openxmlformats.org/officeDocument/2006/relationships/hyperlink" Target="mailto:dmytro.mishkin@kyndryl.com" TargetMode="External"/><Relationship Id="rId12" Type="http://schemas.openxmlformats.org/officeDocument/2006/relationships/hyperlink" Target="mailto:v-sudmurthy@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121.xml"/><Relationship Id="rId6" Type="http://schemas.openxmlformats.org/officeDocument/2006/relationships/hyperlink" Target="mailto:babu.thangaratinam@kyndryl.com" TargetMode="External"/><Relationship Id="rId11" Type="http://schemas.openxmlformats.org/officeDocument/2006/relationships/hyperlink" Target="mailto:v-rajeshdo@microsoft.com" TargetMode="External"/><Relationship Id="rId5" Type="http://schemas.openxmlformats.org/officeDocument/2006/relationships/hyperlink" Target="mailto:venkateswara.rao.samala@kyndryl.com" TargetMode="External"/><Relationship Id="rId10" Type="http://schemas.openxmlformats.org/officeDocument/2006/relationships/hyperlink" Target="mailto:v-prubaszny@microsoft.com" TargetMode="External"/><Relationship Id="rId4" Type="http://schemas.openxmlformats.org/officeDocument/2006/relationships/hyperlink" Target="mailto:suchitra.nambiar@kyndryl.com" TargetMode="External"/><Relationship Id="rId9" Type="http://schemas.openxmlformats.org/officeDocument/2006/relationships/hyperlink" Target="mailto:Emilia.Rymer@kyndryl.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eg"/><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xml"/><Relationship Id="rId1" Type="http://schemas.openxmlformats.org/officeDocument/2006/relationships/slideLayout" Target="../slideLayouts/slideLayout93.xml"/><Relationship Id="rId4" Type="http://schemas.openxmlformats.org/officeDocument/2006/relationships/image" Target="../media/image4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5.xml"/><Relationship Id="rId1" Type="http://schemas.openxmlformats.org/officeDocument/2006/relationships/slideLayout" Target="../slideLayouts/slideLayout87.xml"/><Relationship Id="rId4" Type="http://schemas.openxmlformats.org/officeDocument/2006/relationships/image" Target="../media/image41.emf"/></Relationships>
</file>

<file path=ppt/slides/_rels/slide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1.bin"/><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2.bin"/><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5374" y="1101730"/>
            <a:ext cx="4944732" cy="984885"/>
          </a:xfrm>
        </p:spPr>
        <p:txBody>
          <a:bodyPr/>
          <a:lstStyle/>
          <a:p>
            <a:r>
              <a:rPr lang="en-US" sz="3200" dirty="0"/>
              <a:t>Customer Success Unit</a:t>
            </a:r>
            <a:br>
              <a:rPr lang="en-US" sz="3200" dirty="0"/>
            </a:br>
            <a:r>
              <a:rPr lang="en-US" sz="3200" dirty="0"/>
              <a:t>Cloud Accelerate Factory</a:t>
            </a:r>
          </a:p>
        </p:txBody>
      </p:sp>
      <p:sp>
        <p:nvSpPr>
          <p:cNvPr id="5" name="Text Placeholder 4"/>
          <p:cNvSpPr>
            <a:spLocks noGrp="1"/>
          </p:cNvSpPr>
          <p:nvPr>
            <p:ph type="body" sz="quarter" idx="12"/>
          </p:nvPr>
        </p:nvSpPr>
        <p:spPr>
          <a:xfrm>
            <a:off x="582042" y="2967335"/>
            <a:ext cx="4164583" cy="307777"/>
          </a:xfrm>
        </p:spPr>
        <p:txBody>
          <a:bodyPr/>
          <a:lstStyle/>
          <a:p>
            <a:r>
              <a:rPr lang="en-US" sz="2000" dirty="0"/>
              <a:t>Assessment and Migration Plan</a:t>
            </a:r>
            <a:endParaRPr lang="en-US" dirty="0"/>
          </a:p>
        </p:txBody>
      </p:sp>
      <p:sp>
        <p:nvSpPr>
          <p:cNvPr id="2" name="TextBox 1">
            <a:extLst>
              <a:ext uri="{FF2B5EF4-FFF2-40B4-BE49-F238E27FC236}">
                <a16:creationId xmlns:a16="http://schemas.microsoft.com/office/drawing/2014/main" id="{DEC8E7A7-CDF0-DFB1-50CE-03F4C8B4B4EE}"/>
              </a:ext>
            </a:extLst>
          </p:cNvPr>
          <p:cNvSpPr txBox="1"/>
          <p:nvPr/>
        </p:nvSpPr>
        <p:spPr>
          <a:xfrm>
            <a:off x="578738" y="4407829"/>
            <a:ext cx="4478004" cy="123110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Prepared for </a:t>
            </a:r>
            <a:r>
              <a:rPr lang="en-US" sz="1600" dirty="0">
                <a:latin typeface="Segoe UI"/>
              </a:rPr>
              <a:t>[Avolta]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By </a:t>
            </a:r>
            <a:r>
              <a:rPr kumimoji="0" lang="en-US" sz="1600" b="0" i="0" u="none" strike="noStrike" kern="1200" cap="none" spc="0" normalizeH="0" baseline="0" noProof="0" dirty="0">
                <a:ln>
                  <a:noFill/>
                </a:ln>
                <a:effectLst/>
                <a:uLnTx/>
                <a:uFillTx/>
                <a:latin typeface="Segoe UI"/>
                <a:ea typeface="+mn-ea"/>
                <a:cs typeface="+mn-cs"/>
              </a:rPr>
              <a:t>[Cloud Accelerate Factory]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[1</a:t>
            </a:r>
            <a:r>
              <a:rPr lang="en-US" sz="1600" dirty="0">
                <a:latin typeface="Segoe UI"/>
              </a:rPr>
              <a:t>6</a:t>
            </a:r>
            <a:r>
              <a:rPr lang="en-US" sz="1600" baseline="30000" dirty="0">
                <a:latin typeface="Segoe UI"/>
              </a:rPr>
              <a:t>th </a:t>
            </a:r>
            <a:r>
              <a:rPr lang="en-US" sz="1600" dirty="0">
                <a:latin typeface="Segoe UI"/>
              </a:rPr>
              <a:t>June </a:t>
            </a:r>
            <a:r>
              <a:rPr kumimoji="0" lang="en-US" sz="1600" b="0" i="0" u="none" strike="noStrike" kern="1200" cap="none" spc="0" normalizeH="0" baseline="0" noProof="0" dirty="0">
                <a:ln>
                  <a:noFill/>
                </a:ln>
                <a:effectLst/>
                <a:uLnTx/>
                <a:uFillTx/>
                <a:latin typeface="Segoe UI"/>
                <a:ea typeface="+mn-ea"/>
                <a:cs typeface="+mn-cs"/>
              </a:rPr>
              <a:t>2025]</a:t>
            </a:r>
          </a:p>
        </p:txBody>
      </p:sp>
    </p:spTree>
    <p:extLst>
      <p:ext uri="{BB962C8B-B14F-4D97-AF65-F5344CB8AC3E}">
        <p14:creationId xmlns:p14="http://schemas.microsoft.com/office/powerpoint/2010/main" val="18317120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554A4957-1005-E6E8-E426-1AAF84826C06}"/>
              </a:ext>
            </a:extLst>
          </p:cNvPr>
          <p:cNvGraphicFramePr>
            <a:graphicFrameLocks noGrp="1"/>
          </p:cNvGraphicFramePr>
          <p:nvPr>
            <p:extLst>
              <p:ext uri="{D42A27DB-BD31-4B8C-83A1-F6EECF244321}">
                <p14:modId xmlns:p14="http://schemas.microsoft.com/office/powerpoint/2010/main" val="3651838119"/>
              </p:ext>
            </p:extLst>
          </p:nvPr>
        </p:nvGraphicFramePr>
        <p:xfrm>
          <a:off x="381193" y="759010"/>
          <a:ext cx="6172007" cy="3108960"/>
        </p:xfrm>
        <a:graphic>
          <a:graphicData uri="http://schemas.openxmlformats.org/drawingml/2006/table">
            <a:tbl>
              <a:tblPr firstRow="1" bandRow="1">
                <a:tableStyleId>{5C22544A-7EE6-4342-B048-85BDC9FD1C3A}</a:tableStyleId>
              </a:tblPr>
              <a:tblGrid>
                <a:gridCol w="2335485">
                  <a:extLst>
                    <a:ext uri="{9D8B030D-6E8A-4147-A177-3AD203B41FA5}">
                      <a16:colId xmlns:a16="http://schemas.microsoft.com/office/drawing/2014/main" val="20004"/>
                    </a:ext>
                  </a:extLst>
                </a:gridCol>
                <a:gridCol w="3836522">
                  <a:extLst>
                    <a:ext uri="{9D8B030D-6E8A-4147-A177-3AD203B41FA5}">
                      <a16:colId xmlns:a16="http://schemas.microsoft.com/office/drawing/2014/main" val="20005"/>
                    </a:ext>
                  </a:extLst>
                </a:gridCol>
              </a:tblGrid>
              <a:tr h="119299">
                <a:tc gridSpan="2">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ctr"/>
                      <a:r>
                        <a:rPr lang="en-US" sz="1200" dirty="0">
                          <a:latin typeface="Segoe UI"/>
                        </a:rPr>
                        <a:t>[Avolta/Kyndryl]</a:t>
                      </a:r>
                      <a:r>
                        <a:rPr lang="en-US" sz="1200" dirty="0"/>
                        <a:t> Team Contacts</a:t>
                      </a:r>
                      <a:endParaRPr lang="en-US" sz="1200" dirty="0">
                        <a:latin typeface="+mn-lt"/>
                        <a:cs typeface="Segoe UI"/>
                      </a:endParaRPr>
                    </a:p>
                  </a:txBody>
                  <a:tcPr anchor="ctr"/>
                </a:tc>
                <a:tc hMerge="1">
                  <a:txBody>
                    <a:bodyPr/>
                    <a:lstStyle/>
                    <a:p>
                      <a:endParaRPr lang="en-US"/>
                    </a:p>
                  </a:txBody>
                  <a:tcPr/>
                </a:tc>
                <a:extLst>
                  <a:ext uri="{0D108BD9-81ED-4DB2-BD59-A6C34878D82A}">
                    <a16:rowId xmlns:a16="http://schemas.microsoft.com/office/drawing/2014/main" val="10000"/>
                  </a:ext>
                </a:extLst>
              </a:tr>
              <a:tr h="249486">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Project Leader</a:t>
                      </a:r>
                      <a:endParaRPr lang="en-US" sz="1200" dirty="0">
                        <a:latin typeface="+mn-lt"/>
                        <a:cs typeface="Segoe UI"/>
                      </a:endParaRPr>
                    </a:p>
                  </a:txBody>
                  <a:tcPr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Calibri" panose="020F0502020204030204"/>
                          <a:ea typeface="+mn-ea"/>
                          <a:cs typeface="+mn-cs"/>
                        </a:rPr>
                        <a:t>Anubha Garg(</a:t>
                      </a:r>
                      <a:r>
                        <a:rPr lang="en-US" sz="1200" dirty="0">
                          <a:latin typeface="+mn-lt"/>
                          <a:cs typeface="Segoe UI" panose="020B0502040204020203" pitchFamily="34" charset="0"/>
                          <a:hlinkClick r:id="rId3"/>
                        </a:rPr>
                        <a:t>anubha.garg@kyndryl.com</a:t>
                      </a:r>
                      <a:r>
                        <a:rPr lang="en-US" sz="1200" dirty="0">
                          <a:latin typeface="+mn-lt"/>
                          <a:cs typeface="Segoe UI" panose="020B0502040204020203" pitchFamily="34" charset="0"/>
                        </a:rPr>
                        <a:t>)</a:t>
                      </a:r>
                    </a:p>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Calibri" panose="020F0502020204030204"/>
                          <a:ea typeface="+mn-ea"/>
                          <a:cs typeface="+mn-cs"/>
                        </a:rPr>
                        <a:t>Suchitra Nambiar (</a:t>
                      </a:r>
                      <a:r>
                        <a:rPr lang="en-IN" sz="1200" b="0" i="0" kern="1200" dirty="0">
                          <a:solidFill>
                            <a:schemeClr val="dk1"/>
                          </a:solidFill>
                          <a:effectLst/>
                          <a:latin typeface="Calibri" panose="020F0502020204030204"/>
                          <a:ea typeface="+mn-ea"/>
                          <a:cs typeface="+mn-cs"/>
                          <a:hlinkClick r:id="rId4"/>
                        </a:rPr>
                        <a:t>suchitra.nambiar@kyndryl.com</a:t>
                      </a:r>
                      <a:r>
                        <a:rPr lang="en-IN" sz="1200" b="0" i="0" kern="1200" dirty="0">
                          <a:solidFill>
                            <a:schemeClr val="dk1"/>
                          </a:solidFill>
                          <a:effectLst/>
                          <a:latin typeface="Calibri" panose="020F0502020204030204"/>
                          <a:ea typeface="+mn-ea"/>
                          <a:cs typeface="+mn-cs"/>
                        </a:rPr>
                        <a:t>) </a:t>
                      </a:r>
                      <a:endParaRPr lang="en-US" sz="1200" b="0" dirty="0">
                        <a:latin typeface="+mn-lt"/>
                        <a:cs typeface="Segoe UI" panose="020B0502040204020203" pitchFamily="34" charset="0"/>
                      </a:endParaRPr>
                    </a:p>
                  </a:txBody>
                  <a:tcPr anchor="ctr"/>
                </a:tc>
                <a:extLst>
                  <a:ext uri="{0D108BD9-81ED-4DB2-BD59-A6C34878D82A}">
                    <a16:rowId xmlns:a16="http://schemas.microsoft.com/office/drawing/2014/main" val="10003"/>
                  </a:ext>
                </a:extLst>
              </a:tr>
              <a:tr h="25217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Infrastructure Manager</a:t>
                      </a:r>
                      <a:endParaRPr lang="en-US" sz="1200" dirty="0">
                        <a:latin typeface="+mn-lt"/>
                        <a:cs typeface="Segoe UI"/>
                      </a:endParaRPr>
                    </a:p>
                  </a:txBody>
                  <a:tcPr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Calibri" panose="020F0502020204030204"/>
                          <a:ea typeface="+mn-ea"/>
                          <a:cs typeface="+mn-cs"/>
                        </a:rPr>
                        <a:t>Venkateswara Rao Samala</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Calibri" panose="020F0502020204030204"/>
                          <a:ea typeface="+mn-ea"/>
                          <a:cs typeface="Segoe UI" panose="020B0502040204020203" pitchFamily="34" charset="0"/>
                          <a:hlinkClick r:id="rId5"/>
                        </a:rPr>
                        <a:t>venkateswara.rao.samala@kyndryl.com</a:t>
                      </a:r>
                      <a:r>
                        <a:rPr lang="en-US" sz="1200" kern="1200" dirty="0">
                          <a:solidFill>
                            <a:schemeClr val="dk1"/>
                          </a:solidFill>
                          <a:latin typeface="Calibri" panose="020F0502020204030204"/>
                          <a:ea typeface="+mn-ea"/>
                          <a:cs typeface="Segoe UI" panose="020B0502040204020203" pitchFamily="34" charset="0"/>
                        </a:rPr>
                        <a:t> </a:t>
                      </a:r>
                    </a:p>
                  </a:txBody>
                  <a:tcPr anchor="ctr"/>
                </a:tc>
                <a:extLst>
                  <a:ext uri="{0D108BD9-81ED-4DB2-BD59-A6C34878D82A}">
                    <a16:rowId xmlns:a16="http://schemas.microsoft.com/office/drawing/2014/main" val="10005"/>
                  </a:ext>
                </a:extLst>
              </a:tr>
              <a:tr h="12935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Infrastructure Architect </a:t>
                      </a:r>
                    </a:p>
                  </a:txBody>
                  <a:tcPr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Calibri" panose="020F0502020204030204"/>
                          <a:ea typeface="+mn-ea"/>
                          <a:cs typeface="+mn-cs"/>
                        </a:rPr>
                        <a:t>Babu Thangaratinam</a:t>
                      </a:r>
                    </a:p>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dirty="0">
                          <a:hlinkClick r:id="rId6" tooltip="mailto:babu.thangaratinam@kyndryl.com"/>
                        </a:rPr>
                        <a:t>(babu.thangaratinam@kyndryl.com</a:t>
                      </a:r>
                      <a:r>
                        <a:rPr lang="en-IN" sz="1200" dirty="0"/>
                        <a:t>)</a:t>
                      </a:r>
                    </a:p>
                    <a:p>
                      <a:pPr marL="0" marR="0" lvl="0" indent="0" algn="ctr" defTabSz="932742" rtl="0" eaLnBrk="1" fontAlgn="auto" latinLnBrk="0" hangingPunct="1">
                        <a:lnSpc>
                          <a:spcPct val="100000"/>
                        </a:lnSpc>
                        <a:spcBef>
                          <a:spcPts val="0"/>
                        </a:spcBef>
                        <a:spcAft>
                          <a:spcPts val="0"/>
                        </a:spcAft>
                        <a:buClrTx/>
                        <a:buSzTx/>
                        <a:buFontTx/>
                        <a:buNone/>
                        <a:tabLst/>
                        <a:defRPr/>
                      </a:pPr>
                      <a:endParaRPr lang="en-IN" sz="1200" kern="1200" dirty="0">
                        <a:solidFill>
                          <a:schemeClr val="dk1"/>
                        </a:solidFill>
                        <a:latin typeface="Calibri" panose="020F0502020204030204"/>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latin typeface="Calibri" panose="020F0502020204030204"/>
                          <a:ea typeface="+mn-ea"/>
                          <a:cs typeface="Segoe UI" panose="020B0502040204020203" pitchFamily="34" charset="0"/>
                        </a:rPr>
                        <a:t>Dmytro Mishkin (</a:t>
                      </a:r>
                      <a:r>
                        <a:rPr lang="en-IN" sz="1200" dirty="0"/>
                        <a:t>⁠</a:t>
                      </a:r>
                      <a:r>
                        <a:rPr lang="en-IN" sz="1200" dirty="0">
                          <a:hlinkClick r:id="rId7" tooltip="mailto:dmytro.mishkin@kyndryl.com"/>
                        </a:rPr>
                        <a:t>dmytro.mishkin@kyndryl.com</a:t>
                      </a:r>
                      <a:r>
                        <a:rPr lang="en-IN" sz="1200" dirty="0"/>
                        <a:t>)</a:t>
                      </a:r>
                      <a:endParaRPr lang="en-US" sz="1200" kern="1200" dirty="0">
                        <a:solidFill>
                          <a:schemeClr val="dk1"/>
                        </a:solidFill>
                        <a:latin typeface="Calibri" panose="020F0502020204030204"/>
                        <a:ea typeface="+mn-ea"/>
                        <a:cs typeface="Segoe UI" panose="020B0502040204020203" pitchFamily="34" charset="0"/>
                      </a:endParaRPr>
                    </a:p>
                  </a:txBody>
                  <a:tcPr anchor="ctr"/>
                </a:tc>
                <a:extLst>
                  <a:ext uri="{0D108BD9-81ED-4DB2-BD59-A6C34878D82A}">
                    <a16:rowId xmlns:a16="http://schemas.microsoft.com/office/drawing/2014/main" val="10006"/>
                  </a:ext>
                </a:extLst>
              </a:tr>
              <a:tr h="12935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SQL BAU Team</a:t>
                      </a:r>
                      <a:endParaRPr lang="en-US" sz="1200" dirty="0">
                        <a:latin typeface="+mn-lt"/>
                        <a:cs typeface="Segoe UI"/>
                      </a:endParaRPr>
                    </a:p>
                  </a:txBody>
                  <a:tcPr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Calibri" panose="020F0502020204030204"/>
                          <a:ea typeface="+mn-ea"/>
                          <a:cs typeface="+mn-cs"/>
                        </a:rPr>
                        <a:t>Joan Graves (</a:t>
                      </a:r>
                      <a:r>
                        <a:rPr lang="en-IN" sz="1200" dirty="0">
                          <a:hlinkClick r:id="rId8" tooltip="mailto:joan.graves@kyndryl.com"/>
                        </a:rPr>
                        <a:t>Joan.Graves@kyndryl.com</a:t>
                      </a:r>
                      <a:r>
                        <a:rPr lang="en-IN" sz="1200" dirty="0"/>
                        <a:t>)</a:t>
                      </a:r>
                    </a:p>
                    <a:p>
                      <a:pPr marL="0" marR="0" lvl="0" indent="0" algn="ctr" defTabSz="932742" rtl="0" eaLnBrk="1" fontAlgn="auto" latinLnBrk="0" hangingPunct="1">
                        <a:lnSpc>
                          <a:spcPct val="100000"/>
                        </a:lnSpc>
                        <a:spcBef>
                          <a:spcPts val="0"/>
                        </a:spcBef>
                        <a:spcAft>
                          <a:spcPts val="0"/>
                        </a:spcAft>
                        <a:buClrTx/>
                        <a:buSzTx/>
                        <a:buFontTx/>
                        <a:buNone/>
                        <a:tabLst/>
                        <a:defRPr/>
                      </a:pPr>
                      <a:endParaRPr lang="en-IN" sz="1200" dirty="0"/>
                    </a:p>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Calibri" panose="020F0502020204030204"/>
                          <a:ea typeface="+mn-ea"/>
                          <a:cs typeface="+mn-cs"/>
                        </a:rPr>
                        <a:t>Emilia Rymer (</a:t>
                      </a:r>
                      <a:r>
                        <a:rPr lang="en-IN" sz="1200" dirty="0">
                          <a:hlinkClick r:id="rId9" tooltip="mailto:emilia.rymer@kyndryl.com"/>
                        </a:rPr>
                        <a:t>Emilia.Rymer@kyndryl.com</a:t>
                      </a:r>
                      <a:r>
                        <a:rPr lang="en-IN" sz="1200" dirty="0"/>
                        <a:t> )</a:t>
                      </a:r>
                      <a:endParaRPr lang="en-US" sz="1200" kern="1200" dirty="0">
                        <a:solidFill>
                          <a:schemeClr val="dk1"/>
                        </a:solidFill>
                        <a:latin typeface="Calibri" panose="020F0502020204030204"/>
                        <a:ea typeface="+mn-ea"/>
                        <a:cs typeface="Segoe UI" panose="020B0502040204020203" pitchFamily="34" charset="0"/>
                      </a:endParaRPr>
                    </a:p>
                  </a:txBody>
                  <a:tcPr anchor="ctr"/>
                </a:tc>
                <a:extLst>
                  <a:ext uri="{0D108BD9-81ED-4DB2-BD59-A6C34878D82A}">
                    <a16:rowId xmlns:a16="http://schemas.microsoft.com/office/drawing/2014/main" val="1739524443"/>
                  </a:ext>
                </a:extLst>
              </a:tr>
              <a:tr h="1293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Application Manager</a:t>
                      </a:r>
                      <a:endParaRPr lang="en-US" sz="1200" dirty="0">
                        <a:latin typeface="+mn-lt"/>
                        <a:cs typeface="Segoe UI"/>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Calibri" panose="020F0502020204030204"/>
                        <a:ea typeface="+mn-ea"/>
                        <a:cs typeface="Segoe UI" panose="020B0502040204020203" pitchFamily="34" charset="0"/>
                      </a:endParaRPr>
                    </a:p>
                  </a:txBody>
                  <a:tcPr anchor="ctr"/>
                </a:tc>
                <a:extLst>
                  <a:ext uri="{0D108BD9-81ED-4DB2-BD59-A6C34878D82A}">
                    <a16:rowId xmlns:a16="http://schemas.microsoft.com/office/drawing/2014/main" val="4098356367"/>
                  </a:ext>
                </a:extLst>
              </a:tr>
            </a:tbl>
          </a:graphicData>
        </a:graphic>
      </p:graphicFrame>
      <p:sp>
        <p:nvSpPr>
          <p:cNvPr id="3" name="Title 1">
            <a:extLst>
              <a:ext uri="{FF2B5EF4-FFF2-40B4-BE49-F238E27FC236}">
                <a16:creationId xmlns:a16="http://schemas.microsoft.com/office/drawing/2014/main" id="{D084D653-C047-A18A-22FF-C2E56435F2B7}"/>
              </a:ext>
            </a:extLst>
          </p:cNvPr>
          <p:cNvSpPr txBox="1">
            <a:spLocks/>
          </p:cNvSpPr>
          <p:nvPr/>
        </p:nvSpPr>
        <p:spPr>
          <a:xfrm>
            <a:off x="0" y="-1837"/>
            <a:ext cx="12192000" cy="37241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052A58"/>
                </a:solidFill>
                <a:effectLst/>
                <a:uLnTx/>
                <a:uFillTx/>
                <a:latin typeface="Calibri Light" panose="020F0302020204030204"/>
                <a:ea typeface="+mj-ea"/>
                <a:cs typeface="+mj-cs"/>
              </a:rPr>
              <a:t>Team Contacts and Proposed Governance</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graphicFrame>
        <p:nvGraphicFramePr>
          <p:cNvPr id="11" name="Table 5">
            <a:extLst>
              <a:ext uri="{FF2B5EF4-FFF2-40B4-BE49-F238E27FC236}">
                <a16:creationId xmlns:a16="http://schemas.microsoft.com/office/drawing/2014/main" id="{F80E6BBB-23A4-D8F6-7A28-5EF68D0D6BC4}"/>
              </a:ext>
            </a:extLst>
          </p:cNvPr>
          <p:cNvGraphicFramePr>
            <a:graphicFrameLocks noGrp="1"/>
          </p:cNvGraphicFramePr>
          <p:nvPr>
            <p:extLst>
              <p:ext uri="{D42A27DB-BD31-4B8C-83A1-F6EECF244321}">
                <p14:modId xmlns:p14="http://schemas.microsoft.com/office/powerpoint/2010/main" val="684183430"/>
              </p:ext>
            </p:extLst>
          </p:nvPr>
        </p:nvGraphicFramePr>
        <p:xfrm>
          <a:off x="381193" y="4879791"/>
          <a:ext cx="11376570" cy="1371600"/>
        </p:xfrm>
        <a:graphic>
          <a:graphicData uri="http://schemas.openxmlformats.org/drawingml/2006/table">
            <a:tbl>
              <a:tblPr firstRow="1" bandRow="1">
                <a:tableStyleId>{5C22544A-7EE6-4342-B048-85BDC9FD1C3A}</a:tableStyleId>
              </a:tblPr>
              <a:tblGrid>
                <a:gridCol w="1904806">
                  <a:extLst>
                    <a:ext uri="{9D8B030D-6E8A-4147-A177-3AD203B41FA5}">
                      <a16:colId xmlns:a16="http://schemas.microsoft.com/office/drawing/2014/main" val="20004"/>
                    </a:ext>
                  </a:extLst>
                </a:gridCol>
                <a:gridCol w="4016189">
                  <a:extLst>
                    <a:ext uri="{9D8B030D-6E8A-4147-A177-3AD203B41FA5}">
                      <a16:colId xmlns:a16="http://schemas.microsoft.com/office/drawing/2014/main" val="2807811227"/>
                    </a:ext>
                  </a:extLst>
                </a:gridCol>
                <a:gridCol w="1818993">
                  <a:extLst>
                    <a:ext uri="{9D8B030D-6E8A-4147-A177-3AD203B41FA5}">
                      <a16:colId xmlns:a16="http://schemas.microsoft.com/office/drawing/2014/main" val="20005"/>
                    </a:ext>
                  </a:extLst>
                </a:gridCol>
                <a:gridCol w="3636582">
                  <a:extLst>
                    <a:ext uri="{9D8B030D-6E8A-4147-A177-3AD203B41FA5}">
                      <a16:colId xmlns:a16="http://schemas.microsoft.com/office/drawing/2014/main" val="3585868169"/>
                    </a:ext>
                  </a:extLst>
                </a:gridCol>
              </a:tblGrid>
              <a:tr h="243469">
                <a:tc gridSpan="3">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ctr"/>
                      <a:r>
                        <a:rPr lang="en-US" sz="1200" dirty="0"/>
                        <a:t>Proposed Governance</a:t>
                      </a:r>
                      <a:endParaRPr lang="en-US" sz="1200" dirty="0">
                        <a:latin typeface="+mn-lt"/>
                        <a:cs typeface="Segoe UI"/>
                      </a:endParaRPr>
                    </a:p>
                  </a:txBody>
                  <a:tcPr anchor="ctr"/>
                </a:tc>
                <a:tc hMerge="1">
                  <a:txBody>
                    <a:bodyPr/>
                    <a:lstStyle/>
                    <a:p>
                      <a:endParaRPr lang="en-US"/>
                    </a:p>
                  </a:txBody>
                  <a:tcPr/>
                </a:tc>
                <a:tc hMerge="1">
                  <a:txBody>
                    <a:bodyPr/>
                    <a:lstStyle/>
                    <a:p>
                      <a:endParaRPr lang="en-US"/>
                    </a:p>
                  </a:txBody>
                  <a:tcPr/>
                </a:tc>
                <a:tc>
                  <a:txBody>
                    <a:bodyPr/>
                    <a:lstStyle/>
                    <a:p>
                      <a:pPr algn="ctr"/>
                      <a:endParaRPr lang="en-US" sz="1200">
                        <a:latin typeface="+mn-lt"/>
                        <a:cs typeface="Segoe UI"/>
                      </a:endParaRPr>
                    </a:p>
                  </a:txBody>
                  <a:tcPr anchor="ctr"/>
                </a:tc>
                <a:extLst>
                  <a:ext uri="{0D108BD9-81ED-4DB2-BD59-A6C34878D82A}">
                    <a16:rowId xmlns:a16="http://schemas.microsoft.com/office/drawing/2014/main" val="10000"/>
                  </a:ext>
                </a:extLst>
              </a:tr>
              <a:tr h="12935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Meeting</a:t>
                      </a:r>
                      <a:endParaRPr lang="en-US" sz="1200">
                        <a:solidFill>
                          <a:schemeClr val="bg1"/>
                        </a:solidFill>
                        <a:latin typeface="+mn-lt"/>
                        <a:cs typeface="Segoe UI"/>
                      </a:endParaRPr>
                    </a:p>
                  </a:txBody>
                  <a:tcPr anchor="ctr">
                    <a:solidFill>
                      <a:srgbClr val="4472C4"/>
                    </a:solidFill>
                  </a:tcPr>
                </a:tc>
                <a:tc>
                  <a:txBody>
                    <a:bodyPr/>
                    <a:lstStyle/>
                    <a:p>
                      <a:pPr algn="ctr"/>
                      <a:r>
                        <a:rPr lang="en-US" sz="1200">
                          <a:solidFill>
                            <a:schemeClr val="bg1"/>
                          </a:solidFill>
                        </a:rPr>
                        <a:t>Purpose</a:t>
                      </a:r>
                      <a:endParaRPr lang="en-US" sz="1200">
                        <a:solidFill>
                          <a:schemeClr val="bg1"/>
                        </a:solidFill>
                        <a:latin typeface="+mn-lt"/>
                        <a:cs typeface="Segoe UI" panose="020B0502040204020203" pitchFamily="34" charset="0"/>
                      </a:endParaRPr>
                    </a:p>
                  </a:txBody>
                  <a:tcPr anchor="ctr">
                    <a:solidFill>
                      <a:srgbClr val="4472C4"/>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sz="1200">
                          <a:solidFill>
                            <a:schemeClr val="bg1"/>
                          </a:solidFill>
                        </a:rPr>
                        <a:t>Proposed time</a:t>
                      </a:r>
                      <a:endParaRPr lang="en-US" sz="1200">
                        <a:solidFill>
                          <a:schemeClr val="bg1"/>
                        </a:solidFill>
                        <a:latin typeface="+mn-lt"/>
                        <a:cs typeface="Segoe UI" panose="020B0502040204020203" pitchFamily="34" charset="0"/>
                      </a:endParaRPr>
                    </a:p>
                  </a:txBody>
                  <a:tcPr anchor="ctr">
                    <a:solidFill>
                      <a:srgbClr val="4472C4"/>
                    </a:solidFill>
                  </a:tcPr>
                </a:tc>
                <a:tc>
                  <a:txBody>
                    <a:bodyPr/>
                    <a:lstStyle/>
                    <a:p>
                      <a:pPr algn="ctr"/>
                      <a:r>
                        <a:rPr lang="en-US" sz="1200">
                          <a:solidFill>
                            <a:schemeClr val="bg1"/>
                          </a:solidFill>
                        </a:rPr>
                        <a:t>Participants</a:t>
                      </a:r>
                      <a:endParaRPr lang="en-US" sz="1200">
                        <a:solidFill>
                          <a:schemeClr val="bg1"/>
                        </a:solidFill>
                        <a:latin typeface="+mn-lt"/>
                        <a:cs typeface="Segoe UI" panose="020B0502040204020203" pitchFamily="34" charset="0"/>
                      </a:endParaRPr>
                    </a:p>
                  </a:txBody>
                  <a:tcPr anchor="ctr">
                    <a:solidFill>
                      <a:srgbClr val="4472C4"/>
                    </a:solidFill>
                  </a:tcPr>
                </a:tc>
                <a:extLst>
                  <a:ext uri="{0D108BD9-81ED-4DB2-BD59-A6C34878D82A}">
                    <a16:rowId xmlns:a16="http://schemas.microsoft.com/office/drawing/2014/main" val="10003"/>
                  </a:ext>
                </a:extLst>
              </a:tr>
              <a:tr h="12935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Scrum with Project Core Execution Team</a:t>
                      </a:r>
                      <a:endParaRPr lang="en-US" sz="1200">
                        <a:latin typeface="+mn-lt"/>
                        <a:cs typeface="Segoe UI"/>
                      </a:endParaRPr>
                    </a:p>
                  </a:txBody>
                  <a:tcPr anchor="ctr"/>
                </a:tc>
                <a:tc>
                  <a:txBody>
                    <a:bodyPr/>
                    <a:lstStyle/>
                    <a:p>
                      <a:pPr lvl="0" algn="ctr">
                        <a:buNone/>
                      </a:pPr>
                      <a:r>
                        <a:rPr lang="en-US" sz="1200" dirty="0"/>
                        <a:t>Making sure that all activities are documented (Minutes of Meeting provided) and review the list of Active Items in the project plan</a:t>
                      </a:r>
                      <a:endParaRPr lang="en-US" sz="1200" dirty="0">
                        <a:latin typeface="+mn-lt"/>
                      </a:endParaRPr>
                    </a:p>
                  </a:txBody>
                  <a:tcPr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lvl="0" algn="ctr">
                        <a:buNone/>
                      </a:pPr>
                      <a:r>
                        <a:rPr lang="en-US" sz="1200">
                          <a:latin typeface="+mn-lt"/>
                        </a:rPr>
                        <a:t>NA</a:t>
                      </a:r>
                    </a:p>
                  </a:txBody>
                  <a:tcPr anchor="ctr"/>
                </a:tc>
                <a:tc>
                  <a:txBody>
                    <a:bodyPr/>
                    <a:lstStyle/>
                    <a:p>
                      <a:pPr algn="l"/>
                      <a:r>
                        <a:rPr lang="en-US" sz="1200" b="1" dirty="0">
                          <a:latin typeface="Segoe UI"/>
                          <a:cs typeface="Segoe UI" panose="020B0502040204020203" pitchFamily="34" charset="0"/>
                        </a:rPr>
                        <a:t>Avolta/Kyndryl</a:t>
                      </a:r>
                      <a:r>
                        <a:rPr lang="en-US" sz="1200" dirty="0">
                          <a:latin typeface="Segoe UI"/>
                          <a:cs typeface="Segoe UI" panose="020B0502040204020203" pitchFamily="34" charset="0"/>
                        </a:rPr>
                        <a:t>:</a:t>
                      </a:r>
                    </a:p>
                    <a:p>
                      <a:pPr algn="l"/>
                      <a:endParaRPr lang="en-US" sz="1200" dirty="0">
                        <a:latin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n-lt"/>
                          <a:cs typeface="Segoe UI" panose="020B0502040204020203" pitchFamily="34" charset="0"/>
                        </a:rPr>
                        <a:t>Microsoft</a:t>
                      </a:r>
                      <a:r>
                        <a:rPr lang="en-US" sz="1200" dirty="0">
                          <a:latin typeface="+mn-lt"/>
                          <a:cs typeface="Segoe UI" panose="020B0502040204020203" pitchFamily="34" charset="0"/>
                        </a:rPr>
                        <a:t>: Cloud Accelerate Factory Team &amp; Account Team</a:t>
                      </a:r>
                      <a:endParaRPr lang="en-US" sz="1200" dirty="0">
                        <a:effectLst/>
                        <a:latin typeface="Calibri" panose="020F0502020204030204" pitchFamily="34" charset="0"/>
                        <a:ea typeface="Calibri" panose="020F0502020204030204" pitchFamily="34" charset="0"/>
                      </a:endParaRPr>
                    </a:p>
                  </a:txBody>
                  <a:tcPr anchor="ct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0A737705-EEE0-1936-BFC7-0E57E6B925A0}"/>
              </a:ext>
            </a:extLst>
          </p:cNvPr>
          <p:cNvGraphicFramePr>
            <a:graphicFrameLocks noGrp="1"/>
          </p:cNvGraphicFramePr>
          <p:nvPr>
            <p:extLst>
              <p:ext uri="{D42A27DB-BD31-4B8C-83A1-F6EECF244321}">
                <p14:modId xmlns:p14="http://schemas.microsoft.com/office/powerpoint/2010/main" val="4097129945"/>
              </p:ext>
            </p:extLst>
          </p:nvPr>
        </p:nvGraphicFramePr>
        <p:xfrm>
          <a:off x="6794500" y="759007"/>
          <a:ext cx="5264631" cy="2688260"/>
        </p:xfrm>
        <a:graphic>
          <a:graphicData uri="http://schemas.openxmlformats.org/drawingml/2006/table">
            <a:tbl>
              <a:tblPr firstRow="1" bandRow="1">
                <a:tableStyleId>{5C22544A-7EE6-4342-B048-85BDC9FD1C3A}</a:tableStyleId>
              </a:tblPr>
              <a:tblGrid>
                <a:gridCol w="1312963">
                  <a:extLst>
                    <a:ext uri="{9D8B030D-6E8A-4147-A177-3AD203B41FA5}">
                      <a16:colId xmlns:a16="http://schemas.microsoft.com/office/drawing/2014/main" val="20004"/>
                    </a:ext>
                  </a:extLst>
                </a:gridCol>
                <a:gridCol w="2776901">
                  <a:extLst>
                    <a:ext uri="{9D8B030D-6E8A-4147-A177-3AD203B41FA5}">
                      <a16:colId xmlns:a16="http://schemas.microsoft.com/office/drawing/2014/main" val="20005"/>
                    </a:ext>
                  </a:extLst>
                </a:gridCol>
                <a:gridCol w="1174767">
                  <a:extLst>
                    <a:ext uri="{9D8B030D-6E8A-4147-A177-3AD203B41FA5}">
                      <a16:colId xmlns:a16="http://schemas.microsoft.com/office/drawing/2014/main" val="3035472618"/>
                    </a:ext>
                  </a:extLst>
                </a:gridCol>
              </a:tblGrid>
              <a:tr h="402260">
                <a:tc gridSpan="3">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ctr"/>
                      <a:r>
                        <a:rPr lang="en-US" sz="1200" dirty="0"/>
                        <a:t>Microsoft Team Contacts</a:t>
                      </a:r>
                      <a:endParaRPr lang="en-US" sz="1200" dirty="0">
                        <a:latin typeface="+mn-lt"/>
                        <a:cs typeface="Segoe UI"/>
                      </a:endParaRPr>
                    </a:p>
                  </a:txBody>
                  <a:tcPr anchor="ctr"/>
                </a:tc>
                <a:tc hMerge="1">
                  <a:txBody>
                    <a:bodyPr/>
                    <a:lstStyle/>
                    <a:p>
                      <a:endParaRPr lang="en-US"/>
                    </a:p>
                  </a:txBody>
                  <a:tcPr/>
                </a:tc>
                <a:tc hMerge="1">
                  <a:txBody>
                    <a:bodyPr/>
                    <a:lstStyle/>
                    <a:p>
                      <a:pPr algn="ctr"/>
                      <a:endParaRPr lang="en-US" sz="1000">
                        <a:latin typeface="+mn-lt"/>
                        <a:cs typeface="Segoe UI"/>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0000"/>
                  </a:ext>
                </a:extLst>
              </a:tr>
              <a:tr h="40226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Project Manager</a:t>
                      </a:r>
                      <a:endParaRPr lang="en-US" sz="1200" dirty="0">
                        <a:latin typeface="+mn-lt"/>
                        <a:cs typeface="Segoe UI"/>
                      </a:endParaRPr>
                    </a:p>
                  </a:txBody>
                  <a:tcPr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Calibri" panose="020F0502020204030204"/>
                          <a:ea typeface="+mn-ea"/>
                          <a:cs typeface="+mn-cs"/>
                        </a:rPr>
                        <a:t>Przemyslaw Rubaszny </a:t>
                      </a:r>
                    </a:p>
                    <a:p>
                      <a:pPr marL="0" marR="0" lvl="0" indent="0" algn="ctr" defTabSz="932742" rtl="0" eaLnBrk="1" fontAlgn="auto" latinLnBrk="0" hangingPunct="1">
                        <a:lnSpc>
                          <a:spcPct val="100000"/>
                        </a:lnSpc>
                        <a:spcBef>
                          <a:spcPts val="0"/>
                        </a:spcBef>
                        <a:spcAft>
                          <a:spcPts val="0"/>
                        </a:spcAft>
                        <a:buClrTx/>
                        <a:buSzTx/>
                        <a:buFontTx/>
                        <a:buNone/>
                        <a:tabLst/>
                        <a:defRPr/>
                      </a:pPr>
                      <a:r>
                        <a:rPr lang="fi-FI" sz="1200" dirty="0">
                          <a:effectLst/>
                        </a:rPr>
                        <a:t> (</a:t>
                      </a:r>
                      <a:r>
                        <a:rPr lang="fi-FI" sz="1200" dirty="0">
                          <a:effectLst/>
                          <a:hlinkClick r:id="rId10"/>
                        </a:rPr>
                        <a:t>v-prubaszny@microsoft.com</a:t>
                      </a:r>
                      <a:r>
                        <a:rPr lang="fi-FI" sz="1200" dirty="0">
                          <a:effectLst/>
                        </a:rPr>
                        <a:t> )</a:t>
                      </a:r>
                      <a:endParaRPr lang="en-IN" sz="1200" kern="1200" dirty="0">
                        <a:solidFill>
                          <a:schemeClr val="dk1"/>
                        </a:solidFill>
                        <a:effectLst/>
                        <a:latin typeface="+mn-lt"/>
                        <a:ea typeface="+mn-ea"/>
                        <a:cs typeface="+mn-cs"/>
                      </a:endParaRPr>
                    </a:p>
                  </a:txBody>
                  <a:tcPr anchor="ctr"/>
                </a:tc>
                <a:tc>
                  <a:txBody>
                    <a:bodyPr/>
                    <a:lstStyle/>
                    <a:p>
                      <a:pPr algn="ctr"/>
                      <a:r>
                        <a:rPr lang="en-US" sz="1200" dirty="0"/>
                        <a:t>Global Team</a:t>
                      </a:r>
                      <a:endParaRPr lang="en-US" sz="1200" dirty="0">
                        <a:latin typeface="+mn-lt"/>
                        <a:cs typeface="Segoe UI" panose="020B0502040204020203" pitchFamily="34" charset="0"/>
                      </a:endParaRPr>
                    </a:p>
                  </a:txBody>
                  <a:tcPr anchor="ctr"/>
                </a:tc>
                <a:extLst>
                  <a:ext uri="{0D108BD9-81ED-4DB2-BD59-A6C34878D82A}">
                    <a16:rowId xmlns:a16="http://schemas.microsoft.com/office/drawing/2014/main" val="10003"/>
                  </a:ext>
                </a:extLst>
              </a:tr>
              <a:tr h="40226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Solutions/SQL Architect</a:t>
                      </a:r>
                      <a:endParaRPr lang="en-US" sz="1200" dirty="0">
                        <a:latin typeface="+mn-lt"/>
                        <a:cs typeface="Segoe UI"/>
                      </a:endParaRPr>
                    </a:p>
                  </a:txBody>
                  <a:tcPr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Calibri" panose="020F0502020204030204"/>
                          <a:ea typeface="+mn-ea"/>
                          <a:cs typeface="+mn-cs"/>
                        </a:rPr>
                        <a:t>chintham Reddi </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Calibri" panose="020F0502020204030204"/>
                          <a:ea typeface="+mn-ea"/>
                          <a:cs typeface="+mn-cs"/>
                        </a:rPr>
                        <a:t>(</a:t>
                      </a:r>
                      <a:r>
                        <a:rPr lang="en-IN" sz="1200" b="0" i="0" u="sng" strike="noStrike" kern="1200" dirty="0">
                          <a:solidFill>
                            <a:srgbClr val="0070C0"/>
                          </a:solidFill>
                          <a:latin typeface="Segoe UI"/>
                          <a:ea typeface="+mn-ea"/>
                          <a:cs typeface="+mn-cs"/>
                        </a:rPr>
                        <a:t>⁠v-creddi@microsoft.com </a:t>
                      </a:r>
                      <a:r>
                        <a:rPr lang="en-US" sz="1200" dirty="0">
                          <a:effectLst/>
                        </a:rPr>
                        <a:t>) </a:t>
                      </a:r>
                      <a:endParaRPr lang="en-US" sz="1200" dirty="0">
                        <a:effectLst/>
                        <a:latin typeface="Calibri" panose="020F0502020204030204"/>
                        <a:ea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mn-lt"/>
                        </a:rPr>
                        <a:t>Global Team</a:t>
                      </a:r>
                    </a:p>
                  </a:txBody>
                  <a:tcPr anchor="ctr"/>
                </a:tc>
                <a:extLst>
                  <a:ext uri="{0D108BD9-81ED-4DB2-BD59-A6C34878D82A}">
                    <a16:rowId xmlns:a16="http://schemas.microsoft.com/office/drawing/2014/main" val="10005"/>
                  </a:ext>
                </a:extLst>
              </a:tr>
              <a:tr h="40226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l"/>
                      <a:r>
                        <a:rPr lang="en-US" sz="1200" dirty="0">
                          <a:latin typeface="+mn-lt"/>
                        </a:rPr>
                        <a:t>Escalation Manager</a:t>
                      </a:r>
                      <a:endParaRPr lang="en-US" sz="1200" dirty="0">
                        <a:latin typeface="+mn-lt"/>
                        <a:cs typeface="Segoe UI"/>
                      </a:endParaRPr>
                    </a:p>
                  </a:txBody>
                  <a:tcPr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rgbClr val="000000"/>
                          </a:solidFill>
                          <a:latin typeface="Calibri" panose="020F0502020204030204"/>
                        </a:rPr>
                        <a:t>Rajesh D </a:t>
                      </a:r>
                      <a:r>
                        <a:rPr lang="en-US" sz="1200" b="0" i="0" u="none" strike="noStrike" noProof="0" dirty="0">
                          <a:solidFill>
                            <a:srgbClr val="000000"/>
                          </a:solidFill>
                          <a:latin typeface="Segoe UI"/>
                        </a:rPr>
                        <a:t>(</a:t>
                      </a:r>
                      <a:r>
                        <a:rPr lang="en-US" sz="1200" b="0" i="0" u="sng" strike="noStrike" noProof="0" dirty="0">
                          <a:solidFill>
                            <a:srgbClr val="0070C0"/>
                          </a:solidFill>
                          <a:latin typeface="Segoe UI"/>
                          <a:hlinkClick r:id="rId11"/>
                        </a:rPr>
                        <a:t>v-rajeshdo@microsoft.com</a:t>
                      </a:r>
                      <a:r>
                        <a:rPr lang="en-US" sz="1200" b="0" i="0" u="none" strike="noStrike" noProof="0" dirty="0">
                          <a:solidFill>
                            <a:srgbClr val="000000"/>
                          </a:solidFill>
                          <a:latin typeface="Segoe UI"/>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Global Team</a:t>
                      </a:r>
                    </a:p>
                  </a:txBody>
                  <a:tcPr anchor="ctr"/>
                </a:tc>
                <a:extLst>
                  <a:ext uri="{0D108BD9-81ED-4DB2-BD59-A6C34878D82A}">
                    <a16:rowId xmlns:a16="http://schemas.microsoft.com/office/drawing/2014/main" val="3319578499"/>
                  </a:ext>
                </a:extLst>
              </a:tr>
              <a:tr h="402260">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Segoe UI"/>
                        </a:rPr>
                        <a:t>Project Escalation</a:t>
                      </a:r>
                    </a:p>
                  </a:txBody>
                  <a:tcPr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rPr>
                        <a:t>Sudheer Murthy</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rPr>
                        <a:t> (</a:t>
                      </a:r>
                      <a:r>
                        <a:rPr lang="en-US" sz="1200" kern="1200" dirty="0">
                          <a:solidFill>
                            <a:schemeClr val="dk1"/>
                          </a:solidFill>
                          <a:hlinkClick r:id="rId12"/>
                        </a:rPr>
                        <a:t>v-sudmurthy@microsoft.com</a:t>
                      </a:r>
                      <a:r>
                        <a:rPr lang="en-US" sz="1200" kern="1200" dirty="0">
                          <a:solidFill>
                            <a:schemeClr val="dk1"/>
                          </a:solidFill>
                        </a:rPr>
                        <a:t>) </a:t>
                      </a:r>
                      <a:endParaRPr lang="en-US" sz="1200" kern="1200" dirty="0">
                        <a:solidFill>
                          <a:schemeClr val="dk1"/>
                        </a:solidFill>
                        <a:latin typeface="Calibri" panose="020F0502020204030204"/>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mn-lt"/>
                        </a:rPr>
                        <a:t>Local Account Team</a:t>
                      </a:r>
                      <a:endParaRPr lang="en-US" sz="1200" dirty="0">
                        <a:latin typeface="+mn-lt"/>
                        <a:cs typeface="Segoe UI" panose="020B0502040204020203" pitchFamily="34" charset="0"/>
                      </a:endParaRPr>
                    </a:p>
                  </a:txBody>
                  <a:tcPr anchor="ctr"/>
                </a:tc>
                <a:extLst>
                  <a:ext uri="{0D108BD9-81ED-4DB2-BD59-A6C34878D82A}">
                    <a16:rowId xmlns:a16="http://schemas.microsoft.com/office/drawing/2014/main" val="3279054611"/>
                  </a:ext>
                </a:extLst>
              </a:tr>
              <a:tr h="402260">
                <a:tc>
                  <a:txBody>
                    <a:bodyPr/>
                    <a:lstStyle/>
                    <a:p>
                      <a:pPr algn="l"/>
                      <a:r>
                        <a:rPr lang="en-US" sz="1200" dirty="0"/>
                        <a:t>Microsoft Executive Sponsor</a:t>
                      </a:r>
                      <a:endParaRPr lang="en-US" sz="1200" dirty="0">
                        <a:latin typeface="+mn-lt"/>
                        <a:cs typeface="Segoe UI"/>
                      </a:endParaRPr>
                    </a:p>
                  </a:txBody>
                  <a:tcPr anchor="ctr"/>
                </a:tc>
                <a:tc>
                  <a:txBody>
                    <a:bodyPr/>
                    <a:lstStyle/>
                    <a:p>
                      <a:pPr algn="ctr"/>
                      <a:r>
                        <a:rPr lang="pt-BR" sz="1200" dirty="0">
                          <a:effectLst/>
                        </a:rPr>
                        <a:t>Alex Luzes (</a:t>
                      </a:r>
                      <a:r>
                        <a:rPr lang="pt-BR" sz="1200" dirty="0">
                          <a:effectLst/>
                          <a:hlinkClick r:id="rId13" tooltip="mailto:aluzes@microsoft.com"/>
                        </a:rPr>
                        <a:t>aluzes@microsoft.com</a:t>
                      </a:r>
                      <a:r>
                        <a:rPr lang="pt-BR" sz="1200" dirty="0">
                          <a:effectLst/>
                        </a:rPr>
                        <a:t>)</a:t>
                      </a:r>
                      <a:endParaRPr lang="en-US" sz="1200" dirty="0">
                        <a:latin typeface="+mn-lt"/>
                        <a:cs typeface="Segoe UI"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Global Team</a:t>
                      </a:r>
                      <a:endParaRPr lang="en-US" sz="1200" dirty="0">
                        <a:latin typeface="+mn-lt"/>
                      </a:endParaRPr>
                    </a:p>
                  </a:txBody>
                  <a:tcPr anchor="ctr"/>
                </a:tc>
                <a:extLst>
                  <a:ext uri="{0D108BD9-81ED-4DB2-BD59-A6C34878D82A}">
                    <a16:rowId xmlns:a16="http://schemas.microsoft.com/office/drawing/2014/main" val="3761851041"/>
                  </a:ext>
                </a:extLst>
              </a:tr>
            </a:tbl>
          </a:graphicData>
        </a:graphic>
      </p:graphicFrame>
    </p:spTree>
    <p:extLst>
      <p:ext uri="{BB962C8B-B14F-4D97-AF65-F5344CB8AC3E}">
        <p14:creationId xmlns:p14="http://schemas.microsoft.com/office/powerpoint/2010/main" val="22403229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wo people meeting in a conference room with masks.">
            <a:extLst>
              <a:ext uri="{FF2B5EF4-FFF2-40B4-BE49-F238E27FC236}">
                <a16:creationId xmlns:a16="http://schemas.microsoft.com/office/drawing/2014/main" id="{96C52038-8950-1E26-81E8-53ADC4C17884}"/>
              </a:ext>
            </a:extLst>
          </p:cNvPr>
          <p:cNvPicPr>
            <a:picLocks noChangeAspect="1"/>
          </p:cNvPicPr>
          <p:nvPr/>
        </p:nvPicPr>
        <p:blipFill rotWithShape="1">
          <a:blip r:embed="rId2"/>
          <a:srcRect r="5882" b="-1"/>
          <a:stretch/>
        </p:blipFill>
        <p:spPr bwMode="ltGray">
          <a:xfrm>
            <a:off x="1" y="10"/>
            <a:ext cx="9082215" cy="6857990"/>
          </a:xfrm>
          <a:prstGeom prst="rect">
            <a:avLst/>
          </a:prstGeom>
        </p:spPr>
      </p:pic>
      <p:sp>
        <p:nvSpPr>
          <p:cNvPr id="42" name="Rectangle 4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5">
            <a:extLst>
              <a:ext uri="{FF2B5EF4-FFF2-40B4-BE49-F238E27FC236}">
                <a16:creationId xmlns:a16="http://schemas.microsoft.com/office/drawing/2014/main" id="{3F335B5A-249E-831A-8095-4745A0CB7B13}"/>
              </a:ext>
            </a:extLst>
          </p:cNvPr>
          <p:cNvSpPr txBox="1">
            <a:spLocks/>
          </p:cNvSpPr>
          <p:nvPr/>
        </p:nvSpPr>
        <p:spPr>
          <a:xfrm>
            <a:off x="8658508" y="873193"/>
            <a:ext cx="3445765" cy="3692028"/>
          </a:xfrm>
          <a:prstGeom prst="rect">
            <a:avLst/>
          </a:prstGeom>
          <a:noFill/>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5200">
                <a:latin typeface="+mj-lt"/>
                <a:ea typeface="+mj-ea"/>
                <a:cs typeface="+mj-cs"/>
              </a:rPr>
              <a:t>Thank You</a:t>
            </a:r>
          </a:p>
        </p:txBody>
      </p:sp>
      <p:pic>
        <p:nvPicPr>
          <p:cNvPr id="3" name="MS logo gray - EMF" descr="Microsoft logo, gray text version">
            <a:extLst>
              <a:ext uri="{FF2B5EF4-FFF2-40B4-BE49-F238E27FC236}">
                <a16:creationId xmlns:a16="http://schemas.microsoft.com/office/drawing/2014/main" id="{4F9E75CA-D695-9800-38D3-434122E993FA}"/>
              </a:ext>
            </a:extLst>
          </p:cNvPr>
          <p:cNvPicPr>
            <a:picLocks noChangeAspect="1"/>
          </p:cNvPicPr>
          <p:nvPr/>
        </p:nvPicPr>
        <p:blipFill>
          <a:blip r:embed="rId3"/>
          <a:stretch>
            <a:fillRect/>
          </a:stretch>
        </p:blipFill>
        <p:spPr bwMode="black">
          <a:xfrm>
            <a:off x="10504820" y="313940"/>
            <a:ext cx="1366440" cy="292608"/>
          </a:xfrm>
          <a:prstGeom prst="rect">
            <a:avLst/>
          </a:prstGeom>
        </p:spPr>
      </p:pic>
    </p:spTree>
    <p:extLst>
      <p:ext uri="{BB962C8B-B14F-4D97-AF65-F5344CB8AC3E}">
        <p14:creationId xmlns:p14="http://schemas.microsoft.com/office/powerpoint/2010/main" val="1429377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FDA2-B197-6F47-7293-C35646A16B28}"/>
              </a:ext>
            </a:extLst>
          </p:cNvPr>
          <p:cNvSpPr>
            <a:spLocks noGrp="1"/>
          </p:cNvSpPr>
          <p:nvPr>
            <p:ph type="title"/>
          </p:nvPr>
        </p:nvSpPr>
        <p:spPr>
          <a:xfrm>
            <a:off x="4965430" y="629268"/>
            <a:ext cx="6586491" cy="1286160"/>
          </a:xfrm>
        </p:spPr>
        <p:txBody>
          <a:bodyPr anchor="b">
            <a:normAutofit/>
          </a:bodyPr>
          <a:lstStyle/>
          <a:p>
            <a:r>
              <a:rPr lang="en-US">
                <a:latin typeface="Segoe UI" panose="020B0502040204020203" pitchFamily="34" charset="0"/>
                <a:cs typeface="Segoe UI" panose="020B0502040204020203" pitchFamily="34" charset="0"/>
              </a:rPr>
              <a:t>Agenda</a:t>
            </a:r>
            <a:endParaRPr lang="en-IN">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DA57E267-0323-FCAC-126C-7668B1C15F1B}"/>
              </a:ext>
            </a:extLst>
          </p:cNvPr>
          <p:cNvSpPr>
            <a:spLocks noGrp="1"/>
          </p:cNvSpPr>
          <p:nvPr>
            <p:ph idx="1"/>
          </p:nvPr>
        </p:nvSpPr>
        <p:spPr>
          <a:xfrm>
            <a:off x="4965431" y="2438400"/>
            <a:ext cx="6586489" cy="3785419"/>
          </a:xfrm>
        </p:spPr>
        <p:txBody>
          <a:bodyPr>
            <a:normAutofit/>
          </a:bodyPr>
          <a:lstStyle/>
          <a:p>
            <a:r>
              <a:rPr lang="en-US" sz="2000" b="1" dirty="0">
                <a:latin typeface="Segoe UI" panose="020B0502040204020203" pitchFamily="34" charset="0"/>
                <a:cs typeface="Segoe UI" panose="020B0502040204020203" pitchFamily="34" charset="0"/>
              </a:rPr>
              <a:t>Executive Summary</a:t>
            </a:r>
          </a:p>
          <a:p>
            <a:r>
              <a:rPr lang="en-US" sz="2000" b="1" dirty="0">
                <a:latin typeface="Segoe UI" panose="020B0502040204020203" pitchFamily="34" charset="0"/>
                <a:cs typeface="Segoe UI" panose="020B0502040204020203" pitchFamily="34" charset="0"/>
              </a:rPr>
              <a:t>Source Environment Details</a:t>
            </a:r>
          </a:p>
          <a:p>
            <a:r>
              <a:rPr lang="en-US" sz="2000" b="1" dirty="0">
                <a:latin typeface="Segoe UI" panose="020B0502040204020203" pitchFamily="34" charset="0"/>
                <a:cs typeface="Segoe UI" panose="020B0502040204020203" pitchFamily="34" charset="0"/>
              </a:rPr>
              <a:t>Migration Proposal and Considerations</a:t>
            </a:r>
          </a:p>
          <a:p>
            <a:r>
              <a:rPr lang="en-US" sz="2000" b="1" dirty="0">
                <a:latin typeface="Segoe UI" panose="020B0502040204020203" pitchFamily="34" charset="0"/>
                <a:cs typeface="Segoe UI" panose="020B0502040204020203" pitchFamily="34" charset="0"/>
              </a:rPr>
              <a:t>SKU Environment Proposal</a:t>
            </a:r>
          </a:p>
          <a:p>
            <a:r>
              <a:rPr lang="en-US" sz="2000" b="1" dirty="0">
                <a:latin typeface="Segoe UI" panose="020B0502040204020203" pitchFamily="34" charset="0"/>
                <a:cs typeface="Segoe UI" panose="020B0502040204020203" pitchFamily="34" charset="0"/>
              </a:rPr>
              <a:t>Team Contacts and Proposed Governance</a:t>
            </a:r>
            <a:endParaRPr lang="en-IN" sz="2000" b="1" dirty="0">
              <a:latin typeface="Segoe UI" panose="020B0502040204020203" pitchFamily="34" charset="0"/>
              <a:cs typeface="Segoe UI" panose="020B0502040204020203" pitchFamily="34" charset="0"/>
            </a:endParaRPr>
          </a:p>
        </p:txBody>
      </p:sp>
      <p:pic>
        <p:nvPicPr>
          <p:cNvPr id="29" name="Picture 28" descr="Graph on document with pen">
            <a:extLst>
              <a:ext uri="{FF2B5EF4-FFF2-40B4-BE49-F238E27FC236}">
                <a16:creationId xmlns:a16="http://schemas.microsoft.com/office/drawing/2014/main" id="{56807FF2-F22E-5EEA-E0F6-7B5A179C85A4}"/>
              </a:ext>
            </a:extLst>
          </p:cNvPr>
          <p:cNvPicPr>
            <a:picLocks noChangeAspect="1"/>
          </p:cNvPicPr>
          <p:nvPr/>
        </p:nvPicPr>
        <p:blipFill rotWithShape="1">
          <a:blip r:embed="rId2"/>
          <a:srcRect l="34302" r="20579" b="-1"/>
          <a:stretch/>
        </p:blipFill>
        <p:spPr>
          <a:xfrm>
            <a:off x="20" y="10"/>
            <a:ext cx="4635571" cy="6857990"/>
          </a:xfrm>
          <a:prstGeom prst="rect">
            <a:avLst/>
          </a:prstGeom>
          <a:effectLst/>
        </p:spPr>
      </p:pic>
      <p:cxnSp>
        <p:nvCxnSpPr>
          <p:cNvPr id="33" name="Straight Connector 3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04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6886EF-7156-657E-2E09-87A4206168F1}"/>
              </a:ext>
            </a:extLst>
          </p:cNvPr>
          <p:cNvSpPr>
            <a:spLocks noGrp="1"/>
          </p:cNvSpPr>
          <p:nvPr>
            <p:ph sz="quarter" idx="10"/>
          </p:nvPr>
        </p:nvSpPr>
        <p:spPr>
          <a:xfrm>
            <a:off x="469232" y="752768"/>
            <a:ext cx="5599441" cy="5816029"/>
          </a:xfrm>
        </p:spPr>
        <p:txBody>
          <a:bodyPr vert="horz" lIns="91440" tIns="45720" rIns="91440" bIns="45720" rtlCol="0" anchor="t">
            <a:normAutofit/>
          </a:bodyPr>
          <a:lstStyle/>
          <a:p>
            <a:pPr marL="0" indent="0" fontAlgn="base">
              <a:buNone/>
            </a:pPr>
            <a:r>
              <a:rPr lang="en-US" sz="1600" b="1" i="0" u="sng" strike="noStrike" dirty="0">
                <a:solidFill>
                  <a:srgbClr val="000000"/>
                </a:solidFill>
                <a:effectLst/>
                <a:cs typeface="Calibri"/>
              </a:rPr>
              <a:t>Source Summary</a:t>
            </a:r>
          </a:p>
          <a:p>
            <a:pPr marL="0" indent="0" fontAlgn="base">
              <a:buNone/>
            </a:pPr>
            <a:r>
              <a:rPr lang="en-US" sz="1600" dirty="0">
                <a:cs typeface="Calibri"/>
              </a:rPr>
              <a:t>Currently, the DMS assessment has been conducted for 1 SQL instance hosted on Azure VM and assessment is done for the same.</a:t>
            </a:r>
          </a:p>
          <a:p>
            <a:pPr marL="0" indent="0" fontAlgn="base">
              <a:buNone/>
            </a:pPr>
            <a:r>
              <a:rPr lang="en-US" sz="1600" b="1" dirty="0">
                <a:cs typeface="Calibri"/>
              </a:rPr>
              <a:t>SQL Estate:</a:t>
            </a:r>
          </a:p>
          <a:p>
            <a:pPr marL="0" indent="0" fontAlgn="base">
              <a:buNone/>
            </a:pPr>
            <a:r>
              <a:rPr lang="en-US" sz="1600" b="1" i="0" strike="noStrike" dirty="0">
                <a:solidFill>
                  <a:srgbClr val="000000"/>
                </a:solidFill>
                <a:effectLst/>
                <a:cs typeface="Calibri"/>
              </a:rPr>
              <a:t># of SQL Instances in the source:</a:t>
            </a:r>
            <a:r>
              <a:rPr lang="en-US" sz="1600" dirty="0">
                <a:solidFill>
                  <a:srgbClr val="000000"/>
                </a:solidFill>
                <a:cs typeface="Calibri"/>
              </a:rPr>
              <a:t> </a:t>
            </a:r>
            <a:r>
              <a:rPr lang="en-US" sz="1600" b="1" dirty="0">
                <a:solidFill>
                  <a:srgbClr val="0070C0"/>
                </a:solidFill>
                <a:cs typeface="Calibri"/>
              </a:rPr>
              <a:t>1</a:t>
            </a:r>
            <a:r>
              <a:rPr lang="en-US" sz="1600" dirty="0">
                <a:solidFill>
                  <a:srgbClr val="000000"/>
                </a:solidFill>
                <a:cs typeface="Calibri"/>
              </a:rPr>
              <a:t> </a:t>
            </a:r>
            <a:r>
              <a:rPr lang="en-US" sz="1600" b="1" dirty="0">
                <a:solidFill>
                  <a:srgbClr val="000000"/>
                </a:solidFill>
                <a:cs typeface="Calibri"/>
              </a:rPr>
              <a:t> | Total SQL Server Cores:</a:t>
            </a:r>
            <a:r>
              <a:rPr lang="en-US" sz="1600" b="1" dirty="0">
                <a:solidFill>
                  <a:srgbClr val="0070C0"/>
                </a:solidFill>
                <a:cs typeface="Calibri"/>
              </a:rPr>
              <a:t> 2</a:t>
            </a:r>
          </a:p>
          <a:p>
            <a:pPr marL="0" indent="0" fontAlgn="base">
              <a:buNone/>
            </a:pPr>
            <a:r>
              <a:rPr lang="en-US" sz="1600" b="1" i="0" strike="noStrike" dirty="0">
                <a:solidFill>
                  <a:srgbClr val="000000"/>
                </a:solidFill>
                <a:effectLst/>
                <a:cs typeface="Calibri"/>
              </a:rPr>
              <a:t># of SQL Databases in source: </a:t>
            </a:r>
            <a:r>
              <a:rPr lang="en-US" sz="1600" b="1" i="0" strike="noStrike" dirty="0">
                <a:solidFill>
                  <a:srgbClr val="0070C0"/>
                </a:solidFill>
                <a:effectLst/>
                <a:cs typeface="Calibri"/>
              </a:rPr>
              <a:t>1</a:t>
            </a:r>
            <a:r>
              <a:rPr lang="en-US" sz="1600" b="1" dirty="0">
                <a:solidFill>
                  <a:srgbClr val="0070C0"/>
                </a:solidFill>
                <a:cs typeface="Calibri"/>
              </a:rPr>
              <a:t> </a:t>
            </a:r>
            <a:r>
              <a:rPr lang="en-US" sz="1600" b="1" dirty="0">
                <a:solidFill>
                  <a:srgbClr val="000000"/>
                </a:solidFill>
                <a:cs typeface="Calibri"/>
              </a:rPr>
              <a:t>| </a:t>
            </a:r>
            <a:r>
              <a:rPr lang="en-US" sz="1600" b="1" i="0" strike="noStrike" dirty="0">
                <a:solidFill>
                  <a:srgbClr val="000000"/>
                </a:solidFill>
                <a:effectLst/>
                <a:cs typeface="Calibri"/>
              </a:rPr>
              <a:t>Total storage </a:t>
            </a:r>
            <a:r>
              <a:rPr lang="en-US" sz="1600" b="1" dirty="0">
                <a:solidFill>
                  <a:srgbClr val="000000"/>
                </a:solidFill>
                <a:cs typeface="Calibri"/>
              </a:rPr>
              <a:t>s</a:t>
            </a:r>
            <a:r>
              <a:rPr lang="en-US" sz="1600" b="1" i="0" strike="noStrike" dirty="0">
                <a:solidFill>
                  <a:srgbClr val="000000"/>
                </a:solidFill>
                <a:effectLst/>
                <a:cs typeface="Calibri"/>
              </a:rPr>
              <a:t>ize of all DBs:</a:t>
            </a:r>
            <a:r>
              <a:rPr lang="en-US" sz="1600" b="0" i="0" strike="noStrike" dirty="0">
                <a:solidFill>
                  <a:srgbClr val="000000"/>
                </a:solidFill>
                <a:effectLst/>
                <a:cs typeface="Calibri"/>
              </a:rPr>
              <a:t> </a:t>
            </a:r>
            <a:r>
              <a:rPr lang="en-US" sz="1600" b="1" i="0" strike="noStrike" dirty="0">
                <a:solidFill>
                  <a:srgbClr val="0070C0"/>
                </a:solidFill>
                <a:effectLst/>
                <a:cs typeface="Calibri"/>
              </a:rPr>
              <a:t>7.78 GB</a:t>
            </a:r>
            <a:endParaRPr lang="en-US" sz="1600" b="1" dirty="0">
              <a:solidFill>
                <a:srgbClr val="0070C0"/>
              </a:solidFill>
              <a:cs typeface="Calibri"/>
            </a:endParaRPr>
          </a:p>
          <a:p>
            <a:pPr marL="0" indent="0" fontAlgn="base">
              <a:buNone/>
            </a:pPr>
            <a:r>
              <a:rPr lang="en-US" sz="1600" b="1" dirty="0">
                <a:solidFill>
                  <a:srgbClr val="000000"/>
                </a:solidFill>
                <a:cs typeface="Calibri"/>
              </a:rPr>
              <a:t>Current SQL Versions: </a:t>
            </a:r>
            <a:r>
              <a:rPr lang="en-IN" sz="1600" dirty="0">
                <a:cs typeface="Calibri"/>
              </a:rPr>
              <a:t> </a:t>
            </a:r>
            <a:r>
              <a:rPr lang="en-US" sz="1600" b="1" dirty="0">
                <a:solidFill>
                  <a:srgbClr val="0070C0"/>
                </a:solidFill>
                <a:cs typeface="Calibri"/>
              </a:rPr>
              <a:t>SQL Server 2019 </a:t>
            </a:r>
            <a:r>
              <a:rPr lang="en-IN" sz="1600" b="1" dirty="0">
                <a:solidFill>
                  <a:srgbClr val="0070C0"/>
                </a:solidFill>
                <a:cs typeface="Calibri"/>
              </a:rPr>
              <a:t>Standard Edition</a:t>
            </a:r>
          </a:p>
          <a:p>
            <a:pPr marL="0" indent="0" fontAlgn="base">
              <a:buNone/>
            </a:pPr>
            <a:endParaRPr lang="en-IN" sz="1600" dirty="0"/>
          </a:p>
          <a:p>
            <a:pPr marL="0" indent="0" algn="l" rtl="0" fontAlgn="base">
              <a:buNone/>
            </a:pPr>
            <a:r>
              <a:rPr lang="en-US" sz="1600" b="1" i="0" u="sng" dirty="0">
                <a:solidFill>
                  <a:srgbClr val="000000"/>
                </a:solidFill>
                <a:effectLst/>
                <a:cs typeface="Calibri"/>
              </a:rPr>
              <a:t>CUSTOMER REQUIREMENTS​​</a:t>
            </a:r>
          </a:p>
          <a:p>
            <a:pPr marL="0" indent="0" fontAlgn="base">
              <a:buNone/>
            </a:pPr>
            <a:r>
              <a:rPr lang="en-US" sz="1600" b="1" i="0" strike="noStrike" dirty="0">
                <a:solidFill>
                  <a:srgbClr val="000000"/>
                </a:solidFill>
                <a:effectLst/>
                <a:cs typeface="Calibri"/>
              </a:rPr>
              <a:t>SKU Destination Preference or constraints:</a:t>
            </a:r>
            <a:r>
              <a:rPr lang="en-US" sz="1600" dirty="0">
                <a:cs typeface="Calibri"/>
              </a:rPr>
              <a:t> Azure SQL PaaS</a:t>
            </a:r>
          </a:p>
          <a:p>
            <a:pPr marL="0" indent="0" fontAlgn="base">
              <a:buNone/>
            </a:pPr>
            <a:r>
              <a:rPr lang="en-US" sz="1600" b="1" i="0" dirty="0">
                <a:solidFill>
                  <a:srgbClr val="000000"/>
                </a:solidFill>
                <a:effectLst/>
                <a:cs typeface="Calibri"/>
              </a:rPr>
              <a:t>Expected Timeline:</a:t>
            </a:r>
            <a:r>
              <a:rPr lang="en-US" sz="1600" b="1" dirty="0">
                <a:solidFill>
                  <a:srgbClr val="000000"/>
                </a:solidFill>
                <a:cs typeface="Calibri"/>
              </a:rPr>
              <a:t>  TBD</a:t>
            </a:r>
          </a:p>
          <a:p>
            <a:pPr marL="0" indent="0" fontAlgn="base">
              <a:buNone/>
            </a:pPr>
            <a:r>
              <a:rPr lang="en-US" sz="1600" b="1" i="0" dirty="0">
                <a:effectLst/>
                <a:cs typeface="Calibri"/>
              </a:rPr>
              <a:t>Migration Assistance chosen:</a:t>
            </a:r>
            <a:r>
              <a:rPr lang="en-US" sz="1600" b="1" dirty="0">
                <a:cs typeface="Calibri"/>
              </a:rPr>
              <a:t> </a:t>
            </a:r>
            <a:r>
              <a:rPr lang="en-US" sz="1600" dirty="0">
                <a:cs typeface="Calibri"/>
              </a:rPr>
              <a:t>Screen Share/Remote Access</a:t>
            </a:r>
          </a:p>
        </p:txBody>
      </p:sp>
      <p:cxnSp>
        <p:nvCxnSpPr>
          <p:cNvPr id="5" name="Straight Connector 4">
            <a:extLst>
              <a:ext uri="{FF2B5EF4-FFF2-40B4-BE49-F238E27FC236}">
                <a16:creationId xmlns:a16="http://schemas.microsoft.com/office/drawing/2014/main" id="{A56A38F0-599E-7BD8-28F3-4CF10DAEB64F}"/>
              </a:ext>
            </a:extLst>
          </p:cNvPr>
          <p:cNvCxnSpPr>
            <a:cxnSpLocks/>
          </p:cNvCxnSpPr>
          <p:nvPr/>
        </p:nvCxnSpPr>
        <p:spPr>
          <a:xfrm flipH="1">
            <a:off x="6117773" y="528290"/>
            <a:ext cx="56443" cy="615890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54A6A7A-4FA7-1327-8180-84998002E39A}"/>
              </a:ext>
            </a:extLst>
          </p:cNvPr>
          <p:cNvSpPr/>
          <p:nvPr/>
        </p:nvSpPr>
        <p:spPr>
          <a:xfrm>
            <a:off x="584201" y="381284"/>
            <a:ext cx="5414064" cy="2864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Recapping High level migration requirements </a:t>
            </a:r>
          </a:p>
        </p:txBody>
      </p:sp>
      <p:sp>
        <p:nvSpPr>
          <p:cNvPr id="7" name="Rectangle 6">
            <a:extLst>
              <a:ext uri="{FF2B5EF4-FFF2-40B4-BE49-F238E27FC236}">
                <a16:creationId xmlns:a16="http://schemas.microsoft.com/office/drawing/2014/main" id="{D3AFB93A-8356-AEC8-B52F-89B1D0322A41}"/>
              </a:ext>
            </a:extLst>
          </p:cNvPr>
          <p:cNvSpPr/>
          <p:nvPr/>
        </p:nvSpPr>
        <p:spPr>
          <a:xfrm>
            <a:off x="6334187" y="408179"/>
            <a:ext cx="5268851" cy="2864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Migration Proposal </a:t>
            </a:r>
          </a:p>
        </p:txBody>
      </p:sp>
      <p:sp>
        <p:nvSpPr>
          <p:cNvPr id="10" name="TextBox 9">
            <a:extLst>
              <a:ext uri="{FF2B5EF4-FFF2-40B4-BE49-F238E27FC236}">
                <a16:creationId xmlns:a16="http://schemas.microsoft.com/office/drawing/2014/main" id="{86A8901A-F955-33E7-784C-C7D63327C955}"/>
              </a:ext>
            </a:extLst>
          </p:cNvPr>
          <p:cNvSpPr txBox="1"/>
          <p:nvPr/>
        </p:nvSpPr>
        <p:spPr>
          <a:xfrm>
            <a:off x="6334187" y="752768"/>
            <a:ext cx="5268850" cy="1982081"/>
          </a:xfrm>
          <a:prstGeom prst="rect">
            <a:avLst/>
          </a:prstGeom>
        </p:spPr>
        <p:txBody>
          <a:bodyPr vert="horz" wrap="square" lIns="0" tIns="0" rIns="0" bIns="0" rtlCol="0" anchor="t">
            <a:spAutoFit/>
          </a:bodyPr>
          <a:lstStyle>
            <a:lvl1pPr marL="228600" marR="0" indent="-228600" defTabSz="932742" fontAlgn="base">
              <a:lnSpc>
                <a:spcPct val="100000"/>
              </a:lnSpc>
              <a:spcBef>
                <a:spcPct val="20000"/>
              </a:spcBef>
              <a:spcAft>
                <a:spcPts val="0"/>
              </a:spcAft>
              <a:buClrTx/>
              <a:buSzPct val="90000"/>
              <a:buFont typeface="Arial" panose="020B0604020202020204" pitchFamily="34" charset="0"/>
              <a:buChar char="•"/>
              <a:tabLst/>
              <a:defRPr sz="1200" b="1" spc="0" baseline="0">
                <a:solidFill>
                  <a:srgbClr val="000000"/>
                </a:solidFill>
                <a:cs typeface="Calibri"/>
              </a:defRPr>
            </a:lvl1pPr>
            <a:lvl2pPr marR="0" lvl="1" indent="-228600" defTabSz="932742" fontAlgn="base">
              <a:lnSpc>
                <a:spcPct val="100000"/>
              </a:lnSpc>
              <a:spcBef>
                <a:spcPct val="20000"/>
              </a:spcBef>
              <a:spcAft>
                <a:spcPts val="0"/>
              </a:spcAft>
              <a:buClrTx/>
              <a:buSzPct val="90000"/>
              <a:buFont typeface="Arial" panose="020B0604020202020204" pitchFamily="34" charset="0"/>
              <a:buChar char="•"/>
              <a:tabLst/>
              <a:defRPr sz="1100" spc="0" baseline="0">
                <a:cs typeface="Calibri"/>
              </a:defRPr>
            </a:lvl2pPr>
            <a:lvl3pPr marL="657225" marR="0" lvl="2" indent="-200025" defTabSz="932742" fontAlgn="base">
              <a:lnSpc>
                <a:spcPct val="100000"/>
              </a:lnSpc>
              <a:spcBef>
                <a:spcPct val="20000"/>
              </a:spcBef>
              <a:spcAft>
                <a:spcPts val="0"/>
              </a:spcAft>
              <a:buClrTx/>
              <a:buSzPct val="90000"/>
              <a:buFont typeface="Arial" panose="020B0604020202020204" pitchFamily="34" charset="0"/>
              <a:buChar char="•"/>
              <a:tabLst/>
              <a:defRPr sz="1100" spc="0" baseline="0">
                <a:cs typeface="Calibri"/>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base"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ea typeface="+mn-ea"/>
                <a:cs typeface="Calibri"/>
              </a:rPr>
              <a:t>Migration Summary:</a:t>
            </a:r>
            <a:endParaRPr lang="en-US" sz="1600" b="0" dirty="0"/>
          </a:p>
          <a:p>
            <a:pPr marL="0" marR="0" lvl="0" indent="0" algn="l" defTabSz="932742" rtl="0" eaLnBrk="1" fontAlgn="base" latinLnBrk="0" hangingPunct="1">
              <a:lnSpc>
                <a:spcPct val="100000"/>
              </a:lnSpc>
              <a:spcBef>
                <a:spcPct val="20000"/>
              </a:spcBef>
              <a:spcAft>
                <a:spcPts val="0"/>
              </a:spcAft>
              <a:buClrTx/>
              <a:buSzPct val="90000"/>
              <a:buFont typeface="Arial" panose="020B0604020202020204" pitchFamily="34" charset="0"/>
              <a:buNone/>
              <a:tabLst/>
              <a:defRPr/>
            </a:pPr>
            <a:r>
              <a:rPr lang="en-IN" sz="1600" b="0" dirty="0"/>
              <a:t>Critical issue category (SQL) : Azure SQL MI (0) and Azure SQL DB (2) </a:t>
            </a:r>
          </a:p>
          <a:p>
            <a:pPr marL="0" marR="0" lvl="0" indent="0" algn="l" defTabSz="932742" rtl="0" eaLnBrk="1" fontAlgn="base" latinLnBrk="0" hangingPunct="1">
              <a:lnSpc>
                <a:spcPct val="100000"/>
              </a:lnSpc>
              <a:spcBef>
                <a:spcPct val="20000"/>
              </a:spcBef>
              <a:spcAft>
                <a:spcPts val="0"/>
              </a:spcAft>
              <a:buClrTx/>
              <a:buSzPct val="90000"/>
              <a:buFont typeface="Arial" panose="020B0604020202020204" pitchFamily="34" charset="0"/>
              <a:buNone/>
              <a:tabLst/>
              <a:defRPr/>
            </a:pPr>
            <a:endParaRPr lang="en-US" sz="1600" b="0" dirty="0"/>
          </a:p>
          <a:p>
            <a:pPr marL="0" marR="0" lvl="0" indent="0" algn="l" defTabSz="932742" rtl="0" eaLnBrk="1" fontAlgn="base" latinLnBrk="0" hangingPunct="1">
              <a:lnSpc>
                <a:spcPct val="100000"/>
              </a:lnSpc>
              <a:spcBef>
                <a:spcPct val="20000"/>
              </a:spcBef>
              <a:spcAft>
                <a:spcPts val="0"/>
              </a:spcAft>
              <a:buClrTx/>
              <a:buSzPct val="90000"/>
              <a:buFont typeface="Arial" panose="020B0604020202020204" pitchFamily="34" charset="0"/>
              <a:buNone/>
              <a:tabLst/>
              <a:defRPr/>
            </a:pPr>
            <a:endParaRPr lang="en-IN" sz="1600" b="0" dirty="0"/>
          </a:p>
          <a:p>
            <a:pPr marL="0" marR="0" lvl="0" indent="0" algn="l" defTabSz="932742" rtl="0" eaLnBrk="1" fontAlgn="base" latinLnBrk="0" hangingPunct="1">
              <a:lnSpc>
                <a:spcPct val="100000"/>
              </a:lnSpc>
              <a:spcBef>
                <a:spcPct val="20000"/>
              </a:spcBef>
              <a:spcAft>
                <a:spcPts val="0"/>
              </a:spcAft>
              <a:buClrTx/>
              <a:buSzPct val="90000"/>
              <a:buFont typeface="Arial" panose="020B0604020202020204" pitchFamily="34" charset="0"/>
              <a:buNone/>
              <a:tabLst/>
              <a:defRPr/>
            </a:pPr>
            <a:r>
              <a:rPr kumimoji="0" lang="en-IN" sz="1600" b="0" i="0" u="none" strike="noStrike" kern="1200" cap="none" spc="0" normalizeH="0" baseline="0" noProof="0" dirty="0">
                <a:ln>
                  <a:noFill/>
                </a:ln>
                <a:solidFill>
                  <a:srgbClr val="000000"/>
                </a:solidFill>
                <a:effectLst/>
                <a:uLnTx/>
                <a:uFillTx/>
                <a:ea typeface="+mn-ea"/>
                <a:cs typeface="Calibri"/>
              </a:rPr>
              <a:t>For more </a:t>
            </a:r>
            <a:r>
              <a:rPr lang="en-IN" sz="1600" b="0" dirty="0"/>
              <a:t>details refer slide no. 6</a:t>
            </a:r>
            <a:endParaRPr kumimoji="0" lang="en-US" sz="1600" b="0" i="0" u="none" strike="noStrike" kern="1200" cap="none" spc="0" normalizeH="0" baseline="0" noProof="0" dirty="0">
              <a:ln>
                <a:noFill/>
              </a:ln>
              <a:solidFill>
                <a:srgbClr val="000000"/>
              </a:solidFill>
              <a:effectLst/>
              <a:uLnTx/>
              <a:uFillTx/>
              <a:ea typeface="+mn-ea"/>
              <a:cs typeface="Calibri"/>
            </a:endParaRPr>
          </a:p>
          <a:p>
            <a:pPr marL="0" marR="0" lvl="0" indent="0" algn="l" defTabSz="932742" rtl="0" eaLnBrk="1" fontAlgn="base"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400" b="1" i="0" u="none" strike="noStrike" kern="1200" cap="none" spc="0" normalizeH="0" baseline="0" noProof="0" dirty="0">
              <a:ln>
                <a:noFill/>
              </a:ln>
              <a:solidFill>
                <a:srgbClr val="0070C0"/>
              </a:solidFill>
              <a:effectLst/>
              <a:uLnTx/>
              <a:uFillTx/>
              <a:ea typeface="+mn-ea"/>
              <a:cs typeface="Calibri"/>
            </a:endParaRPr>
          </a:p>
        </p:txBody>
      </p:sp>
      <p:sp>
        <p:nvSpPr>
          <p:cNvPr id="14" name="Title 1">
            <a:extLst>
              <a:ext uri="{FF2B5EF4-FFF2-40B4-BE49-F238E27FC236}">
                <a16:creationId xmlns:a16="http://schemas.microsoft.com/office/drawing/2014/main" id="{37D0DDA3-AE78-C13C-3C00-EF435631AE87}"/>
              </a:ext>
            </a:extLst>
          </p:cNvPr>
          <p:cNvSpPr txBox="1">
            <a:spLocks/>
          </p:cNvSpPr>
          <p:nvPr/>
        </p:nvSpPr>
        <p:spPr>
          <a:xfrm>
            <a:off x="0" y="10343"/>
            <a:ext cx="12192000" cy="37241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052A58"/>
                </a:solidFill>
                <a:effectLst/>
                <a:uLnTx/>
                <a:uFillTx/>
                <a:latin typeface="Calibri Light" panose="020F0302020204030204"/>
                <a:ea typeface="+mj-ea"/>
                <a:cs typeface="+mj-cs"/>
              </a:rPr>
              <a:t>Executive Summary</a:t>
            </a:r>
            <a:endPar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graphicFrame>
        <p:nvGraphicFramePr>
          <p:cNvPr id="15" name="Table 14">
            <a:extLst>
              <a:ext uri="{FF2B5EF4-FFF2-40B4-BE49-F238E27FC236}">
                <a16:creationId xmlns:a16="http://schemas.microsoft.com/office/drawing/2014/main" id="{440C6888-F95D-FBAF-1736-74C9C8AD0FFC}"/>
              </a:ext>
            </a:extLst>
          </p:cNvPr>
          <p:cNvGraphicFramePr>
            <a:graphicFrameLocks noGrp="1"/>
          </p:cNvGraphicFramePr>
          <p:nvPr>
            <p:extLst>
              <p:ext uri="{D42A27DB-BD31-4B8C-83A1-F6EECF244321}">
                <p14:modId xmlns:p14="http://schemas.microsoft.com/office/powerpoint/2010/main" val="3229851275"/>
              </p:ext>
            </p:extLst>
          </p:nvPr>
        </p:nvGraphicFramePr>
        <p:xfrm>
          <a:off x="6265093" y="1536252"/>
          <a:ext cx="5309313" cy="1057986"/>
        </p:xfrm>
        <a:graphic>
          <a:graphicData uri="http://schemas.openxmlformats.org/drawingml/2006/table">
            <a:tbl>
              <a:tblPr firstRow="1" bandRow="1">
                <a:tableStyleId>{5C22544A-7EE6-4342-B048-85BDC9FD1C3A}</a:tableStyleId>
              </a:tblPr>
              <a:tblGrid>
                <a:gridCol w="1382691">
                  <a:extLst>
                    <a:ext uri="{9D8B030D-6E8A-4147-A177-3AD203B41FA5}">
                      <a16:colId xmlns:a16="http://schemas.microsoft.com/office/drawing/2014/main" val="2625854974"/>
                    </a:ext>
                  </a:extLst>
                </a:gridCol>
                <a:gridCol w="2810917">
                  <a:extLst>
                    <a:ext uri="{9D8B030D-6E8A-4147-A177-3AD203B41FA5}">
                      <a16:colId xmlns:a16="http://schemas.microsoft.com/office/drawing/2014/main" val="2816192952"/>
                    </a:ext>
                  </a:extLst>
                </a:gridCol>
                <a:gridCol w="1115705">
                  <a:extLst>
                    <a:ext uri="{9D8B030D-6E8A-4147-A177-3AD203B41FA5}">
                      <a16:colId xmlns:a16="http://schemas.microsoft.com/office/drawing/2014/main" val="2946455226"/>
                    </a:ext>
                  </a:extLst>
                </a:gridCol>
              </a:tblGrid>
              <a:tr h="0">
                <a:tc>
                  <a:txBody>
                    <a:bodyPr/>
                    <a:lstStyle/>
                    <a:p>
                      <a:pPr algn="ctr"/>
                      <a:r>
                        <a:rPr lang="en-US" sz="1600" kern="1200" dirty="0">
                          <a:solidFill>
                            <a:schemeClr val="bg1"/>
                          </a:solidFill>
                          <a:latin typeface="+mn-lt"/>
                          <a:ea typeface="+mn-ea"/>
                          <a:cs typeface="Calibri"/>
                        </a:rPr>
                        <a:t>Server Roles</a:t>
                      </a:r>
                    </a:p>
                  </a:txBody>
                  <a:tcPr marL="45720" marR="45720" anchor="ctr"/>
                </a:tc>
                <a:tc>
                  <a:txBody>
                    <a:bodyPr/>
                    <a:lstStyle/>
                    <a:p>
                      <a:pPr algn="ctr"/>
                      <a:r>
                        <a:rPr lang="en-US" sz="1600" kern="1200" dirty="0">
                          <a:solidFill>
                            <a:schemeClr val="bg1"/>
                          </a:solidFill>
                          <a:latin typeface="+mn-lt"/>
                          <a:ea typeface="+mn-ea"/>
                          <a:cs typeface="Calibri"/>
                        </a:rPr>
                        <a:t>Migration Path</a:t>
                      </a:r>
                    </a:p>
                  </a:txBody>
                  <a:tcPr marL="45720" marR="45720" anchor="ctr"/>
                </a:tc>
                <a:tc>
                  <a:txBody>
                    <a:bodyPr/>
                    <a:lstStyle/>
                    <a:p>
                      <a:pPr algn="ctr"/>
                      <a:r>
                        <a:rPr lang="en-US" sz="1600" b="1" kern="1200" spc="0" baseline="0" dirty="0">
                          <a:solidFill>
                            <a:schemeClr val="bg1"/>
                          </a:solidFill>
                          <a:latin typeface="+mn-lt"/>
                          <a:ea typeface="+mn-ea"/>
                          <a:cs typeface="Calibri"/>
                        </a:rPr>
                        <a:t>Comments</a:t>
                      </a:r>
                    </a:p>
                  </a:txBody>
                  <a:tcPr marL="45720" marR="45720" anchor="ctr"/>
                </a:tc>
                <a:extLst>
                  <a:ext uri="{0D108BD9-81ED-4DB2-BD59-A6C34878D82A}">
                    <a16:rowId xmlns:a16="http://schemas.microsoft.com/office/drawing/2014/main" val="3059866896"/>
                  </a:ext>
                </a:extLst>
              </a:tr>
              <a:tr h="3613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noProof="0" dirty="0">
                          <a:solidFill>
                            <a:schemeClr val="tx1"/>
                          </a:solidFill>
                          <a:latin typeface="+mn-lt"/>
                          <a:ea typeface="+mn-ea"/>
                          <a:cs typeface="Calibri"/>
                        </a:rPr>
                        <a:t>SQL Servers</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Calibri"/>
                        </a:rPr>
                        <a:t>Azure SQL VM to Azure SQL MI</a:t>
                      </a:r>
                    </a:p>
                  </a:txBody>
                  <a:tcPr marL="45720" marR="45720" anchor="ctr"/>
                </a:tc>
                <a:tc>
                  <a:txBody>
                    <a:bodyPr/>
                    <a:lstStyle/>
                    <a:p>
                      <a:pPr algn="ctr"/>
                      <a:endParaRPr lang="en-US" sz="1600" b="0" kern="1200" spc="0" baseline="0" dirty="0">
                        <a:solidFill>
                          <a:srgbClr val="000000"/>
                        </a:solidFill>
                        <a:latin typeface="+mn-lt"/>
                        <a:ea typeface="+mn-ea"/>
                        <a:cs typeface="Calibri"/>
                      </a:endParaRPr>
                    </a:p>
                  </a:txBody>
                  <a:tcPr marL="45720" marR="45720" anchor="ctr"/>
                </a:tc>
                <a:extLst>
                  <a:ext uri="{0D108BD9-81ED-4DB2-BD59-A6C34878D82A}">
                    <a16:rowId xmlns:a16="http://schemas.microsoft.com/office/drawing/2014/main" val="946171110"/>
                  </a:ext>
                </a:extLst>
              </a:tr>
              <a:tr h="3613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noProof="0" dirty="0">
                          <a:solidFill>
                            <a:schemeClr val="tx1"/>
                          </a:solidFill>
                          <a:latin typeface="+mn-lt"/>
                          <a:ea typeface="+mn-ea"/>
                          <a:cs typeface="Calibri"/>
                        </a:rPr>
                        <a:t>SQL Servers</a:t>
                      </a:r>
                    </a:p>
                  </a:txBody>
                  <a:tcPr marL="45720" marR="4572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Calibri"/>
                        </a:rPr>
                        <a:t>Azure SQL VM to Azure SQL DB</a:t>
                      </a:r>
                    </a:p>
                  </a:txBody>
                  <a:tcPr marL="45720" marR="45720" anchor="ctr"/>
                </a:tc>
                <a:tc>
                  <a:txBody>
                    <a:bodyPr/>
                    <a:lstStyle/>
                    <a:p>
                      <a:pPr algn="ctr"/>
                      <a:endParaRPr lang="en-US" sz="1600" b="0" kern="1200" spc="0" baseline="0" dirty="0">
                        <a:solidFill>
                          <a:srgbClr val="000000"/>
                        </a:solidFill>
                        <a:latin typeface="+mn-lt"/>
                        <a:ea typeface="+mn-ea"/>
                        <a:cs typeface="Calibri"/>
                      </a:endParaRPr>
                    </a:p>
                  </a:txBody>
                  <a:tcPr marL="45720" marR="45720" anchor="ctr"/>
                </a:tc>
                <a:extLst>
                  <a:ext uri="{0D108BD9-81ED-4DB2-BD59-A6C34878D82A}">
                    <a16:rowId xmlns:a16="http://schemas.microsoft.com/office/drawing/2014/main" val="685287153"/>
                  </a:ext>
                </a:extLst>
              </a:tr>
            </a:tbl>
          </a:graphicData>
        </a:graphic>
      </p:graphicFrame>
      <p:sp>
        <p:nvSpPr>
          <p:cNvPr id="9" name="TextBox 8">
            <a:extLst>
              <a:ext uri="{FF2B5EF4-FFF2-40B4-BE49-F238E27FC236}">
                <a16:creationId xmlns:a16="http://schemas.microsoft.com/office/drawing/2014/main" id="{929AE6C1-B993-C2C8-E614-C00EF2F5D213}"/>
              </a:ext>
            </a:extLst>
          </p:cNvPr>
          <p:cNvSpPr txBox="1"/>
          <p:nvPr/>
        </p:nvSpPr>
        <p:spPr>
          <a:xfrm>
            <a:off x="6223316" y="2854819"/>
            <a:ext cx="5713054" cy="4979825"/>
          </a:xfrm>
          <a:prstGeom prst="rect">
            <a:avLst/>
          </a:prstGeom>
          <a:noFill/>
        </p:spPr>
        <p:txBody>
          <a:bodyPr wrap="square">
            <a:spAutoFit/>
          </a:bodyPr>
          <a:lstStyle/>
          <a:p>
            <a:pPr marL="0" marR="0" lvl="0" indent="0" algn="l" defTabSz="932742" rtl="0" eaLnBrk="1" fontAlgn="base"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1" i="0" u="none" strike="noStrike" kern="1200" cap="none" spc="0" normalizeH="0" baseline="0" noProof="0" dirty="0">
              <a:ln>
                <a:noFill/>
              </a:ln>
              <a:solidFill>
                <a:srgbClr val="000000"/>
              </a:solidFill>
              <a:effectLst/>
              <a:uLnTx/>
              <a:uFillTx/>
              <a:ea typeface="+mn-ea"/>
              <a:cs typeface="Calibri"/>
            </a:endParaRPr>
          </a:p>
          <a:p>
            <a:pPr marL="0" marR="0" lvl="0" indent="0" algn="l" defTabSz="932742" rtl="0" eaLnBrk="1" fontAlgn="base"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ea typeface="+mn-ea"/>
                <a:cs typeface="Calibri"/>
              </a:rPr>
              <a:t>SKU Proposal Summary:</a:t>
            </a:r>
          </a:p>
          <a:p>
            <a:pPr defTabSz="932742" fontAlgn="base">
              <a:spcBef>
                <a:spcPct val="20000"/>
              </a:spcBef>
              <a:buSzPct val="90000"/>
              <a:defRPr/>
            </a:pPr>
            <a:r>
              <a:rPr lang="en-US" dirty="0">
                <a:cs typeface="Calibri"/>
              </a:rPr>
              <a:t>SQL Servers SKUs:</a:t>
            </a:r>
            <a:r>
              <a:rPr lang="en-US" sz="1600" b="0" i="0" u="none" strike="noStrike" dirty="0">
                <a:effectLst/>
                <a:latin typeface="Calibri" panose="020F0502020204030204" pitchFamily="34" charset="0"/>
              </a:rPr>
              <a:t> </a:t>
            </a:r>
            <a:r>
              <a:rPr lang="en-US" sz="1600" dirty="0">
                <a:latin typeface="Calibri" panose="020F0502020204030204" pitchFamily="34" charset="0"/>
              </a:rPr>
              <a:t>Azure SQL Managed Instance -Gen5-</a:t>
            </a:r>
            <a:r>
              <a:rPr lang="en-IN" sz="1600" dirty="0">
                <a:solidFill>
                  <a:schemeClr val="dk1"/>
                </a:solidFill>
              </a:rPr>
              <a:t>General Purpose</a:t>
            </a:r>
            <a:r>
              <a:rPr lang="en-US" sz="1600" dirty="0">
                <a:latin typeface="Calibri" panose="020F0502020204030204" pitchFamily="34" charset="0"/>
              </a:rPr>
              <a:t> (4 </a:t>
            </a:r>
            <a:r>
              <a:rPr lang="en-US" sz="1600" dirty="0" err="1">
                <a:latin typeface="Calibri" panose="020F0502020204030204" pitchFamily="34" charset="0"/>
              </a:rPr>
              <a:t>vCores</a:t>
            </a:r>
            <a:r>
              <a:rPr lang="en-US" sz="1600" dirty="0">
                <a:latin typeface="Calibri" panose="020F0502020204030204" pitchFamily="34" charset="0"/>
              </a:rPr>
              <a:t>| 20.40 GB RAM |  32 GB Storage )</a:t>
            </a:r>
          </a:p>
          <a:p>
            <a:pPr defTabSz="932742" fontAlgn="base">
              <a:spcBef>
                <a:spcPct val="20000"/>
              </a:spcBef>
              <a:buSzPct val="90000"/>
              <a:defRPr/>
            </a:pPr>
            <a:r>
              <a:rPr lang="en-US" sz="1600" dirty="0">
                <a:latin typeface="Calibri" panose="020F0502020204030204" pitchFamily="34" charset="0"/>
              </a:rPr>
              <a:t>Azure SQL Database -</a:t>
            </a:r>
            <a:r>
              <a:rPr lang="en-IN" sz="1600" dirty="0">
                <a:solidFill>
                  <a:schemeClr val="dk1"/>
                </a:solidFill>
              </a:rPr>
              <a:t>General Purpose</a:t>
            </a:r>
            <a:r>
              <a:rPr lang="en-US" sz="1600" dirty="0">
                <a:latin typeface="Calibri" panose="020F0502020204030204" pitchFamily="34" charset="0"/>
              </a:rPr>
              <a:t> (2 </a:t>
            </a:r>
            <a:r>
              <a:rPr lang="en-US" sz="1600" dirty="0" err="1">
                <a:latin typeface="Calibri" panose="020F0502020204030204" pitchFamily="34" charset="0"/>
              </a:rPr>
              <a:t>vCores</a:t>
            </a:r>
            <a:r>
              <a:rPr lang="en-US" sz="1600" dirty="0">
                <a:latin typeface="Calibri" panose="020F0502020204030204" pitchFamily="34" charset="0"/>
              </a:rPr>
              <a:t>| 10.40 GB RAM |  6 GB Storage )</a:t>
            </a:r>
          </a:p>
          <a:p>
            <a:pPr algn="ctr" fontAlgn="b"/>
            <a:endParaRPr lang="en-US" sz="1600" dirty="0">
              <a:latin typeface="Calibri" panose="020F0502020204030204" pitchFamily="34" charset="0"/>
            </a:endParaRPr>
          </a:p>
          <a:p>
            <a:pPr defTabSz="932742" fontAlgn="base">
              <a:spcBef>
                <a:spcPct val="20000"/>
              </a:spcBef>
              <a:buSzPct val="90000"/>
              <a:defRPr/>
            </a:pPr>
            <a:endParaRPr lang="en-US" sz="1600" b="0" i="0" u="none" strike="noStrike" dirty="0">
              <a:effectLst/>
              <a:latin typeface="Calibri" panose="020F0502020204030204" pitchFamily="34" charset="0"/>
            </a:endParaRPr>
          </a:p>
          <a:p>
            <a:pPr defTabSz="932742" fontAlgn="base">
              <a:spcBef>
                <a:spcPct val="20000"/>
              </a:spcBef>
              <a:buSzPct val="90000"/>
              <a:defRPr/>
            </a:pPr>
            <a:endParaRPr lang="en-US" sz="1600" dirty="0">
              <a:latin typeface="Calibri" panose="020F0502020204030204" pitchFamily="34" charset="0"/>
            </a:endParaRPr>
          </a:p>
          <a:p>
            <a:pPr fontAlgn="b"/>
            <a:endParaRPr lang="en-US" sz="1600" dirty="0">
              <a:cs typeface="Calibri"/>
            </a:endParaRPr>
          </a:p>
          <a:p>
            <a:pPr defTabSz="932742" fontAlgn="base">
              <a:spcBef>
                <a:spcPct val="20000"/>
              </a:spcBef>
              <a:buSzPct val="90000"/>
              <a:defRPr/>
            </a:pPr>
            <a:r>
              <a:rPr lang="en-US" sz="1600" dirty="0">
                <a:solidFill>
                  <a:schemeClr val="dk1"/>
                </a:solidFill>
              </a:rPr>
              <a:t>	 	</a:t>
            </a:r>
          </a:p>
          <a:p>
            <a:endParaRPr lang="en-US" sz="1600" dirty="0">
              <a:solidFill>
                <a:srgbClr val="000000"/>
              </a:solidFill>
              <a:cs typeface="Calibri"/>
            </a:endParaRPr>
          </a:p>
          <a:p>
            <a:endParaRPr lang="en-US" sz="1600" b="0" i="0" u="none" strike="noStrike" kern="1200" dirty="0">
              <a:solidFill>
                <a:schemeClr val="dk1"/>
              </a:solidFill>
              <a:ea typeface="+mn-ea"/>
              <a:cs typeface="+mn-cs"/>
            </a:endParaRPr>
          </a:p>
          <a:p>
            <a:endParaRPr lang="en-US" sz="1400" b="0" i="0" u="none" strike="noStrike" kern="1200" dirty="0">
              <a:solidFill>
                <a:schemeClr val="dk1"/>
              </a:solidFill>
              <a:ea typeface="+mn-ea"/>
              <a:cs typeface="+mn-cs"/>
            </a:endParaRPr>
          </a:p>
          <a:p>
            <a:endParaRPr lang="en-US" sz="1400" dirty="0">
              <a:solidFill>
                <a:schemeClr val="dk1"/>
              </a:solidFill>
            </a:endParaRPr>
          </a:p>
          <a:p>
            <a:endParaRPr lang="en-US" sz="1500" b="0" i="0" u="none" strike="noStrike" kern="1200" dirty="0">
              <a:solidFill>
                <a:schemeClr val="dk1"/>
              </a:solidFill>
              <a:ea typeface="+mn-ea"/>
              <a:cs typeface="+mn-cs"/>
            </a:endParaRPr>
          </a:p>
          <a:p>
            <a:endParaRPr lang="en-US" sz="1500" dirty="0">
              <a:solidFill>
                <a:schemeClr val="dk1"/>
              </a:solidFill>
            </a:endParaRPr>
          </a:p>
          <a:p>
            <a:endParaRPr lang="en-US" sz="1500" b="0" i="0" u="none" strike="noStrike" kern="1200" dirty="0">
              <a:solidFill>
                <a:schemeClr val="dk1"/>
              </a:solidFill>
              <a:ea typeface="+mn-ea"/>
              <a:cs typeface="+mn-cs"/>
            </a:endParaRPr>
          </a:p>
          <a:p>
            <a:pPr marL="400050" lvl="1" indent="-171450">
              <a:defRPr/>
            </a:pPr>
            <a:endParaRPr kumimoji="0" lang="en-US" sz="1500" b="1" i="0" u="none" strike="noStrike" kern="1200" cap="none" spc="0" normalizeH="0" baseline="0" noProof="0" dirty="0">
              <a:ln>
                <a:noFill/>
              </a:ln>
              <a:solidFill>
                <a:srgbClr val="0070C0"/>
              </a:solidFill>
              <a:effectLst/>
              <a:uLnTx/>
              <a:uFillTx/>
              <a:ea typeface="+mn-ea"/>
              <a:cs typeface="Calibri"/>
            </a:endParaRPr>
          </a:p>
        </p:txBody>
      </p:sp>
      <p:sp>
        <p:nvSpPr>
          <p:cNvPr id="11" name="Rectangle 10">
            <a:extLst>
              <a:ext uri="{FF2B5EF4-FFF2-40B4-BE49-F238E27FC236}">
                <a16:creationId xmlns:a16="http://schemas.microsoft.com/office/drawing/2014/main" id="{BC6E65E8-2108-C947-C25A-112F6B2272E7}"/>
              </a:ext>
            </a:extLst>
          </p:cNvPr>
          <p:cNvSpPr/>
          <p:nvPr/>
        </p:nvSpPr>
        <p:spPr>
          <a:xfrm>
            <a:off x="6265093" y="2852191"/>
            <a:ext cx="5366574" cy="28647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SKU Proposal</a:t>
            </a:r>
          </a:p>
        </p:txBody>
      </p:sp>
      <p:graphicFrame>
        <p:nvGraphicFramePr>
          <p:cNvPr id="2" name="Table 1">
            <a:extLst>
              <a:ext uri="{FF2B5EF4-FFF2-40B4-BE49-F238E27FC236}">
                <a16:creationId xmlns:a16="http://schemas.microsoft.com/office/drawing/2014/main" id="{5670289F-C357-9723-A386-71001C001630}"/>
              </a:ext>
            </a:extLst>
          </p:cNvPr>
          <p:cNvGraphicFramePr>
            <a:graphicFrameLocks noGrp="1"/>
          </p:cNvGraphicFramePr>
          <p:nvPr>
            <p:extLst>
              <p:ext uri="{D42A27DB-BD31-4B8C-83A1-F6EECF244321}">
                <p14:modId xmlns:p14="http://schemas.microsoft.com/office/powerpoint/2010/main" val="2162088100"/>
              </p:ext>
            </p:extLst>
          </p:nvPr>
        </p:nvGraphicFramePr>
        <p:xfrm>
          <a:off x="6293724" y="4495586"/>
          <a:ext cx="5713054" cy="2225040"/>
        </p:xfrm>
        <a:graphic>
          <a:graphicData uri="http://schemas.openxmlformats.org/drawingml/2006/table">
            <a:tbl>
              <a:tblPr firstRow="1" bandRow="1">
                <a:tableStyleId>{5C22544A-7EE6-4342-B048-85BDC9FD1C3A}</a:tableStyleId>
              </a:tblPr>
              <a:tblGrid>
                <a:gridCol w="954319">
                  <a:extLst>
                    <a:ext uri="{9D8B030D-6E8A-4147-A177-3AD203B41FA5}">
                      <a16:colId xmlns:a16="http://schemas.microsoft.com/office/drawing/2014/main" val="2625854974"/>
                    </a:ext>
                  </a:extLst>
                </a:gridCol>
                <a:gridCol w="1372672">
                  <a:extLst>
                    <a:ext uri="{9D8B030D-6E8A-4147-A177-3AD203B41FA5}">
                      <a16:colId xmlns:a16="http://schemas.microsoft.com/office/drawing/2014/main" val="732503312"/>
                    </a:ext>
                  </a:extLst>
                </a:gridCol>
                <a:gridCol w="1167416">
                  <a:extLst>
                    <a:ext uri="{9D8B030D-6E8A-4147-A177-3AD203B41FA5}">
                      <a16:colId xmlns:a16="http://schemas.microsoft.com/office/drawing/2014/main" val="2816192952"/>
                    </a:ext>
                  </a:extLst>
                </a:gridCol>
                <a:gridCol w="919873">
                  <a:extLst>
                    <a:ext uri="{9D8B030D-6E8A-4147-A177-3AD203B41FA5}">
                      <a16:colId xmlns:a16="http://schemas.microsoft.com/office/drawing/2014/main" val="2946455226"/>
                    </a:ext>
                  </a:extLst>
                </a:gridCol>
                <a:gridCol w="1298774">
                  <a:extLst>
                    <a:ext uri="{9D8B030D-6E8A-4147-A177-3AD203B41FA5}">
                      <a16:colId xmlns:a16="http://schemas.microsoft.com/office/drawing/2014/main" val="2119399467"/>
                    </a:ext>
                  </a:extLst>
                </a:gridCol>
              </a:tblGrid>
              <a:tr h="869916">
                <a:tc>
                  <a:txBody>
                    <a:bodyPr/>
                    <a:lstStyle/>
                    <a:p>
                      <a:pPr algn="ctr"/>
                      <a:r>
                        <a:rPr lang="en-US" sz="1600" b="1" kern="1200" dirty="0">
                          <a:solidFill>
                            <a:schemeClr val="lt1"/>
                          </a:solidFill>
                          <a:effectLst/>
                          <a:latin typeface="+mn-lt"/>
                          <a:ea typeface="+mn-ea"/>
                          <a:cs typeface="+mn-cs"/>
                        </a:rPr>
                        <a:t>Server Roles</a:t>
                      </a:r>
                    </a:p>
                  </a:txBody>
                  <a:tcPr marL="45720" marR="45720" anchor="ctr"/>
                </a:tc>
                <a:tc>
                  <a:txBody>
                    <a:bodyPr/>
                    <a:lstStyle/>
                    <a:p>
                      <a:pPr algn="ctr"/>
                      <a:r>
                        <a:rPr lang="en-US" sz="1600" b="1" kern="1200" dirty="0">
                          <a:solidFill>
                            <a:schemeClr val="lt1"/>
                          </a:solidFill>
                          <a:effectLst/>
                          <a:latin typeface="+mn-lt"/>
                          <a:ea typeface="+mn-ea"/>
                          <a:cs typeface="+mn-cs"/>
                        </a:rPr>
                        <a:t>Target</a:t>
                      </a:r>
                    </a:p>
                  </a:txBody>
                  <a:tcPr marL="45720" marR="45720" anchor="ctr"/>
                </a:tc>
                <a:tc>
                  <a:txBody>
                    <a:bodyPr/>
                    <a:lstStyle/>
                    <a:p>
                      <a:pPr algn="ctr"/>
                      <a:r>
                        <a:rPr lang="en-US" sz="1600" b="1" kern="1200" dirty="0">
                          <a:solidFill>
                            <a:schemeClr val="lt1"/>
                          </a:solidFill>
                          <a:effectLst/>
                          <a:latin typeface="+mn-lt"/>
                          <a:ea typeface="+mn-ea"/>
                          <a:cs typeface="+mn-cs"/>
                        </a:rPr>
                        <a:t>Total Cores On Source (Instance Specific)</a:t>
                      </a:r>
                    </a:p>
                  </a:txBody>
                  <a:tcPr marL="45720" marR="45720" anchor="ctr"/>
                </a:tc>
                <a:tc>
                  <a:txBody>
                    <a:bodyPr/>
                    <a:lstStyle/>
                    <a:p>
                      <a:pPr algn="ctr"/>
                      <a:r>
                        <a:rPr lang="en-US" sz="1600" b="1" kern="1200" dirty="0">
                          <a:solidFill>
                            <a:schemeClr val="lt1"/>
                          </a:solidFill>
                          <a:effectLst/>
                          <a:latin typeface="+mn-lt"/>
                          <a:ea typeface="+mn-ea"/>
                          <a:cs typeface="+mn-cs"/>
                        </a:rPr>
                        <a:t>Total Cores Migrated Proposal</a:t>
                      </a:r>
                    </a:p>
                  </a:txBody>
                  <a:tcPr marL="45720" marR="45720" anchor="ctr"/>
                </a:tc>
                <a:tc>
                  <a:txBody>
                    <a:bodyPr/>
                    <a:lstStyle/>
                    <a:p>
                      <a:pPr algn="ctr"/>
                      <a:r>
                        <a:rPr lang="en-US" sz="1600" b="1" kern="1200" dirty="0">
                          <a:solidFill>
                            <a:schemeClr val="lt1"/>
                          </a:solidFill>
                          <a:effectLst/>
                          <a:latin typeface="+mn-lt"/>
                          <a:ea typeface="+mn-ea"/>
                          <a:cs typeface="+mn-cs"/>
                        </a:rPr>
                        <a:t>Difference</a:t>
                      </a:r>
                    </a:p>
                  </a:txBody>
                  <a:tcPr marL="45720" marR="45720" anchor="ctr"/>
                </a:tc>
                <a:extLst>
                  <a:ext uri="{0D108BD9-81ED-4DB2-BD59-A6C34878D82A}">
                    <a16:rowId xmlns:a16="http://schemas.microsoft.com/office/drawing/2014/main" val="3059866896"/>
                  </a:ext>
                </a:extLst>
              </a:tr>
              <a:tr h="472240">
                <a:tc>
                  <a:txBody>
                    <a:bodyPr/>
                    <a:lstStyle/>
                    <a:p>
                      <a:pPr algn="ctr"/>
                      <a:r>
                        <a:rPr lang="en-US" sz="1600" b="0" kern="1200" dirty="0">
                          <a:solidFill>
                            <a:schemeClr val="tx1"/>
                          </a:solidFill>
                          <a:effectLst/>
                          <a:latin typeface="+mn-lt"/>
                          <a:ea typeface="+mn-ea"/>
                          <a:cs typeface="+mn-cs"/>
                        </a:rPr>
                        <a:t>SQL Servers</a:t>
                      </a:r>
                    </a:p>
                  </a:txBody>
                  <a:tcPr marL="45720" marR="45720" anchor="ctr"/>
                </a:tc>
                <a:tc>
                  <a:txBody>
                    <a:bodyPr/>
                    <a:lstStyle/>
                    <a:p>
                      <a:pPr algn="ctr"/>
                      <a:r>
                        <a:rPr lang="en-US" sz="1600" b="0" kern="1200" dirty="0">
                          <a:solidFill>
                            <a:schemeClr val="tx1"/>
                          </a:solidFill>
                          <a:effectLst/>
                          <a:latin typeface="+mn-lt"/>
                          <a:ea typeface="+mn-ea"/>
                          <a:cs typeface="+mn-cs"/>
                        </a:rPr>
                        <a:t>Azure SQL MI</a:t>
                      </a:r>
                    </a:p>
                  </a:txBody>
                  <a:tcPr marL="45720" marR="45720" anchor="ctr"/>
                </a:tc>
                <a:tc>
                  <a:txBody>
                    <a:bodyPr/>
                    <a:lstStyle/>
                    <a:p>
                      <a:pPr marL="0" indent="0" algn="ctr" fontAlgn="base">
                        <a:buNone/>
                      </a:pPr>
                      <a:r>
                        <a:rPr lang="en-US" sz="1600" b="0" kern="1200" dirty="0">
                          <a:solidFill>
                            <a:schemeClr val="tx1"/>
                          </a:solidFill>
                          <a:effectLst/>
                          <a:latin typeface="+mn-lt"/>
                          <a:ea typeface="+mn-ea"/>
                          <a:cs typeface="+mn-cs"/>
                        </a:rPr>
                        <a:t> 2</a:t>
                      </a:r>
                    </a:p>
                  </a:txBody>
                  <a:tcPr marL="45720" marR="45720" anchor="ctr"/>
                </a:tc>
                <a:tc>
                  <a:txBody>
                    <a:bodyPr/>
                    <a:lstStyle/>
                    <a:p>
                      <a:pPr algn="ctr"/>
                      <a:r>
                        <a:rPr lang="en-US" sz="1600" b="0" kern="1200" dirty="0">
                          <a:solidFill>
                            <a:schemeClr val="tx1"/>
                          </a:solidFill>
                          <a:effectLst/>
                          <a:latin typeface="+mn-lt"/>
                          <a:ea typeface="+mn-ea"/>
                          <a:cs typeface="+mn-cs"/>
                        </a:rPr>
                        <a:t>4</a:t>
                      </a:r>
                      <a:endParaRPr sz="1600" b="0" kern="1200" dirty="0">
                        <a:solidFill>
                          <a:schemeClr val="tx1"/>
                        </a:solidFill>
                        <a:effectLst/>
                        <a:latin typeface="+mn-lt"/>
                        <a:ea typeface="+mn-ea"/>
                        <a:cs typeface="+mn-cs"/>
                      </a:endParaRPr>
                    </a:p>
                  </a:txBody>
                  <a:tcPr marL="45720" marR="45720" anchor="ctr"/>
                </a:tc>
                <a:tc>
                  <a:txBody>
                    <a:bodyPr/>
                    <a:lstStyle/>
                    <a:p>
                      <a:r>
                        <a:rPr lang="en-US" sz="1600" b="0" kern="1200" dirty="0">
                          <a:solidFill>
                            <a:schemeClr val="tx1"/>
                          </a:solidFill>
                          <a:effectLst/>
                          <a:latin typeface="+mn-lt"/>
                          <a:ea typeface="+mn-ea"/>
                          <a:cs typeface="+mn-cs"/>
                        </a:rPr>
                        <a:t> Plus 2 </a:t>
                      </a:r>
                      <a:r>
                        <a:rPr lang="en-US" sz="1600" b="0" kern="1200" dirty="0" err="1">
                          <a:solidFill>
                            <a:schemeClr val="tx1"/>
                          </a:solidFill>
                          <a:effectLst/>
                          <a:latin typeface="+mn-lt"/>
                          <a:ea typeface="+mn-ea"/>
                          <a:cs typeface="+mn-cs"/>
                        </a:rPr>
                        <a:t>vCores</a:t>
                      </a:r>
                      <a:r>
                        <a:rPr lang="en-US" sz="1600" b="0" kern="1200" dirty="0">
                          <a:solidFill>
                            <a:schemeClr val="tx1"/>
                          </a:solidFill>
                          <a:effectLst/>
                          <a:latin typeface="+mn-lt"/>
                          <a:ea typeface="+mn-ea"/>
                          <a:cs typeface="+mn-cs"/>
                        </a:rPr>
                        <a:t>  </a:t>
                      </a:r>
                      <a:endParaRPr sz="1600" b="0" kern="1200" dirty="0">
                        <a:solidFill>
                          <a:schemeClr val="tx1"/>
                        </a:solidFill>
                        <a:effectLst/>
                        <a:latin typeface="+mn-lt"/>
                        <a:ea typeface="+mn-ea"/>
                        <a:cs typeface="+mn-cs"/>
                      </a:endParaRPr>
                    </a:p>
                  </a:txBody>
                  <a:tcPr marL="45720" marR="45720" anchor="ctr"/>
                </a:tc>
                <a:extLst>
                  <a:ext uri="{0D108BD9-81ED-4DB2-BD59-A6C34878D82A}">
                    <a16:rowId xmlns:a16="http://schemas.microsoft.com/office/drawing/2014/main" val="946171110"/>
                  </a:ext>
                </a:extLst>
              </a:tr>
              <a:tr h="472240">
                <a:tc>
                  <a:txBody>
                    <a:bodyPr/>
                    <a:lstStyle/>
                    <a:p>
                      <a:pPr algn="ctr"/>
                      <a:r>
                        <a:rPr lang="en-US" sz="1600" b="0" kern="1200" dirty="0">
                          <a:solidFill>
                            <a:schemeClr val="tx1"/>
                          </a:solidFill>
                          <a:effectLst/>
                          <a:latin typeface="+mn-lt"/>
                          <a:ea typeface="+mn-ea"/>
                          <a:cs typeface="+mn-cs"/>
                        </a:rPr>
                        <a:t>SQL Servers</a:t>
                      </a:r>
                    </a:p>
                  </a:txBody>
                  <a:tcPr marL="45720" marR="45720" anchor="ctr"/>
                </a:tc>
                <a:tc>
                  <a:txBody>
                    <a:bodyPr/>
                    <a:lstStyle/>
                    <a:p>
                      <a:pPr algn="ctr"/>
                      <a:r>
                        <a:rPr lang="en-US" sz="1600" b="0" kern="1200" dirty="0">
                          <a:solidFill>
                            <a:schemeClr val="tx1"/>
                          </a:solidFill>
                          <a:effectLst/>
                          <a:latin typeface="+mn-lt"/>
                          <a:ea typeface="+mn-ea"/>
                          <a:cs typeface="+mn-cs"/>
                        </a:rPr>
                        <a:t>Azure SQL DB</a:t>
                      </a:r>
                    </a:p>
                  </a:txBody>
                  <a:tcPr marL="45720" marR="45720" anchor="ctr"/>
                </a:tc>
                <a:tc>
                  <a:txBody>
                    <a:bodyPr/>
                    <a:lstStyle/>
                    <a:p>
                      <a:pPr marL="0" indent="0" algn="ctr" fontAlgn="base">
                        <a:buNone/>
                      </a:pPr>
                      <a:r>
                        <a:rPr lang="en-US" sz="1600" b="0" kern="1200" dirty="0">
                          <a:solidFill>
                            <a:schemeClr val="tx1"/>
                          </a:solidFill>
                          <a:effectLst/>
                          <a:latin typeface="+mn-lt"/>
                          <a:ea typeface="+mn-ea"/>
                          <a:cs typeface="+mn-cs"/>
                        </a:rPr>
                        <a:t>2</a:t>
                      </a:r>
                    </a:p>
                  </a:txBody>
                  <a:tcPr marL="45720" marR="45720" anchor="ctr"/>
                </a:tc>
                <a:tc>
                  <a:txBody>
                    <a:bodyPr/>
                    <a:lstStyle/>
                    <a:p>
                      <a:pPr algn="ctr"/>
                      <a:r>
                        <a:rPr lang="en-US" sz="1600" b="0" kern="1200" dirty="0">
                          <a:solidFill>
                            <a:schemeClr val="tx1"/>
                          </a:solidFill>
                          <a:effectLst/>
                          <a:latin typeface="+mn-lt"/>
                          <a:ea typeface="+mn-ea"/>
                          <a:cs typeface="+mn-cs"/>
                        </a:rPr>
                        <a:t>2</a:t>
                      </a:r>
                      <a:endParaRPr sz="1600" b="0" kern="1200" dirty="0">
                        <a:solidFill>
                          <a:schemeClr val="tx1"/>
                        </a:solidFill>
                        <a:effectLst/>
                        <a:latin typeface="+mn-lt"/>
                        <a:ea typeface="+mn-ea"/>
                        <a:cs typeface="+mn-cs"/>
                      </a:endParaRPr>
                    </a:p>
                  </a:txBody>
                  <a:tcPr marL="45720" marR="45720" anchor="ctr"/>
                </a:tc>
                <a:tc>
                  <a:txBody>
                    <a:bodyPr/>
                    <a:lstStyle/>
                    <a:p>
                      <a:r>
                        <a:rPr lang="en-US" sz="1600" b="0" kern="1200" dirty="0">
                          <a:solidFill>
                            <a:schemeClr val="tx1"/>
                          </a:solidFill>
                          <a:effectLst/>
                          <a:latin typeface="+mn-lt"/>
                          <a:ea typeface="+mn-ea"/>
                          <a:cs typeface="+mn-cs"/>
                        </a:rPr>
                        <a:t>     ---</a:t>
                      </a:r>
                      <a:endParaRPr sz="1600" b="0" kern="1200" dirty="0">
                        <a:solidFill>
                          <a:schemeClr val="tx1"/>
                        </a:solidFill>
                        <a:effectLst/>
                        <a:latin typeface="+mn-lt"/>
                        <a:ea typeface="+mn-ea"/>
                        <a:cs typeface="+mn-cs"/>
                      </a:endParaRPr>
                    </a:p>
                  </a:txBody>
                  <a:tcPr marL="45720" marR="45720" anchor="ctr"/>
                </a:tc>
                <a:extLst>
                  <a:ext uri="{0D108BD9-81ED-4DB2-BD59-A6C34878D82A}">
                    <a16:rowId xmlns:a16="http://schemas.microsoft.com/office/drawing/2014/main" val="286476571"/>
                  </a:ext>
                </a:extLst>
              </a:tr>
            </a:tbl>
          </a:graphicData>
        </a:graphic>
      </p:graphicFrame>
    </p:spTree>
    <p:extLst>
      <p:ext uri="{BB962C8B-B14F-4D97-AF65-F5344CB8AC3E}">
        <p14:creationId xmlns:p14="http://schemas.microsoft.com/office/powerpoint/2010/main" val="42093644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39F3-FDE9-96F2-A891-9DA3C606F698}"/>
              </a:ext>
            </a:extLst>
          </p:cNvPr>
          <p:cNvSpPr>
            <a:spLocks noGrp="1"/>
          </p:cNvSpPr>
          <p:nvPr>
            <p:ph type="title"/>
          </p:nvPr>
        </p:nvSpPr>
        <p:spPr>
          <a:xfrm>
            <a:off x="0" y="10343"/>
            <a:ext cx="12192000" cy="372410"/>
          </a:xfrm>
        </p:spPr>
        <p:txBody>
          <a:bodyPr>
            <a:noAutofit/>
          </a:bodyPr>
          <a:lstStyle/>
          <a:p>
            <a:r>
              <a:rPr lang="en-US" sz="2400" b="1" dirty="0">
                <a:solidFill>
                  <a:srgbClr val="052A58"/>
                </a:solidFill>
              </a:rPr>
              <a:t>Source Environment Details</a:t>
            </a:r>
            <a:endParaRPr lang="en-US" sz="2400" dirty="0"/>
          </a:p>
        </p:txBody>
      </p:sp>
      <p:graphicFrame>
        <p:nvGraphicFramePr>
          <p:cNvPr id="17" name="Table 14">
            <a:extLst>
              <a:ext uri="{FF2B5EF4-FFF2-40B4-BE49-F238E27FC236}">
                <a16:creationId xmlns:a16="http://schemas.microsoft.com/office/drawing/2014/main" id="{FFC78193-4C62-38AC-23D3-24C551552F93}"/>
              </a:ext>
            </a:extLst>
          </p:cNvPr>
          <p:cNvGraphicFramePr>
            <a:graphicFrameLocks noGrp="1"/>
          </p:cNvGraphicFramePr>
          <p:nvPr>
            <p:extLst>
              <p:ext uri="{D42A27DB-BD31-4B8C-83A1-F6EECF244321}">
                <p14:modId xmlns:p14="http://schemas.microsoft.com/office/powerpoint/2010/main" val="1963183824"/>
              </p:ext>
            </p:extLst>
          </p:nvPr>
        </p:nvGraphicFramePr>
        <p:xfrm>
          <a:off x="9748115" y="93193"/>
          <a:ext cx="2346062" cy="609600"/>
        </p:xfrm>
        <a:graphic>
          <a:graphicData uri="http://schemas.openxmlformats.org/drawingml/2006/table">
            <a:tbl>
              <a:tblPr firstRow="1" bandRow="1">
                <a:tableStyleId>{B301B821-A1FF-4177-AEE7-76D212191A09}</a:tableStyleId>
              </a:tblPr>
              <a:tblGrid>
                <a:gridCol w="2346062">
                  <a:extLst>
                    <a:ext uri="{9D8B030D-6E8A-4147-A177-3AD203B41FA5}">
                      <a16:colId xmlns:a16="http://schemas.microsoft.com/office/drawing/2014/main" val="3202480144"/>
                    </a:ext>
                  </a:extLst>
                </a:gridCol>
              </a:tblGrid>
              <a:tr h="238760">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ctr"/>
                      <a:r>
                        <a:rPr lang="en-US" sz="1400" dirty="0"/>
                        <a:t>Total Servers in scope</a:t>
                      </a:r>
                      <a:endParaRPr lang="en-US" sz="1400" dirty="0">
                        <a:latin typeface="+mn-lt"/>
                        <a:cs typeface="Segoe UI" panose="020B0502040204020203" pitchFamily="34" charset="0"/>
                      </a:endParaRPr>
                    </a:p>
                  </a:txBody>
                  <a:tcPr/>
                </a:tc>
                <a:extLst>
                  <a:ext uri="{0D108BD9-81ED-4DB2-BD59-A6C34878D82A}">
                    <a16:rowId xmlns:a16="http://schemas.microsoft.com/office/drawing/2014/main" val="357400490"/>
                  </a:ext>
                </a:extLst>
              </a:tr>
              <a:tr h="225496">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sz="1400" b="1" dirty="0">
                          <a:latin typeface="+mn-lt"/>
                          <a:cs typeface="Segoe UI" panose="020B0502040204020203" pitchFamily="34" charset="0"/>
                        </a:rPr>
                        <a:t>1</a:t>
                      </a:r>
                    </a:p>
                  </a:txBody>
                  <a:tcPr anchor="ctr"/>
                </a:tc>
                <a:extLst>
                  <a:ext uri="{0D108BD9-81ED-4DB2-BD59-A6C34878D82A}">
                    <a16:rowId xmlns:a16="http://schemas.microsoft.com/office/drawing/2014/main" val="2181428092"/>
                  </a:ext>
                </a:extLst>
              </a:tr>
            </a:tbl>
          </a:graphicData>
        </a:graphic>
      </p:graphicFrame>
      <p:graphicFrame>
        <p:nvGraphicFramePr>
          <p:cNvPr id="18" name="Table 13">
            <a:extLst>
              <a:ext uri="{FF2B5EF4-FFF2-40B4-BE49-F238E27FC236}">
                <a16:creationId xmlns:a16="http://schemas.microsoft.com/office/drawing/2014/main" id="{0F7C98E0-25BC-2EAA-4640-4F1B64BD30AC}"/>
              </a:ext>
            </a:extLst>
          </p:cNvPr>
          <p:cNvGraphicFramePr>
            <a:graphicFrameLocks noGrp="1"/>
          </p:cNvGraphicFramePr>
          <p:nvPr>
            <p:extLst>
              <p:ext uri="{D42A27DB-BD31-4B8C-83A1-F6EECF244321}">
                <p14:modId xmlns:p14="http://schemas.microsoft.com/office/powerpoint/2010/main" val="4270583267"/>
              </p:ext>
            </p:extLst>
          </p:nvPr>
        </p:nvGraphicFramePr>
        <p:xfrm>
          <a:off x="142545" y="873032"/>
          <a:ext cx="11951631" cy="2555967"/>
        </p:xfrm>
        <a:graphic>
          <a:graphicData uri="http://schemas.openxmlformats.org/drawingml/2006/table">
            <a:tbl>
              <a:tblPr firstRow="1" bandRow="1">
                <a:tableStyleId>{5C22544A-7EE6-4342-B048-85BDC9FD1C3A}</a:tableStyleId>
              </a:tblPr>
              <a:tblGrid>
                <a:gridCol w="1965655">
                  <a:extLst>
                    <a:ext uri="{9D8B030D-6E8A-4147-A177-3AD203B41FA5}">
                      <a16:colId xmlns:a16="http://schemas.microsoft.com/office/drawing/2014/main" val="2580330701"/>
                    </a:ext>
                  </a:extLst>
                </a:gridCol>
                <a:gridCol w="1549400">
                  <a:extLst>
                    <a:ext uri="{9D8B030D-6E8A-4147-A177-3AD203B41FA5}">
                      <a16:colId xmlns:a16="http://schemas.microsoft.com/office/drawing/2014/main" val="2712537510"/>
                    </a:ext>
                  </a:extLst>
                </a:gridCol>
                <a:gridCol w="1816100">
                  <a:extLst>
                    <a:ext uri="{9D8B030D-6E8A-4147-A177-3AD203B41FA5}">
                      <a16:colId xmlns:a16="http://schemas.microsoft.com/office/drawing/2014/main" val="2328079976"/>
                    </a:ext>
                  </a:extLst>
                </a:gridCol>
                <a:gridCol w="3162300">
                  <a:extLst>
                    <a:ext uri="{9D8B030D-6E8A-4147-A177-3AD203B41FA5}">
                      <a16:colId xmlns:a16="http://schemas.microsoft.com/office/drawing/2014/main" val="3571421122"/>
                    </a:ext>
                  </a:extLst>
                </a:gridCol>
                <a:gridCol w="3458176">
                  <a:extLst>
                    <a:ext uri="{9D8B030D-6E8A-4147-A177-3AD203B41FA5}">
                      <a16:colId xmlns:a16="http://schemas.microsoft.com/office/drawing/2014/main" val="1325819667"/>
                    </a:ext>
                  </a:extLst>
                </a:gridCol>
              </a:tblGrid>
              <a:tr h="1036563">
                <a:tc>
                  <a:txBody>
                    <a:bodyPr/>
                    <a:lstStyle/>
                    <a:p>
                      <a:pPr algn="ctr"/>
                      <a:r>
                        <a:rPr lang="en-US" sz="1800" dirty="0">
                          <a:latin typeface="+mn-lt"/>
                        </a:rPr>
                        <a:t>Environment</a:t>
                      </a:r>
                    </a:p>
                    <a:p>
                      <a:pPr algn="ctr"/>
                      <a:r>
                        <a:rPr lang="en-US" sz="1800" dirty="0">
                          <a:latin typeface="+mn-lt"/>
                        </a:rPr>
                        <a:t>(Prod/Non-Prod)</a:t>
                      </a:r>
                    </a:p>
                  </a:txBody>
                  <a:tcPr/>
                </a:tc>
                <a:tc>
                  <a:txBody>
                    <a:bodyPr/>
                    <a:lstStyle/>
                    <a:p>
                      <a:pPr algn="ctr"/>
                      <a:r>
                        <a:rPr lang="en-US" sz="1800" dirty="0">
                          <a:latin typeface="+mn-lt"/>
                        </a:rPr>
                        <a:t>Instance Name</a:t>
                      </a:r>
                    </a:p>
                  </a:txBody>
                  <a:tcPr/>
                </a:tc>
                <a:tc>
                  <a:txBody>
                    <a:bodyPr/>
                    <a:lstStyle/>
                    <a:p>
                      <a:pPr algn="ctr"/>
                      <a:r>
                        <a:rPr lang="en-US" sz="1800" dirty="0">
                          <a:latin typeface="+mn-lt"/>
                        </a:rPr>
                        <a:t>Purpose</a:t>
                      </a:r>
                    </a:p>
                  </a:txBody>
                  <a:tcPr/>
                </a:tc>
                <a:tc>
                  <a:txBody>
                    <a:bodyPr/>
                    <a:lstStyle/>
                    <a:p>
                      <a:pPr algn="ctr"/>
                      <a:r>
                        <a:rPr lang="en-US" sz="1800" dirty="0">
                          <a:latin typeface="+mn-lt"/>
                        </a:rPr>
                        <a:t>SQL Server Version</a:t>
                      </a:r>
                    </a:p>
                    <a:p>
                      <a:pPr algn="ctr"/>
                      <a:endParaRPr lang="en-US" sz="1800" dirty="0">
                        <a:latin typeface="+mn-lt"/>
                      </a:endParaRPr>
                    </a:p>
                  </a:txBody>
                  <a:tcPr/>
                </a:tc>
                <a:tc>
                  <a:txBody>
                    <a:bodyPr/>
                    <a:lstStyle/>
                    <a:p>
                      <a:pPr algn="ctr"/>
                      <a:r>
                        <a:rPr lang="en-US" sz="1800" dirty="0">
                          <a:latin typeface="+mn-lt"/>
                        </a:rPr>
                        <a:t>Instance Specific Details:</a:t>
                      </a:r>
                    </a:p>
                    <a:p>
                      <a:pPr algn="ctr"/>
                      <a:r>
                        <a:rPr lang="en-US" sz="1800" dirty="0">
                          <a:latin typeface="+mn-lt"/>
                        </a:rPr>
                        <a:t>(</a:t>
                      </a:r>
                      <a:r>
                        <a:rPr lang="en-US" sz="1800" dirty="0" err="1">
                          <a:latin typeface="+mn-lt"/>
                        </a:rPr>
                        <a:t>vCore</a:t>
                      </a:r>
                      <a:r>
                        <a:rPr lang="en-US" sz="1800" dirty="0">
                          <a:latin typeface="+mn-lt"/>
                        </a:rPr>
                        <a:t> | DBs | Storage)</a:t>
                      </a:r>
                    </a:p>
                  </a:txBody>
                  <a:tcPr/>
                </a:tc>
                <a:extLst>
                  <a:ext uri="{0D108BD9-81ED-4DB2-BD59-A6C34878D82A}">
                    <a16:rowId xmlns:a16="http://schemas.microsoft.com/office/drawing/2014/main" val="1085677822"/>
                  </a:ext>
                </a:extLst>
              </a:tr>
              <a:tr h="151940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dirty="0">
                          <a:latin typeface="+mn-lt"/>
                        </a:rPr>
                        <a:t>Prod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916" marR="6916" marT="5195" marB="0" anchor="ctr"/>
                </a:tc>
                <a:tc>
                  <a:txBody>
                    <a:bodyPr/>
                    <a:lstStyle/>
                    <a:p>
                      <a:pPr algn="ctr" fontAlgn="b"/>
                      <a:r>
                        <a:rPr kumimoji="0" lang="en-US" sz="1800" b="0" i="0" u="none" strike="noStrike" kern="1200" cap="none" spc="0" normalizeH="0" baseline="0" dirty="0">
                          <a:ln>
                            <a:noFill/>
                          </a:ln>
                          <a:solidFill>
                            <a:prstClr val="black"/>
                          </a:solidFill>
                          <a:effectLst/>
                          <a:uLnTx/>
                          <a:uFillTx/>
                          <a:latin typeface="+mn-lt"/>
                          <a:ea typeface="+mn-ea"/>
                          <a:cs typeface="+mn-cs"/>
                        </a:rPr>
                        <a:t>CHSQL016P</a:t>
                      </a:r>
                      <a:endParaRPr kumimoji="0" lang="en-US" sz="1800" b="0" i="0" u="none" strike="noStrike" kern="1200" cap="none" spc="0" normalizeH="0" baseline="0" dirty="0">
                        <a:ln>
                          <a:noFill/>
                        </a:ln>
                        <a:solidFill>
                          <a:prstClr val="black"/>
                        </a:solidFill>
                        <a:effectLst/>
                        <a:uLnTx/>
                        <a:uFillTx/>
                        <a:latin typeface="Calibri" panose="020F0502020204030204"/>
                        <a:ea typeface="+mn-ea"/>
                        <a:cs typeface="+mn-cs"/>
                      </a:endParaRPr>
                    </a:p>
                  </a:txBody>
                  <a:tcPr marL="6916" marR="6916" marT="5195"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Database Server</a:t>
                      </a: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txBody>
                  <a:tcPr marL="6916" marR="6916" marT="5195" marB="0" anchor="ctr"/>
                </a:tc>
                <a:tc>
                  <a:txBody>
                    <a:bodyPr/>
                    <a:lstStyle/>
                    <a:p>
                      <a:pPr algn="ctr" fontAlgn="b"/>
                      <a:r>
                        <a:rPr kumimoji="0" lang="en-US" sz="1800" b="0" i="0" u="none" strike="noStrike" kern="1200" cap="none" spc="0" normalizeH="0" baseline="0" dirty="0">
                          <a:ln>
                            <a:noFill/>
                          </a:ln>
                          <a:solidFill>
                            <a:prstClr val="black"/>
                          </a:solidFill>
                          <a:effectLst/>
                          <a:uLnTx/>
                          <a:uFillTx/>
                          <a:latin typeface="+mn-lt"/>
                          <a:ea typeface="+mn-ea"/>
                          <a:cs typeface="+mn-cs"/>
                        </a:rPr>
                        <a:t>SQL Server 2019 Standard Edition</a:t>
                      </a:r>
                    </a:p>
                  </a:txBody>
                  <a:tcPr marL="6916" marR="6916" marT="5195" marB="0" anchor="ctr"/>
                </a:tc>
                <a:tc>
                  <a:txBody>
                    <a:bodyPr/>
                    <a:lstStyle/>
                    <a:p>
                      <a:pPr algn="ctr" fontAlgn="b"/>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2 </a:t>
                      </a:r>
                      <a:r>
                        <a:rPr kumimoji="0" lang="en-US" sz="1800" b="0" i="0" u="none" strike="noStrike" kern="1200" cap="none" spc="0" normalizeH="0" baseline="0" dirty="0" err="1">
                          <a:ln>
                            <a:noFill/>
                          </a:ln>
                          <a:solidFill>
                            <a:prstClr val="black"/>
                          </a:solidFill>
                          <a:effectLst/>
                          <a:uLnTx/>
                          <a:uFillTx/>
                          <a:latin typeface="Calibri" panose="020F0502020204030204"/>
                          <a:ea typeface="+mn-ea"/>
                          <a:cs typeface="+mn-cs"/>
                        </a:rPr>
                        <a:t>Vcore</a:t>
                      </a:r>
                      <a:r>
                        <a:rPr kumimoji="0" lang="en-US" sz="1800" b="0" i="0" u="none" strike="noStrike" kern="1200" cap="none" spc="0" normalizeH="0" baseline="0" dirty="0">
                          <a:ln>
                            <a:noFill/>
                          </a:ln>
                          <a:solidFill>
                            <a:prstClr val="black"/>
                          </a:solidFill>
                          <a:effectLst/>
                          <a:uLnTx/>
                          <a:uFillTx/>
                          <a:latin typeface="Calibri" panose="020F0502020204030204"/>
                          <a:ea typeface="+mn-ea"/>
                          <a:cs typeface="+mn-cs"/>
                        </a:rPr>
                        <a:t>| 1 DB | 7.78 GB</a:t>
                      </a:r>
                    </a:p>
                  </a:txBody>
                  <a:tcPr marL="6916" marR="6916" marT="5195" marB="0" anchor="ctr"/>
                </a:tc>
                <a:extLst>
                  <a:ext uri="{0D108BD9-81ED-4DB2-BD59-A6C34878D82A}">
                    <a16:rowId xmlns:a16="http://schemas.microsoft.com/office/drawing/2014/main" val="3224954145"/>
                  </a:ext>
                </a:extLst>
              </a:tr>
            </a:tbl>
          </a:graphicData>
        </a:graphic>
      </p:graphicFrame>
      <p:sp>
        <p:nvSpPr>
          <p:cNvPr id="3" name="TextBox 2">
            <a:extLst>
              <a:ext uri="{FF2B5EF4-FFF2-40B4-BE49-F238E27FC236}">
                <a16:creationId xmlns:a16="http://schemas.microsoft.com/office/drawing/2014/main" id="{B5F88DDF-A150-E4D3-C703-064E273DEA14}"/>
              </a:ext>
            </a:extLst>
          </p:cNvPr>
          <p:cNvSpPr txBox="1"/>
          <p:nvPr/>
        </p:nvSpPr>
        <p:spPr>
          <a:xfrm>
            <a:off x="142545" y="5984968"/>
            <a:ext cx="9794786" cy="369332"/>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b="1" i="0" u="sng" strike="noStrike" cap="none" spc="0" normalizeH="0" baseline="0">
                <a:ln>
                  <a:noFill/>
                </a:ln>
                <a:solidFill>
                  <a:srgbClr val="4472C4"/>
                </a:solidFill>
                <a:effectLst/>
                <a:uLnTx/>
                <a:uFillTx/>
                <a:latin typeface="Calibri" panose="020F0502020204030204"/>
              </a:defRPr>
            </a:lvl1pPr>
          </a:lstStyle>
          <a:p>
            <a:r>
              <a:rPr lang="en-US" dirty="0"/>
              <a:t>Note : </a:t>
            </a:r>
            <a:r>
              <a:rPr lang="en-US" b="0" u="none" dirty="0">
                <a:solidFill>
                  <a:prstClr val="black"/>
                </a:solidFill>
              </a:rPr>
              <a:t>Please find attached sheet for source environment details </a:t>
            </a:r>
            <a:endParaRPr lang="en-IN" b="0" u="none" dirty="0">
              <a:solidFill>
                <a:prstClr val="black"/>
              </a:solidFill>
            </a:endParaRPr>
          </a:p>
        </p:txBody>
      </p:sp>
      <p:graphicFrame>
        <p:nvGraphicFramePr>
          <p:cNvPr id="4" name="Object 3">
            <a:extLst>
              <a:ext uri="{FF2B5EF4-FFF2-40B4-BE49-F238E27FC236}">
                <a16:creationId xmlns:a16="http://schemas.microsoft.com/office/drawing/2014/main" id="{35F8D9E1-9FAA-5790-369C-991C3BDF50FB}"/>
              </a:ext>
            </a:extLst>
          </p:cNvPr>
          <p:cNvGraphicFramePr>
            <a:graphicFrameLocks noChangeAspect="1"/>
          </p:cNvGraphicFramePr>
          <p:nvPr>
            <p:extLst>
              <p:ext uri="{D42A27DB-BD31-4B8C-83A1-F6EECF244321}">
                <p14:modId xmlns:p14="http://schemas.microsoft.com/office/powerpoint/2010/main" val="2150046594"/>
              </p:ext>
            </p:extLst>
          </p:nvPr>
        </p:nvGraphicFramePr>
        <p:xfrm>
          <a:off x="6118225" y="5800725"/>
          <a:ext cx="1647825" cy="1455738"/>
        </p:xfrm>
        <a:graphic>
          <a:graphicData uri="http://schemas.openxmlformats.org/presentationml/2006/ole">
            <mc:AlternateContent xmlns:mc="http://schemas.openxmlformats.org/markup-compatibility/2006">
              <mc:Choice xmlns:v="urn:schemas-microsoft-com:vml" Requires="v">
                <p:oleObj name="Worksheet" showAsIcon="1" r:id="rId3" imgW="914597" imgH="806406" progId="Excel.Sheet.12">
                  <p:embed/>
                </p:oleObj>
              </mc:Choice>
              <mc:Fallback>
                <p:oleObj name="Worksheet" showAsIcon="1" r:id="rId3" imgW="914597" imgH="806406" progId="Excel.Sheet.12">
                  <p:embed/>
                  <p:pic>
                    <p:nvPicPr>
                      <p:cNvPr id="0" name=""/>
                      <p:cNvPicPr/>
                      <p:nvPr/>
                    </p:nvPicPr>
                    <p:blipFill>
                      <a:blip r:embed="rId4"/>
                      <a:stretch>
                        <a:fillRect/>
                      </a:stretch>
                    </p:blipFill>
                    <p:spPr>
                      <a:xfrm>
                        <a:off x="6118225" y="5800725"/>
                        <a:ext cx="1647825" cy="1455738"/>
                      </a:xfrm>
                      <a:prstGeom prst="rect">
                        <a:avLst/>
                      </a:prstGeom>
                    </p:spPr>
                  </p:pic>
                </p:oleObj>
              </mc:Fallback>
            </mc:AlternateContent>
          </a:graphicData>
        </a:graphic>
      </p:graphicFrame>
    </p:spTree>
    <p:extLst>
      <p:ext uri="{BB962C8B-B14F-4D97-AF65-F5344CB8AC3E}">
        <p14:creationId xmlns:p14="http://schemas.microsoft.com/office/powerpoint/2010/main" val="13207106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39F3-FDE9-96F2-A891-9DA3C606F698}"/>
              </a:ext>
            </a:extLst>
          </p:cNvPr>
          <p:cNvSpPr>
            <a:spLocks noGrp="1"/>
          </p:cNvSpPr>
          <p:nvPr>
            <p:ph type="title"/>
          </p:nvPr>
        </p:nvSpPr>
        <p:spPr>
          <a:xfrm>
            <a:off x="0" y="10343"/>
            <a:ext cx="12192000" cy="372410"/>
          </a:xfrm>
        </p:spPr>
        <p:txBody>
          <a:bodyPr>
            <a:noAutofit/>
          </a:bodyPr>
          <a:lstStyle/>
          <a:p>
            <a:r>
              <a:rPr lang="en-US" sz="2400" b="1">
                <a:solidFill>
                  <a:srgbClr val="052A58"/>
                </a:solidFill>
              </a:rPr>
              <a:t>Migration Proposal and Considerations – SQL Servers</a:t>
            </a:r>
            <a:endParaRPr lang="en-US" sz="2400"/>
          </a:p>
        </p:txBody>
      </p:sp>
      <p:graphicFrame>
        <p:nvGraphicFramePr>
          <p:cNvPr id="5" name="Table 14">
            <a:extLst>
              <a:ext uri="{FF2B5EF4-FFF2-40B4-BE49-F238E27FC236}">
                <a16:creationId xmlns:a16="http://schemas.microsoft.com/office/drawing/2014/main" id="{3408CBDB-6076-5B98-5D0B-8603F76DECD0}"/>
              </a:ext>
            </a:extLst>
          </p:cNvPr>
          <p:cNvGraphicFramePr>
            <a:graphicFrameLocks noGrp="1"/>
          </p:cNvGraphicFramePr>
          <p:nvPr>
            <p:extLst>
              <p:ext uri="{D42A27DB-BD31-4B8C-83A1-F6EECF244321}">
                <p14:modId xmlns:p14="http://schemas.microsoft.com/office/powerpoint/2010/main" val="2879318154"/>
              </p:ext>
            </p:extLst>
          </p:nvPr>
        </p:nvGraphicFramePr>
        <p:xfrm>
          <a:off x="9772359" y="130822"/>
          <a:ext cx="2346062" cy="579120"/>
        </p:xfrm>
        <a:graphic>
          <a:graphicData uri="http://schemas.openxmlformats.org/drawingml/2006/table">
            <a:tbl>
              <a:tblPr firstRow="1" bandRow="1">
                <a:tableStyleId>{B301B821-A1FF-4177-AEE7-76D212191A09}</a:tableStyleId>
              </a:tblPr>
              <a:tblGrid>
                <a:gridCol w="2346062">
                  <a:extLst>
                    <a:ext uri="{9D8B030D-6E8A-4147-A177-3AD203B41FA5}">
                      <a16:colId xmlns:a16="http://schemas.microsoft.com/office/drawing/2014/main" val="3202480144"/>
                    </a:ext>
                  </a:extLst>
                </a:gridCol>
              </a:tblGrid>
              <a:tr h="0">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ctr"/>
                      <a:r>
                        <a:rPr lang="en-US" sz="1400" dirty="0"/>
                        <a:t>Total Servers in scope</a:t>
                      </a:r>
                      <a:endParaRPr lang="en-US" sz="1400" dirty="0">
                        <a:latin typeface="+mn-lt"/>
                        <a:cs typeface="Segoe UI" panose="020B0502040204020203" pitchFamily="34" charset="0"/>
                      </a:endParaRPr>
                    </a:p>
                  </a:txBody>
                  <a:tcPr/>
                </a:tc>
                <a:extLst>
                  <a:ext uri="{0D108BD9-81ED-4DB2-BD59-A6C34878D82A}">
                    <a16:rowId xmlns:a16="http://schemas.microsoft.com/office/drawing/2014/main" val="357400490"/>
                  </a:ext>
                </a:extLst>
              </a:tr>
              <a:tr h="225496">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sz="1200" b="1" dirty="0">
                          <a:latin typeface="+mn-lt"/>
                          <a:cs typeface="Segoe UI" panose="020B0502040204020203" pitchFamily="34" charset="0"/>
                        </a:rPr>
                        <a:t>1</a:t>
                      </a:r>
                    </a:p>
                  </a:txBody>
                  <a:tcPr anchor="ctr"/>
                </a:tc>
                <a:extLst>
                  <a:ext uri="{0D108BD9-81ED-4DB2-BD59-A6C34878D82A}">
                    <a16:rowId xmlns:a16="http://schemas.microsoft.com/office/drawing/2014/main" val="2181428092"/>
                  </a:ext>
                </a:extLst>
              </a:tr>
            </a:tbl>
          </a:graphicData>
        </a:graphic>
      </p:graphicFrame>
      <p:graphicFrame>
        <p:nvGraphicFramePr>
          <p:cNvPr id="6" name="Table 4">
            <a:extLst>
              <a:ext uri="{FF2B5EF4-FFF2-40B4-BE49-F238E27FC236}">
                <a16:creationId xmlns:a16="http://schemas.microsoft.com/office/drawing/2014/main" id="{08BD209F-A401-B1A5-C5BD-024A6428C890}"/>
              </a:ext>
            </a:extLst>
          </p:cNvPr>
          <p:cNvGraphicFramePr>
            <a:graphicFrameLocks noGrp="1"/>
          </p:cNvGraphicFramePr>
          <p:nvPr>
            <p:extLst>
              <p:ext uri="{D42A27DB-BD31-4B8C-83A1-F6EECF244321}">
                <p14:modId xmlns:p14="http://schemas.microsoft.com/office/powerpoint/2010/main" val="418942735"/>
              </p:ext>
            </p:extLst>
          </p:nvPr>
        </p:nvGraphicFramePr>
        <p:xfrm>
          <a:off x="159615" y="970990"/>
          <a:ext cx="8044585" cy="2051609"/>
        </p:xfrm>
        <a:graphic>
          <a:graphicData uri="http://schemas.openxmlformats.org/drawingml/2006/table">
            <a:tbl>
              <a:tblPr firstRow="1" bandRow="1">
                <a:tableStyleId>{5C22544A-7EE6-4342-B048-85BDC9FD1C3A}</a:tableStyleId>
              </a:tblPr>
              <a:tblGrid>
                <a:gridCol w="2041297">
                  <a:extLst>
                    <a:ext uri="{9D8B030D-6E8A-4147-A177-3AD203B41FA5}">
                      <a16:colId xmlns:a16="http://schemas.microsoft.com/office/drawing/2014/main" val="3648762602"/>
                    </a:ext>
                  </a:extLst>
                </a:gridCol>
                <a:gridCol w="2538142">
                  <a:extLst>
                    <a:ext uri="{9D8B030D-6E8A-4147-A177-3AD203B41FA5}">
                      <a16:colId xmlns:a16="http://schemas.microsoft.com/office/drawing/2014/main" val="1448050257"/>
                    </a:ext>
                  </a:extLst>
                </a:gridCol>
                <a:gridCol w="1732573">
                  <a:extLst>
                    <a:ext uri="{9D8B030D-6E8A-4147-A177-3AD203B41FA5}">
                      <a16:colId xmlns:a16="http://schemas.microsoft.com/office/drawing/2014/main" val="1832111917"/>
                    </a:ext>
                  </a:extLst>
                </a:gridCol>
                <a:gridCol w="1732573">
                  <a:extLst>
                    <a:ext uri="{9D8B030D-6E8A-4147-A177-3AD203B41FA5}">
                      <a16:colId xmlns:a16="http://schemas.microsoft.com/office/drawing/2014/main" val="3154337181"/>
                    </a:ext>
                  </a:extLst>
                </a:gridCol>
              </a:tblGrid>
              <a:tr h="1065414">
                <a:tc>
                  <a:txBody>
                    <a:bodyPr/>
                    <a:lstStyle/>
                    <a:p>
                      <a:pPr lvl="0" algn="ctr">
                        <a:buNone/>
                      </a:pPr>
                      <a:r>
                        <a:rPr lang="en-US" sz="1800" b="1" i="0" u="none" strike="noStrike" kern="1200" dirty="0">
                          <a:solidFill>
                            <a:schemeClr val="bg1"/>
                          </a:solidFill>
                          <a:latin typeface="+mn-lt"/>
                          <a:ea typeface="+mn-ea"/>
                          <a:cs typeface="+mn-cs"/>
                        </a:rPr>
                        <a:t>Instance Name</a:t>
                      </a:r>
                    </a:p>
                  </a:txBody>
                  <a:tcPr anchor="ctr"/>
                </a:tc>
                <a:tc>
                  <a:txBody>
                    <a:bodyPr/>
                    <a:lstStyle/>
                    <a:p>
                      <a:pPr lvl="0" algn="ctr">
                        <a:buNone/>
                      </a:pPr>
                      <a:r>
                        <a:rPr lang="en-US" sz="1800" b="1" i="0" u="none" strike="noStrike" kern="1200" dirty="0">
                          <a:solidFill>
                            <a:schemeClr val="bg1"/>
                          </a:solidFill>
                          <a:latin typeface="+mn-lt"/>
                          <a:ea typeface="+mn-ea"/>
                          <a:cs typeface="+mn-cs"/>
                        </a:rPr>
                        <a:t>SQL Server Version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latin typeface="+mn-lt"/>
                          <a:ea typeface="+mn-ea"/>
                          <a:cs typeface="+mn-cs"/>
                        </a:rPr>
                        <a:t>Azure SQL MI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bg1"/>
                          </a:solidFill>
                          <a:latin typeface="+mn-lt"/>
                          <a:ea typeface="+mn-ea"/>
                          <a:cs typeface="+mn-cs"/>
                        </a:rPr>
                        <a:t>Azure SQL DB</a:t>
                      </a:r>
                    </a:p>
                  </a:txBody>
                  <a:tcPr anchor="ctr"/>
                </a:tc>
                <a:extLst>
                  <a:ext uri="{0D108BD9-81ED-4DB2-BD59-A6C34878D82A}">
                    <a16:rowId xmlns:a16="http://schemas.microsoft.com/office/drawing/2014/main" val="4079803972"/>
                  </a:ext>
                </a:extLst>
              </a:tr>
              <a:tr h="98619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mn-lt"/>
                          <a:ea typeface="+mn-ea"/>
                          <a:cs typeface="+mn-cs"/>
                        </a:rPr>
                        <a:t>CHSQL016P</a:t>
                      </a:r>
                    </a:p>
                  </a:txBody>
                  <a:tcPr marL="6350" marR="6350" marT="6350" marB="0" anchor="ctr"/>
                </a:tc>
                <a:tc>
                  <a:txBody>
                    <a:bodyPr/>
                    <a:lstStyle/>
                    <a:p>
                      <a:pPr marL="0" algn="ctr" defTabSz="914400" rtl="0" eaLnBrk="1" fontAlgn="b" latinLnBrk="0" hangingPunct="1"/>
                      <a:r>
                        <a:rPr kumimoji="0" lang="en-IN" sz="1800" b="0" i="0" u="none" strike="noStrike" kern="1200" cap="none" spc="0" normalizeH="0" baseline="0" dirty="0">
                          <a:ln>
                            <a:noFill/>
                          </a:ln>
                          <a:solidFill>
                            <a:prstClr val="black"/>
                          </a:solidFill>
                          <a:effectLst/>
                          <a:uLnTx/>
                          <a:uFillTx/>
                          <a:latin typeface="+mn-lt"/>
                          <a:ea typeface="+mn-ea"/>
                          <a:cs typeface="+mn-cs"/>
                        </a:rPr>
                        <a:t>2019 Standard Edition</a:t>
                      </a:r>
                    </a:p>
                  </a:txBody>
                  <a:tcPr marL="6350" marR="6350" marT="6350" marB="0" anchor="ctr"/>
                </a:tc>
                <a:tc>
                  <a:txBody>
                    <a:bodyPr/>
                    <a:lstStyle/>
                    <a:p>
                      <a:pPr lvl="0" algn="ctr">
                        <a:buNone/>
                      </a:pPr>
                      <a:endParaRPr kumimoji="0" lang="en-US" sz="1600" b="0" i="0" u="none" strike="noStrike" kern="1200" cap="none" spc="0" normalizeH="0" baseline="0" dirty="0">
                        <a:ln>
                          <a:noFill/>
                        </a:ln>
                        <a:solidFill>
                          <a:prstClr val="black"/>
                        </a:solidFill>
                        <a:effectLst/>
                        <a:uLnTx/>
                        <a:uFillTx/>
                        <a:latin typeface="Calibri" panose="020F0502020204030204"/>
                        <a:ea typeface="+mn-ea"/>
                        <a:cs typeface="+mn-cs"/>
                      </a:endParaRPr>
                    </a:p>
                  </a:txBody>
                  <a:tcPr anchor="ctr"/>
                </a:tc>
                <a:tc>
                  <a:txBody>
                    <a:bodyPr/>
                    <a:lstStyle/>
                    <a:p>
                      <a:pPr lvl="0" algn="ctr">
                        <a:buNone/>
                      </a:pPr>
                      <a:endParaRPr kumimoji="0" lang="en-US" sz="1600" b="0" i="0" u="none" strike="noStrike" kern="1200" cap="none" spc="0" normalizeH="0" baseline="0" dirty="0">
                        <a:ln>
                          <a:noFill/>
                        </a:ln>
                        <a:solidFill>
                          <a:prstClr val="black"/>
                        </a:solidFill>
                        <a:effectLst/>
                        <a:uLnTx/>
                        <a:uFillTx/>
                        <a:latin typeface="Calibri" panose="020F0502020204030204"/>
                        <a:ea typeface="+mn-ea"/>
                        <a:cs typeface="+mn-cs"/>
                      </a:endParaRPr>
                    </a:p>
                  </a:txBody>
                  <a:tcPr anchor="ctr"/>
                </a:tc>
                <a:extLst>
                  <a:ext uri="{0D108BD9-81ED-4DB2-BD59-A6C34878D82A}">
                    <a16:rowId xmlns:a16="http://schemas.microsoft.com/office/drawing/2014/main" val="884732058"/>
                  </a:ext>
                </a:extLst>
              </a:tr>
            </a:tbl>
          </a:graphicData>
        </a:graphic>
      </p:graphicFrame>
      <p:graphicFrame>
        <p:nvGraphicFramePr>
          <p:cNvPr id="13" name="Table 12">
            <a:extLst>
              <a:ext uri="{FF2B5EF4-FFF2-40B4-BE49-F238E27FC236}">
                <a16:creationId xmlns:a16="http://schemas.microsoft.com/office/drawing/2014/main" id="{8DBA351D-D47A-C803-9B1B-E3BF29F1FE91}"/>
              </a:ext>
            </a:extLst>
          </p:cNvPr>
          <p:cNvGraphicFramePr>
            <a:graphicFrameLocks noGrp="1"/>
          </p:cNvGraphicFramePr>
          <p:nvPr>
            <p:extLst>
              <p:ext uri="{D42A27DB-BD31-4B8C-83A1-F6EECF244321}">
                <p14:modId xmlns:p14="http://schemas.microsoft.com/office/powerpoint/2010/main" val="3482024604"/>
              </p:ext>
            </p:extLst>
          </p:nvPr>
        </p:nvGraphicFramePr>
        <p:xfrm>
          <a:off x="73579" y="5642402"/>
          <a:ext cx="6991251" cy="1109980"/>
        </p:xfrm>
        <a:graphic>
          <a:graphicData uri="http://schemas.openxmlformats.org/drawingml/2006/table">
            <a:tbl>
              <a:tblPr/>
              <a:tblGrid>
                <a:gridCol w="894713">
                  <a:extLst>
                    <a:ext uri="{9D8B030D-6E8A-4147-A177-3AD203B41FA5}">
                      <a16:colId xmlns:a16="http://schemas.microsoft.com/office/drawing/2014/main" val="386258361"/>
                    </a:ext>
                  </a:extLst>
                </a:gridCol>
                <a:gridCol w="6096538">
                  <a:extLst>
                    <a:ext uri="{9D8B030D-6E8A-4147-A177-3AD203B41FA5}">
                      <a16:colId xmlns:a16="http://schemas.microsoft.com/office/drawing/2014/main" val="2414197076"/>
                    </a:ext>
                  </a:extLst>
                </a:gridCol>
              </a:tblGrid>
              <a:tr h="432619">
                <a:tc>
                  <a:txBody>
                    <a:bodyPr/>
                    <a:lstStyle/>
                    <a:p>
                      <a:pPr algn="ctr" rtl="0" fontAlgn="ctr"/>
                      <a:r>
                        <a:rPr lang="en-IN" sz="14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Instances are not having any issues and are good to migrate to Azure.</a:t>
                      </a:r>
                    </a:p>
                  </a:txBody>
                  <a:tcPr marL="6350" marR="6350" marT="6350" marB="0" anchor="ctr">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52721792"/>
                  </a:ext>
                </a:extLst>
              </a:tr>
              <a:tr h="432619">
                <a:tc>
                  <a:txBody>
                    <a:bodyPr/>
                    <a:lstStyle/>
                    <a:p>
                      <a:pPr algn="ctr" rtl="0" fontAlgn="ctr"/>
                      <a:endParaRPr lang="en-IN" sz="14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tc>
                  <a:txBody>
                    <a:bodyPr/>
                    <a:lstStyle/>
                    <a:p>
                      <a:pPr algn="ctr" rtl="0" fontAlgn="ctr"/>
                      <a:r>
                        <a:rPr lang="en-IN" sz="1800" b="0" i="0" u="none" strike="noStrike" dirty="0">
                          <a:solidFill>
                            <a:srgbClr val="000000"/>
                          </a:solidFill>
                          <a:effectLst/>
                          <a:latin typeface="+mn-lt"/>
                        </a:rPr>
                        <a:t>Instances are having issues, which needs to be fixed before migrating to Azure.</a:t>
                      </a:r>
                    </a:p>
                  </a:txBody>
                  <a:tcPr marL="6350" marR="6350" marT="6350" marB="0" anchor="ctr">
                    <a:lnL w="6350" cap="flat" cmpd="sng" algn="ctr">
                      <a:solidFill>
                        <a:srgbClr val="4472C4"/>
                      </a:solidFill>
                      <a:prstDash val="solid"/>
                      <a:round/>
                      <a:headEnd type="none" w="med" len="med"/>
                      <a:tailEnd type="none" w="med" len="med"/>
                    </a:lnL>
                    <a:lnR w="6350" cap="flat" cmpd="sng" algn="ctr">
                      <a:solidFill>
                        <a:srgbClr val="4472C4"/>
                      </a:solidFill>
                      <a:prstDash val="solid"/>
                      <a:round/>
                      <a:headEnd type="none" w="med" len="med"/>
                      <a:tailEnd type="none" w="med" len="med"/>
                    </a:lnR>
                    <a:lnT w="6350" cap="flat" cmpd="sng" algn="ctr">
                      <a:solidFill>
                        <a:srgbClr val="4472C4"/>
                      </a:solidFill>
                      <a:prstDash val="solid"/>
                      <a:round/>
                      <a:headEnd type="none" w="med" len="med"/>
                      <a:tailEnd type="none" w="med" len="med"/>
                    </a:lnT>
                    <a:lnB w="635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995072792"/>
                  </a:ext>
                </a:extLst>
              </a:tr>
            </a:tbl>
          </a:graphicData>
        </a:graphic>
      </p:graphicFrame>
      <p:sp>
        <p:nvSpPr>
          <p:cNvPr id="14" name="Oval 13">
            <a:extLst>
              <a:ext uri="{FF2B5EF4-FFF2-40B4-BE49-F238E27FC236}">
                <a16:creationId xmlns:a16="http://schemas.microsoft.com/office/drawing/2014/main" id="{A4D4DCAA-9012-EDBE-D3F9-196EC90843EF}"/>
              </a:ext>
            </a:extLst>
          </p:cNvPr>
          <p:cNvSpPr/>
          <p:nvPr/>
        </p:nvSpPr>
        <p:spPr>
          <a:xfrm>
            <a:off x="357467" y="5802257"/>
            <a:ext cx="137710" cy="1468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132AA6CC-4E84-205D-CAB4-4CE584415C55}"/>
              </a:ext>
            </a:extLst>
          </p:cNvPr>
          <p:cNvSpPr/>
          <p:nvPr/>
        </p:nvSpPr>
        <p:spPr>
          <a:xfrm rot="1437274">
            <a:off x="378386" y="6414292"/>
            <a:ext cx="137710" cy="132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2679CC09-CF16-B5A9-B3D1-795CEEAE5071}"/>
              </a:ext>
            </a:extLst>
          </p:cNvPr>
          <p:cNvSpPr/>
          <p:nvPr/>
        </p:nvSpPr>
        <p:spPr>
          <a:xfrm>
            <a:off x="5456367" y="2444407"/>
            <a:ext cx="137710" cy="14689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623B2B94-8933-CDB1-9253-E388F592195B}"/>
              </a:ext>
            </a:extLst>
          </p:cNvPr>
          <p:cNvSpPr/>
          <p:nvPr/>
        </p:nvSpPr>
        <p:spPr>
          <a:xfrm rot="1437274">
            <a:off x="7328192" y="2451724"/>
            <a:ext cx="137710" cy="132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8099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CF801-5FAB-BADC-19F1-DBEA553AA3D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48BDDEE-5E7B-A70A-D42D-85F87ADA4593}"/>
              </a:ext>
            </a:extLst>
          </p:cNvPr>
          <p:cNvSpPr txBox="1"/>
          <p:nvPr/>
        </p:nvSpPr>
        <p:spPr>
          <a:xfrm>
            <a:off x="0" y="0"/>
            <a:ext cx="11098868" cy="46166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52A58"/>
                </a:solidFill>
                <a:effectLst/>
                <a:uLnTx/>
                <a:uFillTx/>
                <a:latin typeface="Calibri Light" panose="020F0302020204030204"/>
                <a:ea typeface="+mn-ea"/>
                <a:cs typeface="+mn-cs"/>
              </a:rPr>
              <a:t>Impact Analysis – Azure SQL Database</a:t>
            </a:r>
          </a:p>
        </p:txBody>
      </p:sp>
      <p:graphicFrame>
        <p:nvGraphicFramePr>
          <p:cNvPr id="22" name="Table 21">
            <a:extLst>
              <a:ext uri="{FF2B5EF4-FFF2-40B4-BE49-F238E27FC236}">
                <a16:creationId xmlns:a16="http://schemas.microsoft.com/office/drawing/2014/main" id="{90EA3F9B-D4C9-F4BC-7A9D-F7DAC7A1DCFA}"/>
              </a:ext>
            </a:extLst>
          </p:cNvPr>
          <p:cNvGraphicFramePr>
            <a:graphicFrameLocks noGrp="1"/>
          </p:cNvGraphicFramePr>
          <p:nvPr>
            <p:extLst>
              <p:ext uri="{D42A27DB-BD31-4B8C-83A1-F6EECF244321}">
                <p14:modId xmlns:p14="http://schemas.microsoft.com/office/powerpoint/2010/main" val="2165056024"/>
              </p:ext>
            </p:extLst>
          </p:nvPr>
        </p:nvGraphicFramePr>
        <p:xfrm>
          <a:off x="132346" y="461665"/>
          <a:ext cx="11743837" cy="3162884"/>
        </p:xfrm>
        <a:graphic>
          <a:graphicData uri="http://schemas.openxmlformats.org/drawingml/2006/table">
            <a:tbl>
              <a:tblPr firstRow="1" bandRow="1">
                <a:tableStyleId>{5C22544A-7EE6-4342-B048-85BDC9FD1C3A}</a:tableStyleId>
              </a:tblPr>
              <a:tblGrid>
                <a:gridCol w="1411696">
                  <a:extLst>
                    <a:ext uri="{9D8B030D-6E8A-4147-A177-3AD203B41FA5}">
                      <a16:colId xmlns:a16="http://schemas.microsoft.com/office/drawing/2014/main" val="4062707391"/>
                    </a:ext>
                  </a:extLst>
                </a:gridCol>
                <a:gridCol w="10332141">
                  <a:extLst>
                    <a:ext uri="{9D8B030D-6E8A-4147-A177-3AD203B41FA5}">
                      <a16:colId xmlns:a16="http://schemas.microsoft.com/office/drawing/2014/main" val="510452005"/>
                    </a:ext>
                  </a:extLst>
                </a:gridCol>
              </a:tblGrid>
              <a:tr h="1065190">
                <a:tc rowSpan="3">
                  <a:txBody>
                    <a:bodyPr/>
                    <a:lstStyle/>
                    <a:p>
                      <a:pPr algn="ctr"/>
                      <a:r>
                        <a:rPr lang="en-US" sz="2000" dirty="0">
                          <a:latin typeface="+mn-lt"/>
                        </a:rPr>
                        <a:t>Azure SQL Database</a:t>
                      </a:r>
                    </a:p>
                  </a:txBody>
                  <a:tcPr anchor="ctr">
                    <a:solidFill>
                      <a:srgbClr val="00B0F0"/>
                    </a:solidFill>
                  </a:tcPr>
                </a:tc>
                <a:tc>
                  <a:txBody>
                    <a:bodyPr/>
                    <a:lstStyle/>
                    <a:p>
                      <a:r>
                        <a:rPr lang="en-US" sz="2000" dirty="0">
                          <a:latin typeface="+mn-lt"/>
                        </a:rPr>
                        <a:t>DB  Impact</a:t>
                      </a:r>
                      <a:endParaRPr lang="en-US" sz="2000" b="0" i="0" u="none" strike="noStrike" noProof="0" dirty="0">
                        <a:latin typeface="+mn-lt"/>
                      </a:endParaRPr>
                    </a:p>
                  </a:txBody>
                  <a:tcPr anchor="ctr">
                    <a:solidFill>
                      <a:srgbClr val="4472C4"/>
                    </a:solidFill>
                  </a:tcPr>
                </a:tc>
                <a:extLst>
                  <a:ext uri="{0D108BD9-81ED-4DB2-BD59-A6C34878D82A}">
                    <a16:rowId xmlns:a16="http://schemas.microsoft.com/office/drawing/2014/main" val="1418811836"/>
                  </a:ext>
                </a:extLst>
              </a:tr>
              <a:tr h="1048847">
                <a:tc vMerge="1">
                  <a:txBody>
                    <a:bodyPr/>
                    <a:lstStyle/>
                    <a:p>
                      <a:pPr algn="ctr"/>
                      <a:endParaRPr lang="en-US" sz="2000" dirty="0">
                        <a:latin typeface="+mn-lt"/>
                      </a:endParaRPr>
                    </a:p>
                  </a:txBody>
                  <a:tcPr anchor="ctr">
                    <a:solidFill>
                      <a:srgbClr val="00B0F0"/>
                    </a:solidFill>
                  </a:tcPr>
                </a:tc>
                <a:tc>
                  <a:txBody>
                    <a:bodyPr/>
                    <a:lstStyle/>
                    <a:p>
                      <a:pPr marL="0" algn="l" defTabSz="914400"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SQL Server Agent jobs are not available in Azure SQL Database</a:t>
                      </a:r>
                    </a:p>
                  </a:txBody>
                  <a:tcPr marL="6350" marR="6350" marT="6350" marB="0" anchor="ctr"/>
                </a:tc>
                <a:extLst>
                  <a:ext uri="{0D108BD9-81ED-4DB2-BD59-A6C34878D82A}">
                    <a16:rowId xmlns:a16="http://schemas.microsoft.com/office/drawing/2014/main" val="2241937080"/>
                  </a:ext>
                </a:extLst>
              </a:tr>
              <a:tr h="1048847">
                <a:tc vMerge="1">
                  <a:txBody>
                    <a:bodyPr/>
                    <a:lstStyle/>
                    <a:p>
                      <a:endParaRPr lang="en-IN"/>
                    </a:p>
                  </a:txBody>
                  <a:tcPr/>
                </a:tc>
                <a:tc>
                  <a:txBody>
                    <a:bodyPr/>
                    <a:lstStyle/>
                    <a:p>
                      <a:pPr marL="0" algn="l" defTabSz="914400"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Database Mail is not supported in Azure SQL Database.</a:t>
                      </a:r>
                    </a:p>
                  </a:txBody>
                  <a:tcPr marL="6350" marR="6350" marT="6350" marB="0" anchor="ctr"/>
                </a:tc>
                <a:extLst>
                  <a:ext uri="{0D108BD9-81ED-4DB2-BD59-A6C34878D82A}">
                    <a16:rowId xmlns:a16="http://schemas.microsoft.com/office/drawing/2014/main" val="2696822986"/>
                  </a:ext>
                </a:extLst>
              </a:tr>
            </a:tbl>
          </a:graphicData>
        </a:graphic>
      </p:graphicFrame>
      <p:sp>
        <p:nvSpPr>
          <p:cNvPr id="2" name="TextBox 1">
            <a:extLst>
              <a:ext uri="{FF2B5EF4-FFF2-40B4-BE49-F238E27FC236}">
                <a16:creationId xmlns:a16="http://schemas.microsoft.com/office/drawing/2014/main" id="{A0CEFF41-8EA8-FEB2-74A0-3C4C2CD849AE}"/>
              </a:ext>
            </a:extLst>
          </p:cNvPr>
          <p:cNvSpPr txBox="1"/>
          <p:nvPr/>
        </p:nvSpPr>
        <p:spPr>
          <a:xfrm>
            <a:off x="132347" y="5481228"/>
            <a:ext cx="10467474" cy="400110"/>
          </a:xfrm>
          <a:prstGeom prst="rect">
            <a:avLst/>
          </a:prstGeom>
          <a:noFill/>
        </p:spPr>
        <p:txBody>
          <a:bodyPr wrap="square">
            <a:spAutoFit/>
          </a:bodyPr>
          <a:lstStyle/>
          <a:p>
            <a:r>
              <a:rPr lang="en-US" sz="2000" b="1" u="sng" dirty="0">
                <a:solidFill>
                  <a:srgbClr val="4472C4"/>
                </a:solidFill>
              </a:rPr>
              <a:t>Note</a:t>
            </a:r>
            <a:r>
              <a:rPr lang="en-US" sz="2000" b="0" i="0" u="none" strike="noStrike" noProof="0" dirty="0"/>
              <a:t>: P</a:t>
            </a:r>
            <a:r>
              <a:rPr lang="en-US" sz="2000" dirty="0"/>
              <a:t>lease find the attached sheet for Azure SQL DB blocker with recommendation</a:t>
            </a:r>
            <a:r>
              <a:rPr lang="en-US" sz="1800" dirty="0"/>
              <a:t>.</a:t>
            </a:r>
            <a:endParaRPr lang="en-US" sz="1800" b="1" dirty="0"/>
          </a:p>
        </p:txBody>
      </p:sp>
      <p:graphicFrame>
        <p:nvGraphicFramePr>
          <p:cNvPr id="5" name="Object 4">
            <a:extLst>
              <a:ext uri="{FF2B5EF4-FFF2-40B4-BE49-F238E27FC236}">
                <a16:creationId xmlns:a16="http://schemas.microsoft.com/office/drawing/2014/main" id="{9D3B36BE-7B44-F5B4-E9D8-087DBC6B2AF8}"/>
              </a:ext>
            </a:extLst>
          </p:cNvPr>
          <p:cNvGraphicFramePr>
            <a:graphicFrameLocks noChangeAspect="1"/>
          </p:cNvGraphicFramePr>
          <p:nvPr>
            <p:extLst>
              <p:ext uri="{D42A27DB-BD31-4B8C-83A1-F6EECF244321}">
                <p14:modId xmlns:p14="http://schemas.microsoft.com/office/powerpoint/2010/main" val="2242446626"/>
              </p:ext>
            </p:extLst>
          </p:nvPr>
        </p:nvGraphicFramePr>
        <p:xfrm>
          <a:off x="9032875" y="5318125"/>
          <a:ext cx="1458913" cy="1285875"/>
        </p:xfrm>
        <a:graphic>
          <a:graphicData uri="http://schemas.openxmlformats.org/presentationml/2006/ole">
            <mc:AlternateContent xmlns:mc="http://schemas.openxmlformats.org/markup-compatibility/2006">
              <mc:Choice xmlns:v="urn:schemas-microsoft-com:vml" Requires="v">
                <p:oleObj name="Worksheet" showAsIcon="1" r:id="rId3" imgW="914597" imgH="806406" progId="Excel.Sheet.12">
                  <p:embed/>
                </p:oleObj>
              </mc:Choice>
              <mc:Fallback>
                <p:oleObj name="Worksheet" showAsIcon="1" r:id="rId3" imgW="914597" imgH="806406" progId="Excel.Sheet.12">
                  <p:embed/>
                  <p:pic>
                    <p:nvPicPr>
                      <p:cNvPr id="5" name="Object 4">
                        <a:extLst>
                          <a:ext uri="{FF2B5EF4-FFF2-40B4-BE49-F238E27FC236}">
                            <a16:creationId xmlns:a16="http://schemas.microsoft.com/office/drawing/2014/main" id="{9D3B36BE-7B44-F5B4-E9D8-087DBC6B2AF8}"/>
                          </a:ext>
                        </a:extLst>
                      </p:cNvPr>
                      <p:cNvPicPr/>
                      <p:nvPr/>
                    </p:nvPicPr>
                    <p:blipFill>
                      <a:blip r:embed="rId4"/>
                      <a:stretch>
                        <a:fillRect/>
                      </a:stretch>
                    </p:blipFill>
                    <p:spPr>
                      <a:xfrm>
                        <a:off x="9032875" y="5318125"/>
                        <a:ext cx="1458913" cy="1285875"/>
                      </a:xfrm>
                      <a:prstGeom prst="rect">
                        <a:avLst/>
                      </a:prstGeom>
                    </p:spPr>
                  </p:pic>
                </p:oleObj>
              </mc:Fallback>
            </mc:AlternateContent>
          </a:graphicData>
        </a:graphic>
      </p:graphicFrame>
    </p:spTree>
    <p:extLst>
      <p:ext uri="{BB962C8B-B14F-4D97-AF65-F5344CB8AC3E}">
        <p14:creationId xmlns:p14="http://schemas.microsoft.com/office/powerpoint/2010/main" val="3719276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39F3-FDE9-96F2-A891-9DA3C606F698}"/>
              </a:ext>
            </a:extLst>
          </p:cNvPr>
          <p:cNvSpPr>
            <a:spLocks noGrp="1"/>
          </p:cNvSpPr>
          <p:nvPr>
            <p:ph type="title"/>
          </p:nvPr>
        </p:nvSpPr>
        <p:spPr>
          <a:xfrm>
            <a:off x="27471" y="128551"/>
            <a:ext cx="12192000" cy="372410"/>
          </a:xfrm>
        </p:spPr>
        <p:txBody>
          <a:bodyPr>
            <a:noAutofit/>
          </a:bodyPr>
          <a:lstStyle/>
          <a:p>
            <a:r>
              <a:rPr lang="en-US" sz="2400" b="1">
                <a:solidFill>
                  <a:srgbClr val="052A58"/>
                </a:solidFill>
              </a:rPr>
              <a:t>SKU Environment Proposal – Azure SQL Managed Instance</a:t>
            </a:r>
            <a:endParaRPr lang="en-US" sz="2400"/>
          </a:p>
        </p:txBody>
      </p:sp>
      <p:graphicFrame>
        <p:nvGraphicFramePr>
          <p:cNvPr id="17" name="Table 14">
            <a:extLst>
              <a:ext uri="{FF2B5EF4-FFF2-40B4-BE49-F238E27FC236}">
                <a16:creationId xmlns:a16="http://schemas.microsoft.com/office/drawing/2014/main" id="{FFC78193-4C62-38AC-23D3-24C551552F93}"/>
              </a:ext>
            </a:extLst>
          </p:cNvPr>
          <p:cNvGraphicFramePr>
            <a:graphicFrameLocks noGrp="1"/>
          </p:cNvGraphicFramePr>
          <p:nvPr>
            <p:extLst>
              <p:ext uri="{D42A27DB-BD31-4B8C-83A1-F6EECF244321}">
                <p14:modId xmlns:p14="http://schemas.microsoft.com/office/powerpoint/2010/main" val="2862270364"/>
              </p:ext>
            </p:extLst>
          </p:nvPr>
        </p:nvGraphicFramePr>
        <p:xfrm>
          <a:off x="9748115" y="93193"/>
          <a:ext cx="2346062" cy="579120"/>
        </p:xfrm>
        <a:graphic>
          <a:graphicData uri="http://schemas.openxmlformats.org/drawingml/2006/table">
            <a:tbl>
              <a:tblPr firstRow="1" bandRow="1">
                <a:tableStyleId>{B301B821-A1FF-4177-AEE7-76D212191A09}</a:tableStyleId>
              </a:tblPr>
              <a:tblGrid>
                <a:gridCol w="2346062">
                  <a:extLst>
                    <a:ext uri="{9D8B030D-6E8A-4147-A177-3AD203B41FA5}">
                      <a16:colId xmlns:a16="http://schemas.microsoft.com/office/drawing/2014/main" val="3202480144"/>
                    </a:ext>
                  </a:extLst>
                </a:gridCol>
              </a:tblGrid>
              <a:tr h="238760">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ctr"/>
                      <a:r>
                        <a:rPr lang="en-US" sz="1400" dirty="0"/>
                        <a:t>Total Servers in scope</a:t>
                      </a:r>
                      <a:endParaRPr lang="en-US" sz="1400" dirty="0">
                        <a:latin typeface="+mn-lt"/>
                        <a:cs typeface="Segoe UI" panose="020B0502040204020203" pitchFamily="34" charset="0"/>
                      </a:endParaRPr>
                    </a:p>
                  </a:txBody>
                  <a:tcPr/>
                </a:tc>
                <a:extLst>
                  <a:ext uri="{0D108BD9-81ED-4DB2-BD59-A6C34878D82A}">
                    <a16:rowId xmlns:a16="http://schemas.microsoft.com/office/drawing/2014/main" val="357400490"/>
                  </a:ext>
                </a:extLst>
              </a:tr>
              <a:tr h="225496">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sz="1200" b="1" dirty="0">
                          <a:latin typeface="+mn-lt"/>
                          <a:cs typeface="Segoe UI" panose="020B0502040204020203" pitchFamily="34" charset="0"/>
                        </a:rPr>
                        <a:t>1</a:t>
                      </a:r>
                    </a:p>
                  </a:txBody>
                  <a:tcPr anchor="ctr"/>
                </a:tc>
                <a:extLst>
                  <a:ext uri="{0D108BD9-81ED-4DB2-BD59-A6C34878D82A}">
                    <a16:rowId xmlns:a16="http://schemas.microsoft.com/office/drawing/2014/main" val="2181428092"/>
                  </a:ext>
                </a:extLst>
              </a:tr>
            </a:tbl>
          </a:graphicData>
        </a:graphic>
      </p:graphicFrame>
      <p:graphicFrame>
        <p:nvGraphicFramePr>
          <p:cNvPr id="18" name="Table 13">
            <a:extLst>
              <a:ext uri="{FF2B5EF4-FFF2-40B4-BE49-F238E27FC236}">
                <a16:creationId xmlns:a16="http://schemas.microsoft.com/office/drawing/2014/main" id="{0F7C98E0-25BC-2EAA-4640-4F1B64BD30AC}"/>
              </a:ext>
            </a:extLst>
          </p:cNvPr>
          <p:cNvGraphicFramePr>
            <a:graphicFrameLocks noGrp="1"/>
          </p:cNvGraphicFramePr>
          <p:nvPr>
            <p:extLst>
              <p:ext uri="{D42A27DB-BD31-4B8C-83A1-F6EECF244321}">
                <p14:modId xmlns:p14="http://schemas.microsoft.com/office/powerpoint/2010/main" val="4000468523"/>
              </p:ext>
            </p:extLst>
          </p:nvPr>
        </p:nvGraphicFramePr>
        <p:xfrm>
          <a:off x="106325" y="949372"/>
          <a:ext cx="11987852" cy="1545764"/>
        </p:xfrm>
        <a:graphic>
          <a:graphicData uri="http://schemas.openxmlformats.org/drawingml/2006/table">
            <a:tbl>
              <a:tblPr firstRow="1" bandRow="1">
                <a:tableStyleId>{5C22544A-7EE6-4342-B048-85BDC9FD1C3A}</a:tableStyleId>
              </a:tblPr>
              <a:tblGrid>
                <a:gridCol w="3754475">
                  <a:extLst>
                    <a:ext uri="{9D8B030D-6E8A-4147-A177-3AD203B41FA5}">
                      <a16:colId xmlns:a16="http://schemas.microsoft.com/office/drawing/2014/main" val="2580330701"/>
                    </a:ext>
                  </a:extLst>
                </a:gridCol>
                <a:gridCol w="8233377">
                  <a:extLst>
                    <a:ext uri="{9D8B030D-6E8A-4147-A177-3AD203B41FA5}">
                      <a16:colId xmlns:a16="http://schemas.microsoft.com/office/drawing/2014/main" val="3571421122"/>
                    </a:ext>
                  </a:extLst>
                </a:gridCol>
              </a:tblGrid>
              <a:tr h="693622">
                <a:tc>
                  <a:txBody>
                    <a:bodyPr/>
                    <a:lstStyle/>
                    <a:p>
                      <a:pPr algn="ctr"/>
                      <a:r>
                        <a:rPr lang="en-US" sz="1800" dirty="0">
                          <a:latin typeface="+mn-lt"/>
                        </a:rPr>
                        <a:t>Server Name </a:t>
                      </a:r>
                    </a:p>
                  </a:txBody>
                  <a:tcPr/>
                </a:tc>
                <a:tc>
                  <a:txBody>
                    <a:bodyPr/>
                    <a:lstStyle/>
                    <a:p>
                      <a:pPr algn="ctr"/>
                      <a:r>
                        <a:rPr lang="en-US" sz="1800" dirty="0">
                          <a:latin typeface="+mn-lt"/>
                        </a:rPr>
                        <a:t>Proposed SKU Name</a:t>
                      </a:r>
                    </a:p>
                    <a:p>
                      <a:pPr algn="ctr"/>
                      <a:r>
                        <a:rPr lang="en-US" sz="1800" dirty="0">
                          <a:latin typeface="+mn-lt"/>
                        </a:rPr>
                        <a:t>(Cores | Max Memory| Max Storage)</a:t>
                      </a:r>
                    </a:p>
                  </a:txBody>
                  <a:tcPr/>
                </a:tc>
                <a:extLst>
                  <a:ext uri="{0D108BD9-81ED-4DB2-BD59-A6C34878D82A}">
                    <a16:rowId xmlns:a16="http://schemas.microsoft.com/office/drawing/2014/main" val="1085677822"/>
                  </a:ext>
                </a:extLst>
              </a:tr>
              <a:tr h="8521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black"/>
                          </a:solidFill>
                          <a:effectLst/>
                          <a:uLnTx/>
                          <a:uFillTx/>
                          <a:latin typeface="+mn-lt"/>
                          <a:ea typeface="+mn-ea"/>
                          <a:cs typeface="+mn-cs"/>
                        </a:rPr>
                        <a:t>CHSQL016P</a:t>
                      </a:r>
                    </a:p>
                  </a:txBody>
                  <a:tcPr marL="6350" marR="6350" marT="6350" marB="0" anchor="ctr"/>
                </a:tc>
                <a:tc>
                  <a:txBody>
                    <a:bodyPr/>
                    <a:lstStyle/>
                    <a:p>
                      <a:pPr algn="ctr" fontAlgn="b"/>
                      <a:r>
                        <a:rPr lang="en-US" sz="1800" b="0" i="0" u="none" strike="noStrike" dirty="0">
                          <a:effectLst/>
                          <a:latin typeface="Calibri" panose="020F0502020204030204" pitchFamily="34" charset="0"/>
                        </a:rPr>
                        <a:t>Azure SQL Managed Instance -Gen5-</a:t>
                      </a:r>
                      <a:r>
                        <a:rPr lang="en-IN" sz="1800" b="0" i="0" kern="1200" dirty="0">
                          <a:solidFill>
                            <a:schemeClr val="dk1"/>
                          </a:solidFill>
                          <a:effectLst/>
                          <a:latin typeface="+mn-lt"/>
                          <a:ea typeface="+mn-ea"/>
                          <a:cs typeface="+mn-cs"/>
                        </a:rPr>
                        <a:t>General Purpose</a:t>
                      </a:r>
                      <a:r>
                        <a:rPr lang="en-US" sz="1800" b="0" i="0" u="none" strike="noStrike" dirty="0">
                          <a:effectLst/>
                          <a:latin typeface="Calibri" panose="020F0502020204030204" pitchFamily="34" charset="0"/>
                        </a:rPr>
                        <a:t> </a:t>
                      </a:r>
                    </a:p>
                    <a:p>
                      <a:pPr algn="ctr" fontAlgn="b"/>
                      <a:r>
                        <a:rPr lang="en-US" sz="1800" b="0" i="0" u="none" strike="noStrike" dirty="0">
                          <a:effectLst/>
                          <a:latin typeface="Calibri" panose="020F0502020204030204" pitchFamily="34" charset="0"/>
                        </a:rPr>
                        <a:t>(4 </a:t>
                      </a:r>
                      <a:r>
                        <a:rPr lang="en-US" sz="1800" b="0" i="0" u="none" strike="noStrike" dirty="0" err="1">
                          <a:effectLst/>
                          <a:latin typeface="Calibri" panose="020F0502020204030204" pitchFamily="34" charset="0"/>
                        </a:rPr>
                        <a:t>vCores</a:t>
                      </a:r>
                      <a:r>
                        <a:rPr lang="en-US" sz="1800" b="0" i="0" u="none" strike="noStrike" dirty="0">
                          <a:effectLst/>
                          <a:latin typeface="Calibri" panose="020F0502020204030204" pitchFamily="34" charset="0"/>
                        </a:rPr>
                        <a:t>| 20.40 GB RAM |  32 GB Storage )</a:t>
                      </a:r>
                    </a:p>
                  </a:txBody>
                  <a:tcPr marL="6350" marR="6350" marT="6350" marB="0" anchor="ctr"/>
                </a:tc>
                <a:extLst>
                  <a:ext uri="{0D108BD9-81ED-4DB2-BD59-A6C34878D82A}">
                    <a16:rowId xmlns:a16="http://schemas.microsoft.com/office/drawing/2014/main" val="1906111559"/>
                  </a:ext>
                </a:extLst>
              </a:tr>
            </a:tbl>
          </a:graphicData>
        </a:graphic>
      </p:graphicFrame>
      <p:sp>
        <p:nvSpPr>
          <p:cNvPr id="6" name="Rectangle 5">
            <a:extLst>
              <a:ext uri="{FF2B5EF4-FFF2-40B4-BE49-F238E27FC236}">
                <a16:creationId xmlns:a16="http://schemas.microsoft.com/office/drawing/2014/main" id="{1F284A4B-E0D2-1182-C473-78BAA89C4039}"/>
              </a:ext>
            </a:extLst>
          </p:cNvPr>
          <p:cNvSpPr/>
          <p:nvPr/>
        </p:nvSpPr>
        <p:spPr>
          <a:xfrm>
            <a:off x="3379276" y="707671"/>
            <a:ext cx="3959738" cy="245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Light" panose="020F0302020204030204"/>
                <a:ea typeface="+mn-ea"/>
                <a:cs typeface="+mn-cs"/>
              </a:rPr>
              <a:t>Recommendation from Assessment</a:t>
            </a:r>
          </a:p>
        </p:txBody>
      </p:sp>
      <p:sp>
        <p:nvSpPr>
          <p:cNvPr id="3" name="TextBox 2">
            <a:extLst>
              <a:ext uri="{FF2B5EF4-FFF2-40B4-BE49-F238E27FC236}">
                <a16:creationId xmlns:a16="http://schemas.microsoft.com/office/drawing/2014/main" id="{7FC45B3A-C66E-7588-2F95-6CA2333EF4DE}"/>
              </a:ext>
            </a:extLst>
          </p:cNvPr>
          <p:cNvSpPr txBox="1"/>
          <p:nvPr/>
        </p:nvSpPr>
        <p:spPr>
          <a:xfrm>
            <a:off x="148210" y="6071367"/>
            <a:ext cx="97947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sng" strike="noStrike" kern="1200" cap="none" spc="0" normalizeH="0" baseline="0" noProof="0" dirty="0">
                <a:ln>
                  <a:noFill/>
                </a:ln>
                <a:solidFill>
                  <a:srgbClr val="4472C4"/>
                </a:solidFill>
                <a:effectLst/>
                <a:uLnTx/>
                <a:uFillTx/>
                <a:latin typeface="Calibri" panose="020F0502020204030204"/>
                <a:ea typeface="+mn-ea"/>
                <a:cs typeface="+mn-cs"/>
              </a:rPr>
              <a:t>Note</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Please find the attached SKU Recommendation for target Azure SQL Managed </a:t>
            </a:r>
            <a:r>
              <a:rPr lang="en-US" dirty="0">
                <a:solidFill>
                  <a:prstClr val="black"/>
                </a:solidFill>
                <a:latin typeface="Calibri" panose="020F0502020204030204"/>
              </a:rPr>
              <a:t>Instance.</a:t>
            </a: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Object 3">
            <a:extLst>
              <a:ext uri="{FF2B5EF4-FFF2-40B4-BE49-F238E27FC236}">
                <a16:creationId xmlns:a16="http://schemas.microsoft.com/office/drawing/2014/main" id="{059B298E-4EE9-85A6-F6EC-8DF6E98EA263}"/>
              </a:ext>
            </a:extLst>
          </p:cNvPr>
          <p:cNvGraphicFramePr>
            <a:graphicFrameLocks noChangeAspect="1"/>
          </p:cNvGraphicFramePr>
          <p:nvPr>
            <p:extLst>
              <p:ext uri="{D42A27DB-BD31-4B8C-83A1-F6EECF244321}">
                <p14:modId xmlns:p14="http://schemas.microsoft.com/office/powerpoint/2010/main" val="3526986119"/>
              </p:ext>
            </p:extLst>
          </p:nvPr>
        </p:nvGraphicFramePr>
        <p:xfrm>
          <a:off x="7876333" y="6071367"/>
          <a:ext cx="4552950" cy="527050"/>
        </p:xfrm>
        <a:graphic>
          <a:graphicData uri="http://schemas.openxmlformats.org/presentationml/2006/ole">
            <mc:AlternateContent xmlns:mc="http://schemas.openxmlformats.org/markup-compatibility/2006">
              <mc:Choice xmlns:v="urn:schemas-microsoft-com:vml" Requires="v">
                <p:oleObj name="Packager Shell Object" showAsIcon="1" r:id="rId2" imgW="4552864" imgH="526962" progId="Package">
                  <p:embed/>
                </p:oleObj>
              </mc:Choice>
              <mc:Fallback>
                <p:oleObj name="Packager Shell Object" showAsIcon="1" r:id="rId2" imgW="4552864" imgH="526962" progId="Package">
                  <p:embed/>
                  <p:pic>
                    <p:nvPicPr>
                      <p:cNvPr id="0" name=""/>
                      <p:cNvPicPr/>
                      <p:nvPr/>
                    </p:nvPicPr>
                    <p:blipFill>
                      <a:blip r:embed="rId3"/>
                      <a:stretch>
                        <a:fillRect/>
                      </a:stretch>
                    </p:blipFill>
                    <p:spPr>
                      <a:xfrm>
                        <a:off x="7876333" y="6071367"/>
                        <a:ext cx="4552950" cy="527050"/>
                      </a:xfrm>
                      <a:prstGeom prst="rect">
                        <a:avLst/>
                      </a:prstGeom>
                    </p:spPr>
                  </p:pic>
                </p:oleObj>
              </mc:Fallback>
            </mc:AlternateContent>
          </a:graphicData>
        </a:graphic>
      </p:graphicFrame>
    </p:spTree>
    <p:extLst>
      <p:ext uri="{BB962C8B-B14F-4D97-AF65-F5344CB8AC3E}">
        <p14:creationId xmlns:p14="http://schemas.microsoft.com/office/powerpoint/2010/main" val="16069517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ED1B6-D954-881D-1867-85A4D9EC3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59575A-8ED1-D26C-96F3-A910122CD906}"/>
              </a:ext>
            </a:extLst>
          </p:cNvPr>
          <p:cNvSpPr>
            <a:spLocks noGrp="1"/>
          </p:cNvSpPr>
          <p:nvPr>
            <p:ph type="title"/>
          </p:nvPr>
        </p:nvSpPr>
        <p:spPr>
          <a:xfrm>
            <a:off x="27471" y="128551"/>
            <a:ext cx="12192000" cy="372410"/>
          </a:xfrm>
        </p:spPr>
        <p:txBody>
          <a:bodyPr>
            <a:noAutofit/>
          </a:bodyPr>
          <a:lstStyle/>
          <a:p>
            <a:r>
              <a:rPr lang="en-US" sz="2400" b="1" dirty="0">
                <a:solidFill>
                  <a:srgbClr val="052A58"/>
                </a:solidFill>
              </a:rPr>
              <a:t>SKU Environment Proposal – Azure SQL Database</a:t>
            </a:r>
            <a:endParaRPr lang="en-US" sz="2400" dirty="0"/>
          </a:p>
        </p:txBody>
      </p:sp>
      <p:graphicFrame>
        <p:nvGraphicFramePr>
          <p:cNvPr id="17" name="Table 14">
            <a:extLst>
              <a:ext uri="{FF2B5EF4-FFF2-40B4-BE49-F238E27FC236}">
                <a16:creationId xmlns:a16="http://schemas.microsoft.com/office/drawing/2014/main" id="{5C513F0D-0FA4-AFE1-0E89-82EE7D106C6A}"/>
              </a:ext>
            </a:extLst>
          </p:cNvPr>
          <p:cNvGraphicFramePr>
            <a:graphicFrameLocks noGrp="1"/>
          </p:cNvGraphicFramePr>
          <p:nvPr/>
        </p:nvGraphicFramePr>
        <p:xfrm>
          <a:off x="9748115" y="93193"/>
          <a:ext cx="2346062" cy="579120"/>
        </p:xfrm>
        <a:graphic>
          <a:graphicData uri="http://schemas.openxmlformats.org/drawingml/2006/table">
            <a:tbl>
              <a:tblPr firstRow="1" bandRow="1">
                <a:tableStyleId>{B301B821-A1FF-4177-AEE7-76D212191A09}</a:tableStyleId>
              </a:tblPr>
              <a:tblGrid>
                <a:gridCol w="2346062">
                  <a:extLst>
                    <a:ext uri="{9D8B030D-6E8A-4147-A177-3AD203B41FA5}">
                      <a16:colId xmlns:a16="http://schemas.microsoft.com/office/drawing/2014/main" val="3202480144"/>
                    </a:ext>
                  </a:extLst>
                </a:gridCol>
              </a:tblGrid>
              <a:tr h="238760">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ctr"/>
                      <a:r>
                        <a:rPr lang="en-US" sz="1400" dirty="0"/>
                        <a:t>Total Servers in scope</a:t>
                      </a:r>
                      <a:endParaRPr lang="en-US" sz="1400" dirty="0">
                        <a:latin typeface="+mn-lt"/>
                        <a:cs typeface="Segoe UI" panose="020B0502040204020203" pitchFamily="34" charset="0"/>
                      </a:endParaRPr>
                    </a:p>
                  </a:txBody>
                  <a:tcPr/>
                </a:tc>
                <a:extLst>
                  <a:ext uri="{0D108BD9-81ED-4DB2-BD59-A6C34878D82A}">
                    <a16:rowId xmlns:a16="http://schemas.microsoft.com/office/drawing/2014/main" val="357400490"/>
                  </a:ext>
                </a:extLst>
              </a:tr>
              <a:tr h="225496">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ctr"/>
                      <a:r>
                        <a:rPr lang="en-US" sz="1200" b="1" dirty="0">
                          <a:latin typeface="+mn-lt"/>
                          <a:cs typeface="Segoe UI" panose="020B0502040204020203" pitchFamily="34" charset="0"/>
                        </a:rPr>
                        <a:t>1</a:t>
                      </a:r>
                    </a:p>
                  </a:txBody>
                  <a:tcPr anchor="ctr"/>
                </a:tc>
                <a:extLst>
                  <a:ext uri="{0D108BD9-81ED-4DB2-BD59-A6C34878D82A}">
                    <a16:rowId xmlns:a16="http://schemas.microsoft.com/office/drawing/2014/main" val="2181428092"/>
                  </a:ext>
                </a:extLst>
              </a:tr>
            </a:tbl>
          </a:graphicData>
        </a:graphic>
      </p:graphicFrame>
      <p:graphicFrame>
        <p:nvGraphicFramePr>
          <p:cNvPr id="18" name="Table 13">
            <a:extLst>
              <a:ext uri="{FF2B5EF4-FFF2-40B4-BE49-F238E27FC236}">
                <a16:creationId xmlns:a16="http://schemas.microsoft.com/office/drawing/2014/main" id="{DB8B34FB-2832-3F34-7B64-E84B3198D523}"/>
              </a:ext>
            </a:extLst>
          </p:cNvPr>
          <p:cNvGraphicFramePr>
            <a:graphicFrameLocks noGrp="1"/>
          </p:cNvGraphicFramePr>
          <p:nvPr>
            <p:extLst>
              <p:ext uri="{D42A27DB-BD31-4B8C-83A1-F6EECF244321}">
                <p14:modId xmlns:p14="http://schemas.microsoft.com/office/powerpoint/2010/main" val="3074033098"/>
              </p:ext>
            </p:extLst>
          </p:nvPr>
        </p:nvGraphicFramePr>
        <p:xfrm>
          <a:off x="106325" y="949372"/>
          <a:ext cx="11987851" cy="1545764"/>
        </p:xfrm>
        <a:graphic>
          <a:graphicData uri="http://schemas.openxmlformats.org/drawingml/2006/table">
            <a:tbl>
              <a:tblPr firstRow="1" bandRow="1">
                <a:tableStyleId>{5C22544A-7EE6-4342-B048-85BDC9FD1C3A}</a:tableStyleId>
              </a:tblPr>
              <a:tblGrid>
                <a:gridCol w="2859049">
                  <a:extLst>
                    <a:ext uri="{9D8B030D-6E8A-4147-A177-3AD203B41FA5}">
                      <a16:colId xmlns:a16="http://schemas.microsoft.com/office/drawing/2014/main" val="2580330701"/>
                    </a:ext>
                  </a:extLst>
                </a:gridCol>
                <a:gridCol w="2859049">
                  <a:extLst>
                    <a:ext uri="{9D8B030D-6E8A-4147-A177-3AD203B41FA5}">
                      <a16:colId xmlns:a16="http://schemas.microsoft.com/office/drawing/2014/main" val="3318487413"/>
                    </a:ext>
                  </a:extLst>
                </a:gridCol>
                <a:gridCol w="6269753">
                  <a:extLst>
                    <a:ext uri="{9D8B030D-6E8A-4147-A177-3AD203B41FA5}">
                      <a16:colId xmlns:a16="http://schemas.microsoft.com/office/drawing/2014/main" val="3571421122"/>
                    </a:ext>
                  </a:extLst>
                </a:gridCol>
              </a:tblGrid>
              <a:tr h="693622">
                <a:tc>
                  <a:txBody>
                    <a:bodyPr/>
                    <a:lstStyle/>
                    <a:p>
                      <a:pPr algn="ctr"/>
                      <a:r>
                        <a:rPr lang="en-US" sz="1800" dirty="0">
                          <a:latin typeface="+mn-lt"/>
                        </a:rPr>
                        <a:t>Server Name </a:t>
                      </a:r>
                    </a:p>
                  </a:txBody>
                  <a:tcPr/>
                </a:tc>
                <a:tc>
                  <a:txBody>
                    <a:bodyPr/>
                    <a:lstStyle/>
                    <a:p>
                      <a:pPr algn="ctr"/>
                      <a:r>
                        <a:rPr lang="en-US" sz="1800" dirty="0">
                          <a:latin typeface="+mn-lt"/>
                        </a:rPr>
                        <a:t>Database Name</a:t>
                      </a:r>
                    </a:p>
                  </a:txBody>
                  <a:tcPr/>
                </a:tc>
                <a:tc>
                  <a:txBody>
                    <a:bodyPr/>
                    <a:lstStyle/>
                    <a:p>
                      <a:pPr algn="ctr"/>
                      <a:r>
                        <a:rPr lang="en-US" sz="1800" dirty="0">
                          <a:latin typeface="+mn-lt"/>
                        </a:rPr>
                        <a:t>Proposed SKU Name</a:t>
                      </a:r>
                    </a:p>
                    <a:p>
                      <a:pPr algn="ctr"/>
                      <a:r>
                        <a:rPr lang="en-US" sz="1800" dirty="0">
                          <a:latin typeface="+mn-lt"/>
                        </a:rPr>
                        <a:t>(Cores | Max Memory| Max Storage)</a:t>
                      </a:r>
                    </a:p>
                  </a:txBody>
                  <a:tcPr/>
                </a:tc>
                <a:extLst>
                  <a:ext uri="{0D108BD9-81ED-4DB2-BD59-A6C34878D82A}">
                    <a16:rowId xmlns:a16="http://schemas.microsoft.com/office/drawing/2014/main" val="1085677822"/>
                  </a:ext>
                </a:extLst>
              </a:tr>
              <a:tr h="8521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black"/>
                          </a:solidFill>
                          <a:effectLst/>
                          <a:uLnTx/>
                          <a:uFillTx/>
                          <a:latin typeface="+mn-lt"/>
                          <a:ea typeface="+mn-ea"/>
                          <a:cs typeface="+mn-cs"/>
                        </a:rPr>
                        <a:t>CHSQL016P</a:t>
                      </a:r>
                    </a:p>
                  </a:txBody>
                  <a:tcPr marL="6350" marR="6350" marT="6350"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black"/>
                          </a:solidFill>
                          <a:effectLst/>
                          <a:uLnTx/>
                          <a:uFillTx/>
                          <a:latin typeface="+mn-lt"/>
                          <a:ea typeface="+mn-ea"/>
                          <a:cs typeface="+mn-cs"/>
                        </a:rPr>
                        <a:t>Imperium</a:t>
                      </a:r>
                    </a:p>
                  </a:txBody>
                  <a:tcPr marL="6350" marR="6350" marT="6350" marB="0" anchor="ctr"/>
                </a:tc>
                <a:tc>
                  <a:txBody>
                    <a:bodyPr/>
                    <a:lstStyle/>
                    <a:p>
                      <a:pPr algn="ctr" fontAlgn="b"/>
                      <a:r>
                        <a:rPr lang="en-US" sz="1800" b="0" i="0" u="none" strike="noStrike" dirty="0">
                          <a:effectLst/>
                          <a:latin typeface="Calibri" panose="020F0502020204030204" pitchFamily="34" charset="0"/>
                        </a:rPr>
                        <a:t>Azure SQL Database -</a:t>
                      </a:r>
                      <a:r>
                        <a:rPr lang="en-IN" sz="1800" b="0" i="0" kern="1200" dirty="0">
                          <a:solidFill>
                            <a:schemeClr val="dk1"/>
                          </a:solidFill>
                          <a:effectLst/>
                          <a:latin typeface="+mn-lt"/>
                          <a:ea typeface="+mn-ea"/>
                          <a:cs typeface="+mn-cs"/>
                        </a:rPr>
                        <a:t>General Purpose</a:t>
                      </a:r>
                      <a:r>
                        <a:rPr lang="en-US" sz="1800" b="0" i="0" u="none" strike="noStrike" dirty="0">
                          <a:effectLst/>
                          <a:latin typeface="Calibri" panose="020F0502020204030204" pitchFamily="34" charset="0"/>
                        </a:rPr>
                        <a:t> </a:t>
                      </a:r>
                    </a:p>
                    <a:p>
                      <a:pPr algn="ctr" fontAlgn="b"/>
                      <a:r>
                        <a:rPr lang="en-US" sz="1800" b="0" i="0" u="none" strike="noStrike" dirty="0">
                          <a:effectLst/>
                          <a:latin typeface="Calibri" panose="020F0502020204030204" pitchFamily="34" charset="0"/>
                        </a:rPr>
                        <a:t>(2 </a:t>
                      </a:r>
                      <a:r>
                        <a:rPr lang="en-US" sz="1800" b="0" i="0" u="none" strike="noStrike" dirty="0" err="1">
                          <a:effectLst/>
                          <a:latin typeface="Calibri" panose="020F0502020204030204" pitchFamily="34" charset="0"/>
                        </a:rPr>
                        <a:t>vCores</a:t>
                      </a:r>
                      <a:r>
                        <a:rPr lang="en-US" sz="1800" b="0" i="0" u="none" strike="noStrike" dirty="0">
                          <a:effectLst/>
                          <a:latin typeface="Calibri" panose="020F0502020204030204" pitchFamily="34" charset="0"/>
                        </a:rPr>
                        <a:t>| 10.40 GB RAM |  6 GB Storage )</a:t>
                      </a:r>
                    </a:p>
                  </a:txBody>
                  <a:tcPr marL="6350" marR="6350" marT="6350" marB="0" anchor="ctr"/>
                </a:tc>
                <a:extLst>
                  <a:ext uri="{0D108BD9-81ED-4DB2-BD59-A6C34878D82A}">
                    <a16:rowId xmlns:a16="http://schemas.microsoft.com/office/drawing/2014/main" val="1906111559"/>
                  </a:ext>
                </a:extLst>
              </a:tr>
            </a:tbl>
          </a:graphicData>
        </a:graphic>
      </p:graphicFrame>
      <p:sp>
        <p:nvSpPr>
          <p:cNvPr id="6" name="Rectangle 5">
            <a:extLst>
              <a:ext uri="{FF2B5EF4-FFF2-40B4-BE49-F238E27FC236}">
                <a16:creationId xmlns:a16="http://schemas.microsoft.com/office/drawing/2014/main" id="{18B69EFA-A92B-2A1F-E4D6-070E746CF0C4}"/>
              </a:ext>
            </a:extLst>
          </p:cNvPr>
          <p:cNvSpPr/>
          <p:nvPr/>
        </p:nvSpPr>
        <p:spPr>
          <a:xfrm>
            <a:off x="3379276" y="707671"/>
            <a:ext cx="3959738" cy="245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Light" panose="020F0302020204030204"/>
                <a:ea typeface="+mn-ea"/>
                <a:cs typeface="+mn-cs"/>
              </a:rPr>
              <a:t>Recommendation from Assessment</a:t>
            </a:r>
          </a:p>
        </p:txBody>
      </p:sp>
      <p:sp>
        <p:nvSpPr>
          <p:cNvPr id="3" name="TextBox 2">
            <a:extLst>
              <a:ext uri="{FF2B5EF4-FFF2-40B4-BE49-F238E27FC236}">
                <a16:creationId xmlns:a16="http://schemas.microsoft.com/office/drawing/2014/main" id="{E9D93ABE-F731-F174-4654-2AA0458ADE5F}"/>
              </a:ext>
            </a:extLst>
          </p:cNvPr>
          <p:cNvSpPr txBox="1"/>
          <p:nvPr/>
        </p:nvSpPr>
        <p:spPr>
          <a:xfrm>
            <a:off x="148210" y="6071367"/>
            <a:ext cx="97947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sng" strike="noStrike" kern="1200" cap="none" spc="0" normalizeH="0" baseline="0" noProof="0" dirty="0">
                <a:ln>
                  <a:noFill/>
                </a:ln>
                <a:solidFill>
                  <a:srgbClr val="4472C4"/>
                </a:solidFill>
                <a:effectLst/>
                <a:uLnTx/>
                <a:uFillTx/>
                <a:latin typeface="Calibri" panose="020F0502020204030204"/>
                <a:ea typeface="+mn-ea"/>
                <a:cs typeface="+mn-cs"/>
              </a:rPr>
              <a:t>Note</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Please find the attached SKU Recommendation for target Azure SQL Database.</a:t>
            </a: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4" name="Object 3">
            <a:extLst>
              <a:ext uri="{FF2B5EF4-FFF2-40B4-BE49-F238E27FC236}">
                <a16:creationId xmlns:a16="http://schemas.microsoft.com/office/drawing/2014/main" id="{873BF0FB-16B0-AB95-C76C-786E09AAADC3}"/>
              </a:ext>
            </a:extLst>
          </p:cNvPr>
          <p:cNvGraphicFramePr>
            <a:graphicFrameLocks noChangeAspect="1"/>
          </p:cNvGraphicFramePr>
          <p:nvPr>
            <p:extLst>
              <p:ext uri="{D42A27DB-BD31-4B8C-83A1-F6EECF244321}">
                <p14:modId xmlns:p14="http://schemas.microsoft.com/office/powerpoint/2010/main" val="1615979185"/>
              </p:ext>
            </p:extLst>
          </p:nvPr>
        </p:nvGraphicFramePr>
        <p:xfrm>
          <a:off x="7926871" y="5913649"/>
          <a:ext cx="4032250" cy="527050"/>
        </p:xfrm>
        <a:graphic>
          <a:graphicData uri="http://schemas.openxmlformats.org/presentationml/2006/ole">
            <mc:AlternateContent xmlns:mc="http://schemas.openxmlformats.org/markup-compatibility/2006">
              <mc:Choice xmlns:v="urn:schemas-microsoft-com:vml" Requires="v">
                <p:oleObj name="Packager Shell Object" showAsIcon="1" r:id="rId2" imgW="4032435" imgH="526962" progId="Package">
                  <p:embed/>
                </p:oleObj>
              </mc:Choice>
              <mc:Fallback>
                <p:oleObj name="Packager Shell Object" showAsIcon="1" r:id="rId2" imgW="4032435" imgH="526962" progId="Package">
                  <p:embed/>
                  <p:pic>
                    <p:nvPicPr>
                      <p:cNvPr id="0" name=""/>
                      <p:cNvPicPr/>
                      <p:nvPr/>
                    </p:nvPicPr>
                    <p:blipFill>
                      <a:blip r:embed="rId3"/>
                      <a:stretch>
                        <a:fillRect/>
                      </a:stretch>
                    </p:blipFill>
                    <p:spPr>
                      <a:xfrm>
                        <a:off x="7926871" y="5913649"/>
                        <a:ext cx="4032250" cy="527050"/>
                      </a:xfrm>
                      <a:prstGeom prst="rect">
                        <a:avLst/>
                      </a:prstGeom>
                    </p:spPr>
                  </p:pic>
                </p:oleObj>
              </mc:Fallback>
            </mc:AlternateContent>
          </a:graphicData>
        </a:graphic>
      </p:graphicFrame>
    </p:spTree>
    <p:extLst>
      <p:ext uri="{BB962C8B-B14F-4D97-AF65-F5344CB8AC3E}">
        <p14:creationId xmlns:p14="http://schemas.microsoft.com/office/powerpoint/2010/main" val="36072296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84D653-C047-A18A-22FF-C2E56435F2B7}"/>
              </a:ext>
            </a:extLst>
          </p:cNvPr>
          <p:cNvSpPr txBox="1">
            <a:spLocks/>
          </p:cNvSpPr>
          <p:nvPr/>
        </p:nvSpPr>
        <p:spPr>
          <a:xfrm>
            <a:off x="0" y="140712"/>
            <a:ext cx="12192000" cy="37241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600" b="1">
                <a:solidFill>
                  <a:srgbClr val="052A58"/>
                </a:solidFill>
                <a:cs typeface="Calibri Light"/>
              </a:rPr>
              <a:t>Next Steps</a:t>
            </a:r>
          </a:p>
        </p:txBody>
      </p:sp>
      <p:graphicFrame>
        <p:nvGraphicFramePr>
          <p:cNvPr id="4" name="Table 3">
            <a:extLst>
              <a:ext uri="{FF2B5EF4-FFF2-40B4-BE49-F238E27FC236}">
                <a16:creationId xmlns:a16="http://schemas.microsoft.com/office/drawing/2014/main" id="{F0614268-4BF6-C36C-5D0F-81F1C5A83C04}"/>
              </a:ext>
            </a:extLst>
          </p:cNvPr>
          <p:cNvGraphicFramePr>
            <a:graphicFrameLocks noGrp="1"/>
          </p:cNvGraphicFramePr>
          <p:nvPr>
            <p:extLst>
              <p:ext uri="{D42A27DB-BD31-4B8C-83A1-F6EECF244321}">
                <p14:modId xmlns:p14="http://schemas.microsoft.com/office/powerpoint/2010/main" val="1164273073"/>
              </p:ext>
            </p:extLst>
          </p:nvPr>
        </p:nvGraphicFramePr>
        <p:xfrm>
          <a:off x="489044" y="1034955"/>
          <a:ext cx="7527905" cy="3155785"/>
        </p:xfrm>
        <a:graphic>
          <a:graphicData uri="http://schemas.openxmlformats.org/drawingml/2006/table">
            <a:tbl>
              <a:tblPr firstRow="1" bandRow="1">
                <a:tableStyleId>{5C22544A-7EE6-4342-B048-85BDC9FD1C3A}</a:tableStyleId>
              </a:tblPr>
              <a:tblGrid>
                <a:gridCol w="414339">
                  <a:extLst>
                    <a:ext uri="{9D8B030D-6E8A-4147-A177-3AD203B41FA5}">
                      <a16:colId xmlns:a16="http://schemas.microsoft.com/office/drawing/2014/main" val="2431326355"/>
                    </a:ext>
                  </a:extLst>
                </a:gridCol>
                <a:gridCol w="7113566">
                  <a:extLst>
                    <a:ext uri="{9D8B030D-6E8A-4147-A177-3AD203B41FA5}">
                      <a16:colId xmlns:a16="http://schemas.microsoft.com/office/drawing/2014/main" val="321765455"/>
                    </a:ext>
                  </a:extLst>
                </a:gridCol>
              </a:tblGrid>
              <a:tr h="370321">
                <a:tc>
                  <a:txBody>
                    <a:bodyPr/>
                    <a:lstStyle/>
                    <a:p>
                      <a:pPr marL="0" algn="ctr" rtl="0" eaLnBrk="1" fontAlgn="ctr" latinLnBrk="0" hangingPunct="1">
                        <a:spcBef>
                          <a:spcPts val="0"/>
                        </a:spcBef>
                        <a:spcAft>
                          <a:spcPts val="0"/>
                        </a:spcAft>
                      </a:pPr>
                      <a:r>
                        <a:rPr lang="en-IN" sz="1700" kern="1200" dirty="0">
                          <a:effectLst/>
                          <a:latin typeface="+mn-lt"/>
                        </a:rPr>
                        <a:t>#</a:t>
                      </a:r>
                      <a:endParaRPr lang="en-IN" sz="1700" dirty="0">
                        <a:effectLst/>
                        <a:latin typeface="+mn-lt"/>
                      </a:endParaRPr>
                    </a:p>
                  </a:txBody>
                  <a:tcPr marL="0" marR="0" marT="0" marB="0" anchor="ctr"/>
                </a:tc>
                <a:tc>
                  <a:txBody>
                    <a:bodyPr/>
                    <a:lstStyle/>
                    <a:p>
                      <a:pPr marL="0" algn="ctr" rtl="0" eaLnBrk="1" fontAlgn="ctr" latinLnBrk="0" hangingPunct="1">
                        <a:spcBef>
                          <a:spcPts val="0"/>
                        </a:spcBef>
                        <a:spcAft>
                          <a:spcPts val="0"/>
                        </a:spcAft>
                      </a:pPr>
                      <a:r>
                        <a:rPr lang="en-IN" sz="1700" kern="1200" dirty="0">
                          <a:effectLst/>
                          <a:latin typeface="+mn-lt"/>
                        </a:rPr>
                        <a:t>Description</a:t>
                      </a:r>
                      <a:endParaRPr lang="en-IN" sz="1700" dirty="0">
                        <a:effectLst/>
                        <a:latin typeface="+mn-lt"/>
                      </a:endParaRPr>
                    </a:p>
                  </a:txBody>
                  <a:tcPr marL="0" marR="0" marT="0" marB="0" anchor="ctr"/>
                </a:tc>
                <a:extLst>
                  <a:ext uri="{0D108BD9-81ED-4DB2-BD59-A6C34878D82A}">
                    <a16:rowId xmlns:a16="http://schemas.microsoft.com/office/drawing/2014/main" val="3715901414"/>
                  </a:ext>
                </a:extLst>
              </a:tr>
              <a:tr h="322018">
                <a:tc>
                  <a:txBody>
                    <a:bodyPr/>
                    <a:lstStyle/>
                    <a:p>
                      <a:pPr marL="0" algn="ctr" rtl="0" eaLnBrk="1" fontAlgn="ctr" latinLnBrk="0" hangingPunct="1">
                        <a:spcBef>
                          <a:spcPts val="0"/>
                        </a:spcBef>
                        <a:spcAft>
                          <a:spcPts val="0"/>
                        </a:spcAft>
                      </a:pPr>
                      <a:r>
                        <a:rPr lang="en-IN" sz="1700" kern="1200">
                          <a:effectLst/>
                          <a:latin typeface="+mn-lt"/>
                        </a:rPr>
                        <a:t>1</a:t>
                      </a:r>
                      <a:endParaRPr lang="en-IN" sz="1700">
                        <a:effectLst/>
                        <a:latin typeface="+mn-lt"/>
                      </a:endParaRPr>
                    </a:p>
                  </a:txBody>
                  <a:tcPr marL="0" marR="0" marT="0" marB="0" anchor="ctr"/>
                </a:tc>
                <a:tc>
                  <a:txBody>
                    <a:bodyPr/>
                    <a:lstStyle/>
                    <a:p>
                      <a:pPr marL="0" algn="l" rtl="0" eaLnBrk="1" fontAlgn="ctr" latinLnBrk="0" hangingPunct="1">
                        <a:spcBef>
                          <a:spcPts val="0"/>
                        </a:spcBef>
                        <a:spcAft>
                          <a:spcPts val="0"/>
                        </a:spcAft>
                      </a:pPr>
                      <a:r>
                        <a:rPr lang="en-US" sz="1700" kern="1200" dirty="0">
                          <a:effectLst/>
                          <a:latin typeface="+mn-lt"/>
                        </a:rPr>
                        <a:t>  Finalize scope ( SQL)</a:t>
                      </a:r>
                      <a:endParaRPr lang="en-US" sz="1700" dirty="0">
                        <a:effectLst/>
                        <a:latin typeface="+mn-lt"/>
                      </a:endParaRPr>
                    </a:p>
                  </a:txBody>
                  <a:tcPr marL="0" marR="0" marT="0" marB="0" anchor="ctr"/>
                </a:tc>
                <a:extLst>
                  <a:ext uri="{0D108BD9-81ED-4DB2-BD59-A6C34878D82A}">
                    <a16:rowId xmlns:a16="http://schemas.microsoft.com/office/drawing/2014/main" val="1609403633"/>
                  </a:ext>
                </a:extLst>
              </a:tr>
              <a:tr h="370321">
                <a:tc>
                  <a:txBody>
                    <a:bodyPr/>
                    <a:lstStyle/>
                    <a:p>
                      <a:pPr marL="0" algn="ctr" rtl="0" eaLnBrk="1" fontAlgn="ctr" latinLnBrk="0" hangingPunct="1">
                        <a:spcBef>
                          <a:spcPts val="0"/>
                        </a:spcBef>
                        <a:spcAft>
                          <a:spcPts val="0"/>
                        </a:spcAft>
                      </a:pPr>
                      <a:r>
                        <a:rPr lang="en-IN" sz="1700" kern="1200">
                          <a:effectLst/>
                          <a:latin typeface="+mn-lt"/>
                        </a:rPr>
                        <a:t>2</a:t>
                      </a:r>
                      <a:endParaRPr lang="en-IN" sz="1700">
                        <a:effectLst/>
                        <a:latin typeface="+mn-lt"/>
                      </a:endParaRPr>
                    </a:p>
                  </a:txBody>
                  <a:tcPr marL="0" marR="0" marT="0" marB="0" anchor="ctr"/>
                </a:tc>
                <a:tc>
                  <a:txBody>
                    <a:bodyPr/>
                    <a:lstStyle/>
                    <a:p>
                      <a:pPr marL="0" algn="l" rtl="0" eaLnBrk="1" fontAlgn="ctr" latinLnBrk="0" hangingPunct="1">
                        <a:spcBef>
                          <a:spcPts val="0"/>
                        </a:spcBef>
                        <a:spcAft>
                          <a:spcPts val="0"/>
                        </a:spcAft>
                      </a:pPr>
                      <a:r>
                        <a:rPr lang="en-US" sz="1700" kern="1200" dirty="0">
                          <a:effectLst/>
                          <a:latin typeface="+mn-lt"/>
                        </a:rPr>
                        <a:t>  Sign off on the recommended targets</a:t>
                      </a:r>
                      <a:endParaRPr lang="en-US" sz="1700" dirty="0">
                        <a:effectLst/>
                        <a:latin typeface="+mn-lt"/>
                      </a:endParaRPr>
                    </a:p>
                  </a:txBody>
                  <a:tcPr marL="0" marR="0" marT="0" marB="0" anchor="ctr"/>
                </a:tc>
                <a:extLst>
                  <a:ext uri="{0D108BD9-81ED-4DB2-BD59-A6C34878D82A}">
                    <a16:rowId xmlns:a16="http://schemas.microsoft.com/office/drawing/2014/main" val="1236473923"/>
                  </a:ext>
                </a:extLst>
              </a:tr>
              <a:tr h="483029">
                <a:tc>
                  <a:txBody>
                    <a:bodyPr/>
                    <a:lstStyle/>
                    <a:p>
                      <a:pPr marL="0" algn="ctr" rtl="0" eaLnBrk="1" fontAlgn="ctr" latinLnBrk="0" hangingPunct="1">
                        <a:spcBef>
                          <a:spcPts val="0"/>
                        </a:spcBef>
                        <a:spcAft>
                          <a:spcPts val="0"/>
                        </a:spcAft>
                      </a:pPr>
                      <a:r>
                        <a:rPr lang="en-IN" sz="1700" kern="1200">
                          <a:effectLst/>
                          <a:latin typeface="+mn-lt"/>
                        </a:rPr>
                        <a:t>3</a:t>
                      </a:r>
                      <a:endParaRPr lang="en-IN" sz="1700">
                        <a:effectLst/>
                        <a:latin typeface="+mn-lt"/>
                      </a:endParaRPr>
                    </a:p>
                  </a:txBody>
                  <a:tcPr marL="0" marR="0" marT="0" marB="0" anchor="ctr"/>
                </a:tc>
                <a:tc>
                  <a:txBody>
                    <a:bodyPr/>
                    <a:lstStyle/>
                    <a:p>
                      <a:pPr marL="0" algn="l" rtl="0" eaLnBrk="1" fontAlgn="ctr" latinLnBrk="0" hangingPunct="1">
                        <a:spcBef>
                          <a:spcPts val="0"/>
                        </a:spcBef>
                        <a:spcAft>
                          <a:spcPts val="0"/>
                        </a:spcAft>
                      </a:pPr>
                      <a:r>
                        <a:rPr lang="en-IN" sz="1700" kern="1200" dirty="0">
                          <a:effectLst/>
                          <a:latin typeface="+mn-lt"/>
                        </a:rPr>
                        <a:t>  Project Plan</a:t>
                      </a:r>
                      <a:endParaRPr lang="en-IN" sz="1700" dirty="0">
                        <a:effectLst/>
                        <a:latin typeface="+mn-lt"/>
                      </a:endParaRPr>
                    </a:p>
                  </a:txBody>
                  <a:tcPr marL="0" marR="0" marT="0" marB="0" anchor="ctr"/>
                </a:tc>
                <a:extLst>
                  <a:ext uri="{0D108BD9-81ED-4DB2-BD59-A6C34878D82A}">
                    <a16:rowId xmlns:a16="http://schemas.microsoft.com/office/drawing/2014/main" val="3641558080"/>
                  </a:ext>
                </a:extLst>
              </a:tr>
              <a:tr h="402524">
                <a:tc>
                  <a:txBody>
                    <a:bodyPr/>
                    <a:lstStyle/>
                    <a:p>
                      <a:pPr marL="0" algn="ctr" rtl="0" eaLnBrk="1" fontAlgn="ctr" latinLnBrk="0" hangingPunct="1">
                        <a:spcBef>
                          <a:spcPts val="0"/>
                        </a:spcBef>
                        <a:spcAft>
                          <a:spcPts val="0"/>
                        </a:spcAft>
                      </a:pPr>
                      <a:r>
                        <a:rPr lang="en-IN" sz="1700" kern="1200">
                          <a:effectLst/>
                          <a:latin typeface="+mn-lt"/>
                        </a:rPr>
                        <a:t>4</a:t>
                      </a:r>
                      <a:endParaRPr lang="en-IN" sz="1700">
                        <a:effectLst/>
                        <a:latin typeface="+mn-lt"/>
                      </a:endParaRPr>
                    </a:p>
                  </a:txBody>
                  <a:tcPr marL="0" marR="0" marT="0" marB="0" anchor="ctr"/>
                </a:tc>
                <a:tc>
                  <a:txBody>
                    <a:bodyPr/>
                    <a:lstStyle/>
                    <a:p>
                      <a:pPr marL="0" algn="l" rtl="0" eaLnBrk="1" fontAlgn="ctr" latinLnBrk="0" hangingPunct="1">
                        <a:spcBef>
                          <a:spcPts val="0"/>
                        </a:spcBef>
                        <a:spcAft>
                          <a:spcPts val="0"/>
                        </a:spcAft>
                      </a:pPr>
                      <a:r>
                        <a:rPr lang="en-IN" sz="1700" kern="1200" dirty="0">
                          <a:effectLst/>
                          <a:latin typeface="+mn-lt"/>
                        </a:rPr>
                        <a:t>  Execution Mode</a:t>
                      </a:r>
                      <a:endParaRPr lang="en-IN" sz="1700" dirty="0">
                        <a:effectLst/>
                        <a:latin typeface="+mn-lt"/>
                      </a:endParaRPr>
                    </a:p>
                  </a:txBody>
                  <a:tcPr marL="0" marR="0" marT="0" marB="0" anchor="ctr"/>
                </a:tc>
                <a:extLst>
                  <a:ext uri="{0D108BD9-81ED-4DB2-BD59-A6C34878D82A}">
                    <a16:rowId xmlns:a16="http://schemas.microsoft.com/office/drawing/2014/main" val="196861516"/>
                  </a:ext>
                </a:extLst>
              </a:tr>
              <a:tr h="402524">
                <a:tc>
                  <a:txBody>
                    <a:bodyPr/>
                    <a:lstStyle/>
                    <a:p>
                      <a:pPr marL="0" algn="ctr" rtl="0" eaLnBrk="1" fontAlgn="ctr" latinLnBrk="0" hangingPunct="1">
                        <a:spcBef>
                          <a:spcPts val="0"/>
                        </a:spcBef>
                        <a:spcAft>
                          <a:spcPts val="0"/>
                        </a:spcAft>
                      </a:pPr>
                      <a:r>
                        <a:rPr lang="en-US" sz="1700" kern="1200">
                          <a:effectLst/>
                          <a:latin typeface="+mn-lt"/>
                        </a:rPr>
                        <a:t>5</a:t>
                      </a:r>
                      <a:endParaRPr lang="en-US" sz="1700">
                        <a:effectLst/>
                        <a:latin typeface="+mn-lt"/>
                      </a:endParaRPr>
                    </a:p>
                  </a:txBody>
                  <a:tcPr marL="0" marR="0" marT="0" marB="0" anchor="ctr"/>
                </a:tc>
                <a:tc>
                  <a:txBody>
                    <a:bodyPr/>
                    <a:lstStyle/>
                    <a:p>
                      <a:pPr marL="0" algn="l" rtl="0" eaLnBrk="1" fontAlgn="ctr" latinLnBrk="0" hangingPunct="1">
                        <a:spcBef>
                          <a:spcPts val="0"/>
                        </a:spcBef>
                        <a:spcAft>
                          <a:spcPts val="0"/>
                        </a:spcAft>
                      </a:pPr>
                      <a:r>
                        <a:rPr lang="en-US" sz="1700" kern="1200" dirty="0">
                          <a:effectLst/>
                          <a:latin typeface="+mn-lt"/>
                        </a:rPr>
                        <a:t>  Type of migration (Online/Offline) and migration window </a:t>
                      </a:r>
                      <a:endParaRPr lang="en-US" sz="1700" dirty="0">
                        <a:effectLst/>
                        <a:latin typeface="+mn-lt"/>
                      </a:endParaRPr>
                    </a:p>
                  </a:txBody>
                  <a:tcPr marL="0" marR="0" marT="0" marB="0" anchor="ctr"/>
                </a:tc>
                <a:extLst>
                  <a:ext uri="{0D108BD9-81ED-4DB2-BD59-A6C34878D82A}">
                    <a16:rowId xmlns:a16="http://schemas.microsoft.com/office/drawing/2014/main" val="3538070725"/>
                  </a:ext>
                </a:extLst>
              </a:tr>
              <a:tr h="402524">
                <a:tc>
                  <a:txBody>
                    <a:bodyPr/>
                    <a:lstStyle/>
                    <a:p>
                      <a:pPr marL="0" algn="ctr" rtl="0" eaLnBrk="1" fontAlgn="ctr" latinLnBrk="0" hangingPunct="1">
                        <a:spcBef>
                          <a:spcPts val="0"/>
                        </a:spcBef>
                        <a:spcAft>
                          <a:spcPts val="0"/>
                        </a:spcAft>
                      </a:pPr>
                      <a:r>
                        <a:rPr lang="en-US" sz="1700" kern="1200" dirty="0">
                          <a:effectLst/>
                          <a:latin typeface="+mn-lt"/>
                        </a:rPr>
                        <a:t>6</a:t>
                      </a:r>
                      <a:endParaRPr lang="en-US" sz="1700" dirty="0">
                        <a:effectLst/>
                        <a:latin typeface="+mn-lt"/>
                      </a:endParaRPr>
                    </a:p>
                  </a:txBody>
                  <a:tcPr marL="0" marR="0" marT="0" marB="0" anchor="ctr"/>
                </a:tc>
                <a:tc>
                  <a:txBody>
                    <a:bodyPr/>
                    <a:lstStyle/>
                    <a:p>
                      <a:pPr marL="0" algn="l" rtl="0" eaLnBrk="1" fontAlgn="ctr" latinLnBrk="0" hangingPunct="1">
                        <a:spcBef>
                          <a:spcPts val="0"/>
                        </a:spcBef>
                        <a:spcAft>
                          <a:spcPts val="0"/>
                        </a:spcAft>
                      </a:pPr>
                      <a:r>
                        <a:rPr lang="en-US" sz="1700" kern="1200" dirty="0">
                          <a:effectLst/>
                          <a:latin typeface="+mn-lt"/>
                        </a:rPr>
                        <a:t>  Access to Cloud Accelerate Factory resources (if applicable)</a:t>
                      </a:r>
                      <a:endParaRPr lang="en-US" sz="1700" dirty="0">
                        <a:effectLst/>
                        <a:latin typeface="+mn-lt"/>
                      </a:endParaRPr>
                    </a:p>
                  </a:txBody>
                  <a:tcPr marL="0" marR="0" marT="0" marB="0" anchor="ctr"/>
                </a:tc>
                <a:extLst>
                  <a:ext uri="{0D108BD9-81ED-4DB2-BD59-A6C34878D82A}">
                    <a16:rowId xmlns:a16="http://schemas.microsoft.com/office/drawing/2014/main" val="1135134892"/>
                  </a:ext>
                </a:extLst>
              </a:tr>
              <a:tr h="402524">
                <a:tc>
                  <a:txBody>
                    <a:bodyPr/>
                    <a:lstStyle/>
                    <a:p>
                      <a:pPr marL="0" algn="ctr" rtl="0" eaLnBrk="1" fontAlgn="ctr" latinLnBrk="0" hangingPunct="1">
                        <a:spcBef>
                          <a:spcPts val="0"/>
                        </a:spcBef>
                        <a:spcAft>
                          <a:spcPts val="0"/>
                        </a:spcAft>
                      </a:pPr>
                      <a:r>
                        <a:rPr lang="en-US" sz="1700" kern="1200" dirty="0">
                          <a:effectLst/>
                          <a:latin typeface="+mn-lt"/>
                        </a:rPr>
                        <a:t>7</a:t>
                      </a:r>
                      <a:endParaRPr lang="en-US" sz="1700" dirty="0">
                        <a:effectLst/>
                        <a:latin typeface="+mn-lt"/>
                      </a:endParaRPr>
                    </a:p>
                  </a:txBody>
                  <a:tcPr marL="0" marR="0" marT="0" marB="0" anchor="ctr"/>
                </a:tc>
                <a:tc>
                  <a:txBody>
                    <a:bodyPr/>
                    <a:lstStyle/>
                    <a:p>
                      <a:pPr marL="0" algn="l" rtl="0" eaLnBrk="1" fontAlgn="ctr" latinLnBrk="0" hangingPunct="1">
                        <a:spcBef>
                          <a:spcPts val="0"/>
                        </a:spcBef>
                        <a:spcAft>
                          <a:spcPts val="0"/>
                        </a:spcAft>
                      </a:pPr>
                      <a:r>
                        <a:rPr lang="en-IN" sz="1700" kern="1200" dirty="0">
                          <a:effectLst/>
                          <a:latin typeface="+mn-lt"/>
                        </a:rPr>
                        <a:t>  Point of contact (Customer)</a:t>
                      </a:r>
                      <a:endParaRPr lang="en-IN" sz="1700" dirty="0">
                        <a:effectLst/>
                        <a:latin typeface="+mn-lt"/>
                      </a:endParaRPr>
                    </a:p>
                  </a:txBody>
                  <a:tcPr marL="0" marR="0" marT="0" marB="0" anchor="ctr"/>
                </a:tc>
                <a:extLst>
                  <a:ext uri="{0D108BD9-81ED-4DB2-BD59-A6C34878D82A}">
                    <a16:rowId xmlns:a16="http://schemas.microsoft.com/office/drawing/2014/main" val="436623604"/>
                  </a:ext>
                </a:extLst>
              </a:tr>
            </a:tbl>
          </a:graphicData>
        </a:graphic>
      </p:graphicFrame>
    </p:spTree>
    <p:extLst>
      <p:ext uri="{BB962C8B-B14F-4D97-AF65-F5344CB8AC3E}">
        <p14:creationId xmlns:p14="http://schemas.microsoft.com/office/powerpoint/2010/main" val="42772401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00.xml.rels><?xml version="1.0" encoding="UTF-8" standalone="yes"?>
<Relationships xmlns="http://schemas.openxmlformats.org/package/2006/relationships"><Relationship Id="rId1" Type="http://schemas.openxmlformats.org/officeDocument/2006/relationships/customXmlProps" Target="itemProps1000.xml"/></Relationships>
</file>

<file path=customXml/_rels/item1001.xml.rels><?xml version="1.0" encoding="UTF-8" standalone="yes"?>
<Relationships xmlns="http://schemas.openxmlformats.org/package/2006/relationships"><Relationship Id="rId1" Type="http://schemas.openxmlformats.org/officeDocument/2006/relationships/customXmlProps" Target="itemProps1001.xml"/></Relationships>
</file>

<file path=customXml/_rels/item1002.xml.rels><?xml version="1.0" encoding="UTF-8" standalone="yes"?>
<Relationships xmlns="http://schemas.openxmlformats.org/package/2006/relationships"><Relationship Id="rId1" Type="http://schemas.openxmlformats.org/officeDocument/2006/relationships/customXmlProps" Target="itemProps1002.xml"/></Relationships>
</file>

<file path=customXml/_rels/item1003.xml.rels><?xml version="1.0" encoding="UTF-8" standalone="yes"?>
<Relationships xmlns="http://schemas.openxmlformats.org/package/2006/relationships"><Relationship Id="rId1" Type="http://schemas.openxmlformats.org/officeDocument/2006/relationships/customXmlProps" Target="itemProps1003.xml"/></Relationships>
</file>

<file path=customXml/_rels/item1004.xml.rels><?xml version="1.0" encoding="UTF-8" standalone="yes"?>
<Relationships xmlns="http://schemas.openxmlformats.org/package/2006/relationships"><Relationship Id="rId1" Type="http://schemas.openxmlformats.org/officeDocument/2006/relationships/customXmlProps" Target="itemProps1004.xml"/></Relationships>
</file>

<file path=customXml/_rels/item1005.xml.rels><?xml version="1.0" encoding="UTF-8" standalone="yes"?>
<Relationships xmlns="http://schemas.openxmlformats.org/package/2006/relationships"><Relationship Id="rId1" Type="http://schemas.openxmlformats.org/officeDocument/2006/relationships/customXmlProps" Target="itemProps1005.xml"/></Relationships>
</file>

<file path=customXml/_rels/item1006.xml.rels><?xml version="1.0" encoding="UTF-8" standalone="yes"?>
<Relationships xmlns="http://schemas.openxmlformats.org/package/2006/relationships"><Relationship Id="rId1" Type="http://schemas.openxmlformats.org/officeDocument/2006/relationships/customXmlProps" Target="itemProps1006.xml"/></Relationships>
</file>

<file path=customXml/_rels/item1007.xml.rels><?xml version="1.0" encoding="UTF-8" standalone="yes"?>
<Relationships xmlns="http://schemas.openxmlformats.org/package/2006/relationships"><Relationship Id="rId1" Type="http://schemas.openxmlformats.org/officeDocument/2006/relationships/customXmlProps" Target="itemProps1007.xml"/></Relationships>
</file>

<file path=customXml/_rels/item1008.xml.rels><?xml version="1.0" encoding="UTF-8" standalone="yes"?>
<Relationships xmlns="http://schemas.openxmlformats.org/package/2006/relationships"><Relationship Id="rId1" Type="http://schemas.openxmlformats.org/officeDocument/2006/relationships/customXmlProps" Target="itemProps1008.xml"/></Relationships>
</file>

<file path=customXml/_rels/item1009.xml.rels><?xml version="1.0" encoding="UTF-8" standalone="yes"?>
<Relationships xmlns="http://schemas.openxmlformats.org/package/2006/relationships"><Relationship Id="rId1" Type="http://schemas.openxmlformats.org/officeDocument/2006/relationships/customXmlProps" Target="itemProps1009.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10.xml.rels><?xml version="1.0" encoding="UTF-8" standalone="yes"?>
<Relationships xmlns="http://schemas.openxmlformats.org/package/2006/relationships"><Relationship Id="rId1" Type="http://schemas.openxmlformats.org/officeDocument/2006/relationships/customXmlProps" Target="itemProps1010.xml"/></Relationships>
</file>

<file path=customXml/_rels/item1011.xml.rels><?xml version="1.0" encoding="UTF-8" standalone="yes"?>
<Relationships xmlns="http://schemas.openxmlformats.org/package/2006/relationships"><Relationship Id="rId1" Type="http://schemas.openxmlformats.org/officeDocument/2006/relationships/customXmlProps" Target="itemProps1011.xml"/></Relationships>
</file>

<file path=customXml/_rels/item1012.xml.rels><?xml version="1.0" encoding="UTF-8" standalone="yes"?>
<Relationships xmlns="http://schemas.openxmlformats.org/package/2006/relationships"><Relationship Id="rId1" Type="http://schemas.openxmlformats.org/officeDocument/2006/relationships/customXmlProps" Target="itemProps1012.xml"/></Relationships>
</file>

<file path=customXml/_rels/item1013.xml.rels><?xml version="1.0" encoding="UTF-8" standalone="yes"?>
<Relationships xmlns="http://schemas.openxmlformats.org/package/2006/relationships"><Relationship Id="rId1" Type="http://schemas.openxmlformats.org/officeDocument/2006/relationships/customXmlProps" Target="itemProps1013.xml"/></Relationships>
</file>

<file path=customXml/_rels/item1014.xml.rels><?xml version="1.0" encoding="UTF-8" standalone="yes"?>
<Relationships xmlns="http://schemas.openxmlformats.org/package/2006/relationships"><Relationship Id="rId1" Type="http://schemas.openxmlformats.org/officeDocument/2006/relationships/customXmlProps" Target="itemProps1014.xml"/></Relationships>
</file>

<file path=customXml/_rels/item1015.xml.rels><?xml version="1.0" encoding="UTF-8" standalone="yes"?>
<Relationships xmlns="http://schemas.openxmlformats.org/package/2006/relationships"><Relationship Id="rId1" Type="http://schemas.openxmlformats.org/officeDocument/2006/relationships/customXmlProps" Target="itemProps1015.xml"/></Relationships>
</file>

<file path=customXml/_rels/item1016.xml.rels><?xml version="1.0" encoding="UTF-8" standalone="yes"?>
<Relationships xmlns="http://schemas.openxmlformats.org/package/2006/relationships"><Relationship Id="rId1" Type="http://schemas.openxmlformats.org/officeDocument/2006/relationships/customXmlProps" Target="itemProps1016.xml"/></Relationships>
</file>

<file path=customXml/_rels/item1017.xml.rels><?xml version="1.0" encoding="UTF-8" standalone="yes"?>
<Relationships xmlns="http://schemas.openxmlformats.org/package/2006/relationships"><Relationship Id="rId1" Type="http://schemas.openxmlformats.org/officeDocument/2006/relationships/customXmlProps" Target="itemProps1017.xml"/></Relationships>
</file>

<file path=customXml/_rels/item1018.xml.rels><?xml version="1.0" encoding="UTF-8" standalone="yes"?>
<Relationships xmlns="http://schemas.openxmlformats.org/package/2006/relationships"><Relationship Id="rId1" Type="http://schemas.openxmlformats.org/officeDocument/2006/relationships/customXmlProps" Target="itemProps1018.xml"/></Relationships>
</file>

<file path=customXml/_rels/item1019.xml.rels><?xml version="1.0" encoding="UTF-8" standalone="yes"?>
<Relationships xmlns="http://schemas.openxmlformats.org/package/2006/relationships"><Relationship Id="rId1" Type="http://schemas.openxmlformats.org/officeDocument/2006/relationships/customXmlProps" Target="itemProps1019.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20.xml.rels><?xml version="1.0" encoding="UTF-8" standalone="yes"?>
<Relationships xmlns="http://schemas.openxmlformats.org/package/2006/relationships"><Relationship Id="rId1" Type="http://schemas.openxmlformats.org/officeDocument/2006/relationships/customXmlProps" Target="itemProps1020.xml"/></Relationships>
</file>

<file path=customXml/_rels/item1021.xml.rels><?xml version="1.0" encoding="UTF-8" standalone="yes"?>
<Relationships xmlns="http://schemas.openxmlformats.org/package/2006/relationships"><Relationship Id="rId1" Type="http://schemas.openxmlformats.org/officeDocument/2006/relationships/customXmlProps" Target="itemProps1021.xml"/></Relationships>
</file>

<file path=customXml/_rels/item1022.xml.rels><?xml version="1.0" encoding="UTF-8" standalone="yes"?>
<Relationships xmlns="http://schemas.openxmlformats.org/package/2006/relationships"><Relationship Id="rId1" Type="http://schemas.openxmlformats.org/officeDocument/2006/relationships/customXmlProps" Target="itemProps1022.xml"/></Relationships>
</file>

<file path=customXml/_rels/item1023.xml.rels><?xml version="1.0" encoding="UTF-8" standalone="yes"?>
<Relationships xmlns="http://schemas.openxmlformats.org/package/2006/relationships"><Relationship Id="rId1" Type="http://schemas.openxmlformats.org/officeDocument/2006/relationships/customXmlProps" Target="itemProps1023.xml"/></Relationships>
</file>

<file path=customXml/_rels/item1024.xml.rels><?xml version="1.0" encoding="UTF-8" standalone="yes"?>
<Relationships xmlns="http://schemas.openxmlformats.org/package/2006/relationships"><Relationship Id="rId1" Type="http://schemas.openxmlformats.org/officeDocument/2006/relationships/customXmlProps" Target="itemProps1024.xml"/></Relationships>
</file>

<file path=customXml/_rels/item1025.xml.rels><?xml version="1.0" encoding="UTF-8" standalone="yes"?>
<Relationships xmlns="http://schemas.openxmlformats.org/package/2006/relationships"><Relationship Id="rId1" Type="http://schemas.openxmlformats.org/officeDocument/2006/relationships/customXmlProps" Target="itemProps1025.xml"/></Relationships>
</file>

<file path=customXml/_rels/item1026.xml.rels><?xml version="1.0" encoding="UTF-8" standalone="yes"?>
<Relationships xmlns="http://schemas.openxmlformats.org/package/2006/relationships"><Relationship Id="rId1" Type="http://schemas.openxmlformats.org/officeDocument/2006/relationships/customXmlProps" Target="itemProps1026.xml"/></Relationships>
</file>

<file path=customXml/_rels/item1027.xml.rels><?xml version="1.0" encoding="UTF-8" standalone="yes"?>
<Relationships xmlns="http://schemas.openxmlformats.org/package/2006/relationships"><Relationship Id="rId1" Type="http://schemas.openxmlformats.org/officeDocument/2006/relationships/customXmlProps" Target="itemProps1027.xml"/></Relationships>
</file>

<file path=customXml/_rels/item1028.xml.rels><?xml version="1.0" encoding="UTF-8" standalone="yes"?>
<Relationships xmlns="http://schemas.openxmlformats.org/package/2006/relationships"><Relationship Id="rId1" Type="http://schemas.openxmlformats.org/officeDocument/2006/relationships/customXmlProps" Target="itemProps1028.xml"/></Relationships>
</file>

<file path=customXml/_rels/item1029.xml.rels><?xml version="1.0" encoding="UTF-8" standalone="yes"?>
<Relationships xmlns="http://schemas.openxmlformats.org/package/2006/relationships"><Relationship Id="rId1" Type="http://schemas.openxmlformats.org/officeDocument/2006/relationships/customXmlProps" Target="itemProps1029.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30.xml.rels><?xml version="1.0" encoding="UTF-8" standalone="yes"?>
<Relationships xmlns="http://schemas.openxmlformats.org/package/2006/relationships"><Relationship Id="rId1" Type="http://schemas.openxmlformats.org/officeDocument/2006/relationships/customXmlProps" Target="itemProps1030.xml"/></Relationships>
</file>

<file path=customXml/_rels/item1031.xml.rels><?xml version="1.0" encoding="UTF-8" standalone="yes"?>
<Relationships xmlns="http://schemas.openxmlformats.org/package/2006/relationships"><Relationship Id="rId1" Type="http://schemas.openxmlformats.org/officeDocument/2006/relationships/customXmlProps" Target="itemProps1031.xml"/></Relationships>
</file>

<file path=customXml/_rels/item1032.xml.rels><?xml version="1.0" encoding="UTF-8" standalone="yes"?>
<Relationships xmlns="http://schemas.openxmlformats.org/package/2006/relationships"><Relationship Id="rId1" Type="http://schemas.openxmlformats.org/officeDocument/2006/relationships/customXmlProps" Target="itemProps1032.xml"/></Relationships>
</file>

<file path=customXml/_rels/item1033.xml.rels><?xml version="1.0" encoding="UTF-8" standalone="yes"?>
<Relationships xmlns="http://schemas.openxmlformats.org/package/2006/relationships"><Relationship Id="rId1" Type="http://schemas.openxmlformats.org/officeDocument/2006/relationships/customXmlProps" Target="itemProps1033.xml"/></Relationships>
</file>

<file path=customXml/_rels/item1034.xml.rels><?xml version="1.0" encoding="UTF-8" standalone="yes"?>
<Relationships xmlns="http://schemas.openxmlformats.org/package/2006/relationships"><Relationship Id="rId1" Type="http://schemas.openxmlformats.org/officeDocument/2006/relationships/customXmlProps" Target="itemProps1034.xml"/></Relationships>
</file>

<file path=customXml/_rels/item1035.xml.rels><?xml version="1.0" encoding="UTF-8" standalone="yes"?>
<Relationships xmlns="http://schemas.openxmlformats.org/package/2006/relationships"><Relationship Id="rId1" Type="http://schemas.openxmlformats.org/officeDocument/2006/relationships/customXmlProps" Target="itemProps1035.xml"/></Relationships>
</file>

<file path=customXml/_rels/item1036.xml.rels><?xml version="1.0" encoding="UTF-8" standalone="yes"?>
<Relationships xmlns="http://schemas.openxmlformats.org/package/2006/relationships"><Relationship Id="rId1" Type="http://schemas.openxmlformats.org/officeDocument/2006/relationships/customXmlProps" Target="itemProps1036.xml"/></Relationships>
</file>

<file path=customXml/_rels/item1037.xml.rels><?xml version="1.0" encoding="UTF-8" standalone="yes"?>
<Relationships xmlns="http://schemas.openxmlformats.org/package/2006/relationships"><Relationship Id="rId1" Type="http://schemas.openxmlformats.org/officeDocument/2006/relationships/customXmlProps" Target="itemProps1037.xml"/></Relationships>
</file>

<file path=customXml/_rels/item1038.xml.rels><?xml version="1.0" encoding="UTF-8" standalone="yes"?>
<Relationships xmlns="http://schemas.openxmlformats.org/package/2006/relationships"><Relationship Id="rId1" Type="http://schemas.openxmlformats.org/officeDocument/2006/relationships/customXmlProps" Target="itemProps1038.xml"/></Relationships>
</file>

<file path=customXml/_rels/item1039.xml.rels><?xml version="1.0" encoding="UTF-8" standalone="yes"?>
<Relationships xmlns="http://schemas.openxmlformats.org/package/2006/relationships"><Relationship Id="rId1" Type="http://schemas.openxmlformats.org/officeDocument/2006/relationships/customXmlProps" Target="itemProps1039.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40.xml.rels><?xml version="1.0" encoding="UTF-8" standalone="yes"?>
<Relationships xmlns="http://schemas.openxmlformats.org/package/2006/relationships"><Relationship Id="rId1" Type="http://schemas.openxmlformats.org/officeDocument/2006/relationships/customXmlProps" Target="itemProps1040.xml"/></Relationships>
</file>

<file path=customXml/_rels/item1041.xml.rels><?xml version="1.0" encoding="UTF-8" standalone="yes"?>
<Relationships xmlns="http://schemas.openxmlformats.org/package/2006/relationships"><Relationship Id="rId1" Type="http://schemas.openxmlformats.org/officeDocument/2006/relationships/customXmlProps" Target="itemProps1041.xml"/></Relationships>
</file>

<file path=customXml/_rels/item1042.xml.rels><?xml version="1.0" encoding="UTF-8" standalone="yes"?>
<Relationships xmlns="http://schemas.openxmlformats.org/package/2006/relationships"><Relationship Id="rId1" Type="http://schemas.openxmlformats.org/officeDocument/2006/relationships/customXmlProps" Target="itemProps1042.xml"/></Relationships>
</file>

<file path=customXml/_rels/item1043.xml.rels><?xml version="1.0" encoding="UTF-8" standalone="yes"?>
<Relationships xmlns="http://schemas.openxmlformats.org/package/2006/relationships"><Relationship Id="rId1" Type="http://schemas.openxmlformats.org/officeDocument/2006/relationships/customXmlProps" Target="itemProps1043.xml"/></Relationships>
</file>

<file path=customXml/_rels/item1044.xml.rels><?xml version="1.0" encoding="UTF-8" standalone="yes"?>
<Relationships xmlns="http://schemas.openxmlformats.org/package/2006/relationships"><Relationship Id="rId1" Type="http://schemas.openxmlformats.org/officeDocument/2006/relationships/customXmlProps" Target="itemProps1044.xml"/></Relationships>
</file>

<file path=customXml/_rels/item1045.xml.rels><?xml version="1.0" encoding="UTF-8" standalone="yes"?>
<Relationships xmlns="http://schemas.openxmlformats.org/package/2006/relationships"><Relationship Id="rId1" Type="http://schemas.openxmlformats.org/officeDocument/2006/relationships/customXmlProps" Target="itemProps1045.xml"/></Relationships>
</file>

<file path=customXml/_rels/item1046.xml.rels><?xml version="1.0" encoding="UTF-8" standalone="yes"?>
<Relationships xmlns="http://schemas.openxmlformats.org/package/2006/relationships"><Relationship Id="rId1" Type="http://schemas.openxmlformats.org/officeDocument/2006/relationships/customXmlProps" Target="itemProps1046.xml"/></Relationships>
</file>

<file path=customXml/_rels/item1047.xml.rels><?xml version="1.0" encoding="UTF-8" standalone="yes"?>
<Relationships xmlns="http://schemas.openxmlformats.org/package/2006/relationships"><Relationship Id="rId1" Type="http://schemas.openxmlformats.org/officeDocument/2006/relationships/customXmlProps" Target="itemProps1047.xml"/></Relationships>
</file>

<file path=customXml/_rels/item1048.xml.rels><?xml version="1.0" encoding="UTF-8" standalone="yes"?>
<Relationships xmlns="http://schemas.openxmlformats.org/package/2006/relationships"><Relationship Id="rId1" Type="http://schemas.openxmlformats.org/officeDocument/2006/relationships/customXmlProps" Target="itemProps1048.xml"/></Relationships>
</file>

<file path=customXml/_rels/item1049.xml.rels><?xml version="1.0" encoding="UTF-8" standalone="yes"?>
<Relationships xmlns="http://schemas.openxmlformats.org/package/2006/relationships"><Relationship Id="rId1" Type="http://schemas.openxmlformats.org/officeDocument/2006/relationships/customXmlProps" Target="itemProps1049.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50.xml.rels><?xml version="1.0" encoding="UTF-8" standalone="yes"?>
<Relationships xmlns="http://schemas.openxmlformats.org/package/2006/relationships"><Relationship Id="rId1" Type="http://schemas.openxmlformats.org/officeDocument/2006/relationships/customXmlProps" Target="itemProps1050.xml"/></Relationships>
</file>

<file path=customXml/_rels/item1051.xml.rels><?xml version="1.0" encoding="UTF-8" standalone="yes"?>
<Relationships xmlns="http://schemas.openxmlformats.org/package/2006/relationships"><Relationship Id="rId1" Type="http://schemas.openxmlformats.org/officeDocument/2006/relationships/customXmlProps" Target="itemProps1051.xml"/></Relationships>
</file>

<file path=customXml/_rels/item1052.xml.rels><?xml version="1.0" encoding="UTF-8" standalone="yes"?>
<Relationships xmlns="http://schemas.openxmlformats.org/package/2006/relationships"><Relationship Id="rId1" Type="http://schemas.openxmlformats.org/officeDocument/2006/relationships/customXmlProps" Target="itemProps1052.xml"/></Relationships>
</file>

<file path=customXml/_rels/item1053.xml.rels><?xml version="1.0" encoding="UTF-8" standalone="yes"?>
<Relationships xmlns="http://schemas.openxmlformats.org/package/2006/relationships"><Relationship Id="rId1" Type="http://schemas.openxmlformats.org/officeDocument/2006/relationships/customXmlProps" Target="itemProps1053.xml"/></Relationships>
</file>

<file path=customXml/_rels/item1054.xml.rels><?xml version="1.0" encoding="UTF-8" standalone="yes"?>
<Relationships xmlns="http://schemas.openxmlformats.org/package/2006/relationships"><Relationship Id="rId1" Type="http://schemas.openxmlformats.org/officeDocument/2006/relationships/customXmlProps" Target="itemProps1054.xml"/></Relationships>
</file>

<file path=customXml/_rels/item1055.xml.rels><?xml version="1.0" encoding="UTF-8" standalone="yes"?>
<Relationships xmlns="http://schemas.openxmlformats.org/package/2006/relationships"><Relationship Id="rId1" Type="http://schemas.openxmlformats.org/officeDocument/2006/relationships/customXmlProps" Target="itemProps1055.xml"/></Relationships>
</file>

<file path=customXml/_rels/item1056.xml.rels><?xml version="1.0" encoding="UTF-8" standalone="yes"?>
<Relationships xmlns="http://schemas.openxmlformats.org/package/2006/relationships"><Relationship Id="rId1" Type="http://schemas.openxmlformats.org/officeDocument/2006/relationships/customXmlProps" Target="itemProps1056.xml"/></Relationships>
</file>

<file path=customXml/_rels/item1057.xml.rels><?xml version="1.0" encoding="UTF-8" standalone="yes"?>
<Relationships xmlns="http://schemas.openxmlformats.org/package/2006/relationships"><Relationship Id="rId1" Type="http://schemas.openxmlformats.org/officeDocument/2006/relationships/customXmlProps" Target="itemProps1057.xml"/></Relationships>
</file>

<file path=customXml/_rels/item1058.xml.rels><?xml version="1.0" encoding="UTF-8" standalone="yes"?>
<Relationships xmlns="http://schemas.openxmlformats.org/package/2006/relationships"><Relationship Id="rId1" Type="http://schemas.openxmlformats.org/officeDocument/2006/relationships/customXmlProps" Target="itemProps1058.xml"/></Relationships>
</file>

<file path=customXml/_rels/item1059.xml.rels><?xml version="1.0" encoding="UTF-8" standalone="yes"?>
<Relationships xmlns="http://schemas.openxmlformats.org/package/2006/relationships"><Relationship Id="rId1" Type="http://schemas.openxmlformats.org/officeDocument/2006/relationships/customXmlProps" Target="itemProps1059.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60.xml.rels><?xml version="1.0" encoding="UTF-8" standalone="yes"?>
<Relationships xmlns="http://schemas.openxmlformats.org/package/2006/relationships"><Relationship Id="rId1" Type="http://schemas.openxmlformats.org/officeDocument/2006/relationships/customXmlProps" Target="itemProps1060.xml"/></Relationships>
</file>

<file path=customXml/_rels/item1061.xml.rels><?xml version="1.0" encoding="UTF-8" standalone="yes"?>
<Relationships xmlns="http://schemas.openxmlformats.org/package/2006/relationships"><Relationship Id="rId1" Type="http://schemas.openxmlformats.org/officeDocument/2006/relationships/customXmlProps" Target="itemProps1061.xml"/></Relationships>
</file>

<file path=customXml/_rels/item1062.xml.rels><?xml version="1.0" encoding="UTF-8" standalone="yes"?>
<Relationships xmlns="http://schemas.openxmlformats.org/package/2006/relationships"><Relationship Id="rId1" Type="http://schemas.openxmlformats.org/officeDocument/2006/relationships/customXmlProps" Target="itemProps1062.xml"/></Relationships>
</file>

<file path=customXml/_rels/item1063.xml.rels><?xml version="1.0" encoding="UTF-8" standalone="yes"?>
<Relationships xmlns="http://schemas.openxmlformats.org/package/2006/relationships"><Relationship Id="rId1" Type="http://schemas.openxmlformats.org/officeDocument/2006/relationships/customXmlProps" Target="itemProps1063.xml"/></Relationships>
</file>

<file path=customXml/_rels/item1064.xml.rels><?xml version="1.0" encoding="UTF-8" standalone="yes"?>
<Relationships xmlns="http://schemas.openxmlformats.org/package/2006/relationships"><Relationship Id="rId1" Type="http://schemas.openxmlformats.org/officeDocument/2006/relationships/customXmlProps" Target="itemProps1064.xml"/></Relationships>
</file>

<file path=customXml/_rels/item1065.xml.rels><?xml version="1.0" encoding="UTF-8" standalone="yes"?>
<Relationships xmlns="http://schemas.openxmlformats.org/package/2006/relationships"><Relationship Id="rId1" Type="http://schemas.openxmlformats.org/officeDocument/2006/relationships/customXmlProps" Target="itemProps1065.xml"/></Relationships>
</file>

<file path=customXml/_rels/item1066.xml.rels><?xml version="1.0" encoding="UTF-8" standalone="yes"?>
<Relationships xmlns="http://schemas.openxmlformats.org/package/2006/relationships"><Relationship Id="rId1" Type="http://schemas.openxmlformats.org/officeDocument/2006/relationships/customXmlProps" Target="itemProps1066.xml"/></Relationships>
</file>

<file path=customXml/_rels/item1067.xml.rels><?xml version="1.0" encoding="UTF-8" standalone="yes"?>
<Relationships xmlns="http://schemas.openxmlformats.org/package/2006/relationships"><Relationship Id="rId1" Type="http://schemas.openxmlformats.org/officeDocument/2006/relationships/customXmlProps" Target="itemProps1067.xml"/></Relationships>
</file>

<file path=customXml/_rels/item1068.xml.rels><?xml version="1.0" encoding="UTF-8" standalone="yes"?>
<Relationships xmlns="http://schemas.openxmlformats.org/package/2006/relationships"><Relationship Id="rId1" Type="http://schemas.openxmlformats.org/officeDocument/2006/relationships/customXmlProps" Target="itemProps1068.xml"/></Relationships>
</file>

<file path=customXml/_rels/item1069.xml.rels><?xml version="1.0" encoding="UTF-8" standalone="yes"?>
<Relationships xmlns="http://schemas.openxmlformats.org/package/2006/relationships"><Relationship Id="rId1" Type="http://schemas.openxmlformats.org/officeDocument/2006/relationships/customXmlProps" Target="itemProps1069.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70.xml.rels><?xml version="1.0" encoding="UTF-8" standalone="yes"?>
<Relationships xmlns="http://schemas.openxmlformats.org/package/2006/relationships"><Relationship Id="rId1" Type="http://schemas.openxmlformats.org/officeDocument/2006/relationships/customXmlProps" Target="itemProps1070.xml"/></Relationships>
</file>

<file path=customXml/_rels/item1071.xml.rels><?xml version="1.0" encoding="UTF-8" standalone="yes"?>
<Relationships xmlns="http://schemas.openxmlformats.org/package/2006/relationships"><Relationship Id="rId1" Type="http://schemas.openxmlformats.org/officeDocument/2006/relationships/customXmlProps" Target="itemProps1071.xml"/></Relationships>
</file>

<file path=customXml/_rels/item1072.xml.rels><?xml version="1.0" encoding="UTF-8" standalone="yes"?>
<Relationships xmlns="http://schemas.openxmlformats.org/package/2006/relationships"><Relationship Id="rId1" Type="http://schemas.openxmlformats.org/officeDocument/2006/relationships/customXmlProps" Target="itemProps1072.xml"/></Relationships>
</file>

<file path=customXml/_rels/item1073.xml.rels><?xml version="1.0" encoding="UTF-8" standalone="yes"?>
<Relationships xmlns="http://schemas.openxmlformats.org/package/2006/relationships"><Relationship Id="rId1" Type="http://schemas.openxmlformats.org/officeDocument/2006/relationships/customXmlProps" Target="itemProps1073.xml"/></Relationships>
</file>

<file path=customXml/_rels/item1074.xml.rels><?xml version="1.0" encoding="UTF-8" standalone="yes"?>
<Relationships xmlns="http://schemas.openxmlformats.org/package/2006/relationships"><Relationship Id="rId1" Type="http://schemas.openxmlformats.org/officeDocument/2006/relationships/customXmlProps" Target="itemProps1074.xml"/></Relationships>
</file>

<file path=customXml/_rels/item1075.xml.rels><?xml version="1.0" encoding="UTF-8" standalone="yes"?>
<Relationships xmlns="http://schemas.openxmlformats.org/package/2006/relationships"><Relationship Id="rId1" Type="http://schemas.openxmlformats.org/officeDocument/2006/relationships/customXmlProps" Target="itemProps1075.xml"/></Relationships>
</file>

<file path=customXml/_rels/item1076.xml.rels><?xml version="1.0" encoding="UTF-8" standalone="yes"?>
<Relationships xmlns="http://schemas.openxmlformats.org/package/2006/relationships"><Relationship Id="rId1" Type="http://schemas.openxmlformats.org/officeDocument/2006/relationships/customXmlProps" Target="itemProps1076.xml"/></Relationships>
</file>

<file path=customXml/_rels/item1077.xml.rels><?xml version="1.0" encoding="UTF-8" standalone="yes"?>
<Relationships xmlns="http://schemas.openxmlformats.org/package/2006/relationships"><Relationship Id="rId1" Type="http://schemas.openxmlformats.org/officeDocument/2006/relationships/customXmlProps" Target="itemProps1077.xml"/></Relationships>
</file>

<file path=customXml/_rels/item1078.xml.rels><?xml version="1.0" encoding="UTF-8" standalone="yes"?>
<Relationships xmlns="http://schemas.openxmlformats.org/package/2006/relationships"><Relationship Id="rId1" Type="http://schemas.openxmlformats.org/officeDocument/2006/relationships/customXmlProps" Target="itemProps1078.xml"/></Relationships>
</file>

<file path=customXml/_rels/item1079.xml.rels><?xml version="1.0" encoding="UTF-8" standalone="yes"?>
<Relationships xmlns="http://schemas.openxmlformats.org/package/2006/relationships"><Relationship Id="rId1" Type="http://schemas.openxmlformats.org/officeDocument/2006/relationships/customXmlProps" Target="itemProps1079.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80.xml.rels><?xml version="1.0" encoding="UTF-8" standalone="yes"?>
<Relationships xmlns="http://schemas.openxmlformats.org/package/2006/relationships"><Relationship Id="rId1" Type="http://schemas.openxmlformats.org/officeDocument/2006/relationships/customXmlProps" Target="itemProps1080.xml"/></Relationships>
</file>

<file path=customXml/_rels/item1081.xml.rels><?xml version="1.0" encoding="UTF-8" standalone="yes"?>
<Relationships xmlns="http://schemas.openxmlformats.org/package/2006/relationships"><Relationship Id="rId1" Type="http://schemas.openxmlformats.org/officeDocument/2006/relationships/customXmlProps" Target="itemProps1081.xml"/></Relationships>
</file>

<file path=customXml/_rels/item1082.xml.rels><?xml version="1.0" encoding="UTF-8" standalone="yes"?>
<Relationships xmlns="http://schemas.openxmlformats.org/package/2006/relationships"><Relationship Id="rId1" Type="http://schemas.openxmlformats.org/officeDocument/2006/relationships/customXmlProps" Target="itemProps1082.xml"/></Relationships>
</file>

<file path=customXml/_rels/item1083.xml.rels><?xml version="1.0" encoding="UTF-8" standalone="yes"?>
<Relationships xmlns="http://schemas.openxmlformats.org/package/2006/relationships"><Relationship Id="rId1" Type="http://schemas.openxmlformats.org/officeDocument/2006/relationships/customXmlProps" Target="itemProps1083.xml"/></Relationships>
</file>

<file path=customXml/_rels/item1084.xml.rels><?xml version="1.0" encoding="UTF-8" standalone="yes"?>
<Relationships xmlns="http://schemas.openxmlformats.org/package/2006/relationships"><Relationship Id="rId1" Type="http://schemas.openxmlformats.org/officeDocument/2006/relationships/customXmlProps" Target="itemProps1084.xml"/></Relationships>
</file>

<file path=customXml/_rels/item1085.xml.rels><?xml version="1.0" encoding="UTF-8" standalone="yes"?>
<Relationships xmlns="http://schemas.openxmlformats.org/package/2006/relationships"><Relationship Id="rId1" Type="http://schemas.openxmlformats.org/officeDocument/2006/relationships/customXmlProps" Target="itemProps1085.xml"/></Relationships>
</file>

<file path=customXml/_rels/item1086.xml.rels><?xml version="1.0" encoding="UTF-8" standalone="yes"?>
<Relationships xmlns="http://schemas.openxmlformats.org/package/2006/relationships"><Relationship Id="rId1" Type="http://schemas.openxmlformats.org/officeDocument/2006/relationships/customXmlProps" Target="itemProps1086.xml"/></Relationships>
</file>

<file path=customXml/_rels/item1087.xml.rels><?xml version="1.0" encoding="UTF-8" standalone="yes"?>
<Relationships xmlns="http://schemas.openxmlformats.org/package/2006/relationships"><Relationship Id="rId1" Type="http://schemas.openxmlformats.org/officeDocument/2006/relationships/customXmlProps" Target="itemProps1087.xml"/></Relationships>
</file>

<file path=customXml/_rels/item1088.xml.rels><?xml version="1.0" encoding="UTF-8" standalone="yes"?>
<Relationships xmlns="http://schemas.openxmlformats.org/package/2006/relationships"><Relationship Id="rId1" Type="http://schemas.openxmlformats.org/officeDocument/2006/relationships/customXmlProps" Target="itemProps1088.xml"/></Relationships>
</file>

<file path=customXml/_rels/item1089.xml.rels><?xml version="1.0" encoding="UTF-8" standalone="yes"?>
<Relationships xmlns="http://schemas.openxmlformats.org/package/2006/relationships"><Relationship Id="rId1" Type="http://schemas.openxmlformats.org/officeDocument/2006/relationships/customXmlProps" Target="itemProps1089.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090.xml.rels><?xml version="1.0" encoding="UTF-8" standalone="yes"?>
<Relationships xmlns="http://schemas.openxmlformats.org/package/2006/relationships"><Relationship Id="rId1" Type="http://schemas.openxmlformats.org/officeDocument/2006/relationships/customXmlProps" Target="itemProps1090.xml"/></Relationships>
</file>

<file path=customXml/_rels/item1091.xml.rels><?xml version="1.0" encoding="UTF-8" standalone="yes"?>
<Relationships xmlns="http://schemas.openxmlformats.org/package/2006/relationships"><Relationship Id="rId1" Type="http://schemas.openxmlformats.org/officeDocument/2006/relationships/customXmlProps" Target="itemProps1091.xml"/></Relationships>
</file>

<file path=customXml/_rels/item1092.xml.rels><?xml version="1.0" encoding="UTF-8" standalone="yes"?>
<Relationships xmlns="http://schemas.openxmlformats.org/package/2006/relationships"><Relationship Id="rId1" Type="http://schemas.openxmlformats.org/officeDocument/2006/relationships/customXmlProps" Target="itemProps1092.xml"/></Relationships>
</file>

<file path=customXml/_rels/item1093.xml.rels><?xml version="1.0" encoding="UTF-8" standalone="yes"?>
<Relationships xmlns="http://schemas.openxmlformats.org/package/2006/relationships"><Relationship Id="rId1" Type="http://schemas.openxmlformats.org/officeDocument/2006/relationships/customXmlProps" Target="itemProps1093.xml"/></Relationships>
</file>

<file path=customXml/_rels/item1094.xml.rels><?xml version="1.0" encoding="UTF-8" standalone="yes"?>
<Relationships xmlns="http://schemas.openxmlformats.org/package/2006/relationships"><Relationship Id="rId1" Type="http://schemas.openxmlformats.org/officeDocument/2006/relationships/customXmlProps" Target="itemProps1094.xml"/></Relationships>
</file>

<file path=customXml/_rels/item1095.xml.rels><?xml version="1.0" encoding="UTF-8" standalone="yes"?>
<Relationships xmlns="http://schemas.openxmlformats.org/package/2006/relationships"><Relationship Id="rId1" Type="http://schemas.openxmlformats.org/officeDocument/2006/relationships/customXmlProps" Target="itemProps1095.xml"/></Relationships>
</file>

<file path=customXml/_rels/item1096.xml.rels><?xml version="1.0" encoding="UTF-8" standalone="yes"?>
<Relationships xmlns="http://schemas.openxmlformats.org/package/2006/relationships"><Relationship Id="rId1" Type="http://schemas.openxmlformats.org/officeDocument/2006/relationships/customXmlProps" Target="itemProps1096.xml"/></Relationships>
</file>

<file path=customXml/_rels/item1097.xml.rels><?xml version="1.0" encoding="UTF-8" standalone="yes"?>
<Relationships xmlns="http://schemas.openxmlformats.org/package/2006/relationships"><Relationship Id="rId1" Type="http://schemas.openxmlformats.org/officeDocument/2006/relationships/customXmlProps" Target="itemProps1097.xml"/></Relationships>
</file>

<file path=customXml/_rels/item1098.xml.rels><?xml version="1.0" encoding="UTF-8" standalone="yes"?>
<Relationships xmlns="http://schemas.openxmlformats.org/package/2006/relationships"><Relationship Id="rId1" Type="http://schemas.openxmlformats.org/officeDocument/2006/relationships/customXmlProps" Target="itemProps1098.xml"/></Relationships>
</file>

<file path=customXml/_rels/item1099.xml.rels><?xml version="1.0" encoding="UTF-8" standalone="yes"?>
<Relationships xmlns="http://schemas.openxmlformats.org/package/2006/relationships"><Relationship Id="rId1" Type="http://schemas.openxmlformats.org/officeDocument/2006/relationships/customXmlProps" Target="itemProps109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00.xml.rels><?xml version="1.0" encoding="UTF-8" standalone="yes"?>
<Relationships xmlns="http://schemas.openxmlformats.org/package/2006/relationships"><Relationship Id="rId1" Type="http://schemas.openxmlformats.org/officeDocument/2006/relationships/customXmlProps" Target="itemProps1100.xml"/></Relationships>
</file>

<file path=customXml/_rels/item1101.xml.rels><?xml version="1.0" encoding="UTF-8" standalone="yes"?>
<Relationships xmlns="http://schemas.openxmlformats.org/package/2006/relationships"><Relationship Id="rId1" Type="http://schemas.openxmlformats.org/officeDocument/2006/relationships/customXmlProps" Target="itemProps1101.xml"/></Relationships>
</file>

<file path=customXml/_rels/item1102.xml.rels><?xml version="1.0" encoding="UTF-8" standalone="yes"?>
<Relationships xmlns="http://schemas.openxmlformats.org/package/2006/relationships"><Relationship Id="rId1" Type="http://schemas.openxmlformats.org/officeDocument/2006/relationships/customXmlProps" Target="itemProps1102.xml"/></Relationships>
</file>

<file path=customXml/_rels/item1103.xml.rels><?xml version="1.0" encoding="UTF-8" standalone="yes"?>
<Relationships xmlns="http://schemas.openxmlformats.org/package/2006/relationships"><Relationship Id="rId1" Type="http://schemas.openxmlformats.org/officeDocument/2006/relationships/customXmlProps" Target="itemProps1103.xml"/></Relationships>
</file>

<file path=customXml/_rels/item1104.xml.rels><?xml version="1.0" encoding="UTF-8" standalone="yes"?>
<Relationships xmlns="http://schemas.openxmlformats.org/package/2006/relationships"><Relationship Id="rId1" Type="http://schemas.openxmlformats.org/officeDocument/2006/relationships/customXmlProps" Target="itemProps1104.xml"/></Relationships>
</file>

<file path=customXml/_rels/item1105.xml.rels><?xml version="1.0" encoding="UTF-8" standalone="yes"?>
<Relationships xmlns="http://schemas.openxmlformats.org/package/2006/relationships"><Relationship Id="rId1" Type="http://schemas.openxmlformats.org/officeDocument/2006/relationships/customXmlProps" Target="itemProps1105.xml"/></Relationships>
</file>

<file path=customXml/_rels/item1106.xml.rels><?xml version="1.0" encoding="UTF-8" standalone="yes"?>
<Relationships xmlns="http://schemas.openxmlformats.org/package/2006/relationships"><Relationship Id="rId1" Type="http://schemas.openxmlformats.org/officeDocument/2006/relationships/customXmlProps" Target="itemProps1106.xml"/></Relationships>
</file>

<file path=customXml/_rels/item1107.xml.rels><?xml version="1.0" encoding="UTF-8" standalone="yes"?>
<Relationships xmlns="http://schemas.openxmlformats.org/package/2006/relationships"><Relationship Id="rId1" Type="http://schemas.openxmlformats.org/officeDocument/2006/relationships/customXmlProps" Target="itemProps1107.xml"/></Relationships>
</file>

<file path=customXml/_rels/item1108.xml.rels><?xml version="1.0" encoding="UTF-8" standalone="yes"?>
<Relationships xmlns="http://schemas.openxmlformats.org/package/2006/relationships"><Relationship Id="rId1" Type="http://schemas.openxmlformats.org/officeDocument/2006/relationships/customXmlProps" Target="itemProps1108.xml"/></Relationships>
</file>

<file path=customXml/_rels/item1109.xml.rels><?xml version="1.0" encoding="UTF-8" standalone="yes"?>
<Relationships xmlns="http://schemas.openxmlformats.org/package/2006/relationships"><Relationship Id="rId1" Type="http://schemas.openxmlformats.org/officeDocument/2006/relationships/customXmlProps" Target="itemProps1109.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10.xml.rels><?xml version="1.0" encoding="UTF-8" standalone="yes"?>
<Relationships xmlns="http://schemas.openxmlformats.org/package/2006/relationships"><Relationship Id="rId1" Type="http://schemas.openxmlformats.org/officeDocument/2006/relationships/customXmlProps" Target="itemProps1110.xml"/></Relationships>
</file>

<file path=customXml/_rels/item1111.xml.rels><?xml version="1.0" encoding="UTF-8" standalone="yes"?>
<Relationships xmlns="http://schemas.openxmlformats.org/package/2006/relationships"><Relationship Id="rId1" Type="http://schemas.openxmlformats.org/officeDocument/2006/relationships/customXmlProps" Target="itemProps1111.xml"/></Relationships>
</file>

<file path=customXml/_rels/item1112.xml.rels><?xml version="1.0" encoding="UTF-8" standalone="yes"?>
<Relationships xmlns="http://schemas.openxmlformats.org/package/2006/relationships"><Relationship Id="rId1" Type="http://schemas.openxmlformats.org/officeDocument/2006/relationships/customXmlProps" Target="itemProps1112.xml"/></Relationships>
</file>

<file path=customXml/_rels/item1113.xml.rels><?xml version="1.0" encoding="UTF-8" standalone="yes"?>
<Relationships xmlns="http://schemas.openxmlformats.org/package/2006/relationships"><Relationship Id="rId1" Type="http://schemas.openxmlformats.org/officeDocument/2006/relationships/customXmlProps" Target="itemProps1113.xml"/></Relationships>
</file>

<file path=customXml/_rels/item1114.xml.rels><?xml version="1.0" encoding="UTF-8" standalone="yes"?>
<Relationships xmlns="http://schemas.openxmlformats.org/package/2006/relationships"><Relationship Id="rId1" Type="http://schemas.openxmlformats.org/officeDocument/2006/relationships/customXmlProps" Target="itemProps1114.xml"/></Relationships>
</file>

<file path=customXml/_rels/item1115.xml.rels><?xml version="1.0" encoding="UTF-8" standalone="yes"?>
<Relationships xmlns="http://schemas.openxmlformats.org/package/2006/relationships"><Relationship Id="rId1" Type="http://schemas.openxmlformats.org/officeDocument/2006/relationships/customXmlProps" Target="itemProps1115.xml"/></Relationships>
</file>

<file path=customXml/_rels/item1116.xml.rels><?xml version="1.0" encoding="UTF-8" standalone="yes"?>
<Relationships xmlns="http://schemas.openxmlformats.org/package/2006/relationships"><Relationship Id="rId1" Type="http://schemas.openxmlformats.org/officeDocument/2006/relationships/customXmlProps" Target="itemProps1116.xml"/></Relationships>
</file>

<file path=customXml/_rels/item1117.xml.rels><?xml version="1.0" encoding="UTF-8" standalone="yes"?>
<Relationships xmlns="http://schemas.openxmlformats.org/package/2006/relationships"><Relationship Id="rId1" Type="http://schemas.openxmlformats.org/officeDocument/2006/relationships/customXmlProps" Target="itemProps1117.xml"/></Relationships>
</file>

<file path=customXml/_rels/item1118.xml.rels><?xml version="1.0" encoding="UTF-8" standalone="yes"?>
<Relationships xmlns="http://schemas.openxmlformats.org/package/2006/relationships"><Relationship Id="rId1" Type="http://schemas.openxmlformats.org/officeDocument/2006/relationships/customXmlProps" Target="itemProps1118.xml"/></Relationships>
</file>

<file path=customXml/_rels/item1119.xml.rels><?xml version="1.0" encoding="UTF-8" standalone="yes"?>
<Relationships xmlns="http://schemas.openxmlformats.org/package/2006/relationships"><Relationship Id="rId1" Type="http://schemas.openxmlformats.org/officeDocument/2006/relationships/customXmlProps" Target="itemProps1119.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20.xml.rels><?xml version="1.0" encoding="UTF-8" standalone="yes"?>
<Relationships xmlns="http://schemas.openxmlformats.org/package/2006/relationships"><Relationship Id="rId1" Type="http://schemas.openxmlformats.org/officeDocument/2006/relationships/customXmlProps" Target="itemProps1120.xml"/></Relationships>
</file>

<file path=customXml/_rels/item1121.xml.rels><?xml version="1.0" encoding="UTF-8" standalone="yes"?>
<Relationships xmlns="http://schemas.openxmlformats.org/package/2006/relationships"><Relationship Id="rId1" Type="http://schemas.openxmlformats.org/officeDocument/2006/relationships/customXmlProps" Target="itemProps1121.xml"/></Relationships>
</file>

<file path=customXml/_rels/item1122.xml.rels><?xml version="1.0" encoding="UTF-8" standalone="yes"?>
<Relationships xmlns="http://schemas.openxmlformats.org/package/2006/relationships"><Relationship Id="rId1" Type="http://schemas.openxmlformats.org/officeDocument/2006/relationships/customXmlProps" Target="itemProps1122.xml"/></Relationships>
</file>

<file path=customXml/_rels/item1123.xml.rels><?xml version="1.0" encoding="UTF-8" standalone="yes"?>
<Relationships xmlns="http://schemas.openxmlformats.org/package/2006/relationships"><Relationship Id="rId1" Type="http://schemas.openxmlformats.org/officeDocument/2006/relationships/customXmlProps" Target="itemProps1123.xml"/></Relationships>
</file>

<file path=customXml/_rels/item1124.xml.rels><?xml version="1.0" encoding="UTF-8" standalone="yes"?>
<Relationships xmlns="http://schemas.openxmlformats.org/package/2006/relationships"><Relationship Id="rId1" Type="http://schemas.openxmlformats.org/officeDocument/2006/relationships/customXmlProps" Target="itemProps1124.xml"/></Relationships>
</file>

<file path=customXml/_rels/item1125.xml.rels><?xml version="1.0" encoding="UTF-8" standalone="yes"?>
<Relationships xmlns="http://schemas.openxmlformats.org/package/2006/relationships"><Relationship Id="rId1" Type="http://schemas.openxmlformats.org/officeDocument/2006/relationships/customXmlProps" Target="itemProps1125.xml"/></Relationships>
</file>

<file path=customXml/_rels/item1126.xml.rels><?xml version="1.0" encoding="UTF-8" standalone="yes"?>
<Relationships xmlns="http://schemas.openxmlformats.org/package/2006/relationships"><Relationship Id="rId1" Type="http://schemas.openxmlformats.org/officeDocument/2006/relationships/customXmlProps" Target="itemProps1126.xml"/></Relationships>
</file>

<file path=customXml/_rels/item1127.xml.rels><?xml version="1.0" encoding="UTF-8" standalone="yes"?>
<Relationships xmlns="http://schemas.openxmlformats.org/package/2006/relationships"><Relationship Id="rId1" Type="http://schemas.openxmlformats.org/officeDocument/2006/relationships/customXmlProps" Target="itemProps1127.xml"/></Relationships>
</file>

<file path=customXml/_rels/item1128.xml.rels><?xml version="1.0" encoding="UTF-8" standalone="yes"?>
<Relationships xmlns="http://schemas.openxmlformats.org/package/2006/relationships"><Relationship Id="rId1" Type="http://schemas.openxmlformats.org/officeDocument/2006/relationships/customXmlProps" Target="itemProps1128.xml"/></Relationships>
</file>

<file path=customXml/_rels/item1129.xml.rels><?xml version="1.0" encoding="UTF-8" standalone="yes"?>
<Relationships xmlns="http://schemas.openxmlformats.org/package/2006/relationships"><Relationship Id="rId1" Type="http://schemas.openxmlformats.org/officeDocument/2006/relationships/customXmlProps" Target="itemProps1129.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30.xml.rels><?xml version="1.0" encoding="UTF-8" standalone="yes"?>
<Relationships xmlns="http://schemas.openxmlformats.org/package/2006/relationships"><Relationship Id="rId1" Type="http://schemas.openxmlformats.org/officeDocument/2006/relationships/customXmlProps" Target="itemProps1130.xml"/></Relationships>
</file>

<file path=customXml/_rels/item1131.xml.rels><?xml version="1.0" encoding="UTF-8" standalone="yes"?>
<Relationships xmlns="http://schemas.openxmlformats.org/package/2006/relationships"><Relationship Id="rId1" Type="http://schemas.openxmlformats.org/officeDocument/2006/relationships/customXmlProps" Target="itemProps1131.xml"/></Relationships>
</file>

<file path=customXml/_rels/item1132.xml.rels><?xml version="1.0" encoding="UTF-8" standalone="yes"?>
<Relationships xmlns="http://schemas.openxmlformats.org/package/2006/relationships"><Relationship Id="rId1" Type="http://schemas.openxmlformats.org/officeDocument/2006/relationships/customXmlProps" Target="itemProps1132.xml"/></Relationships>
</file>

<file path=customXml/_rels/item1133.xml.rels><?xml version="1.0" encoding="UTF-8" standalone="yes"?>
<Relationships xmlns="http://schemas.openxmlformats.org/package/2006/relationships"><Relationship Id="rId1" Type="http://schemas.openxmlformats.org/officeDocument/2006/relationships/customXmlProps" Target="itemProps1133.xml"/></Relationships>
</file>

<file path=customXml/_rels/item1134.xml.rels><?xml version="1.0" encoding="UTF-8" standalone="yes"?>
<Relationships xmlns="http://schemas.openxmlformats.org/package/2006/relationships"><Relationship Id="rId1" Type="http://schemas.openxmlformats.org/officeDocument/2006/relationships/customXmlProps" Target="itemProps1134.xml"/></Relationships>
</file>

<file path=customXml/_rels/item1135.xml.rels><?xml version="1.0" encoding="UTF-8" standalone="yes"?>
<Relationships xmlns="http://schemas.openxmlformats.org/package/2006/relationships"><Relationship Id="rId1" Type="http://schemas.openxmlformats.org/officeDocument/2006/relationships/customXmlProps" Target="itemProps1135.xml"/></Relationships>
</file>

<file path=customXml/_rels/item1136.xml.rels><?xml version="1.0" encoding="UTF-8" standalone="yes"?>
<Relationships xmlns="http://schemas.openxmlformats.org/package/2006/relationships"><Relationship Id="rId1" Type="http://schemas.openxmlformats.org/officeDocument/2006/relationships/customXmlProps" Target="itemProps1136.xml"/></Relationships>
</file>

<file path=customXml/_rels/item1137.xml.rels><?xml version="1.0" encoding="UTF-8" standalone="yes"?>
<Relationships xmlns="http://schemas.openxmlformats.org/package/2006/relationships"><Relationship Id="rId1" Type="http://schemas.openxmlformats.org/officeDocument/2006/relationships/customXmlProps" Target="itemProps1137.xml"/></Relationships>
</file>

<file path=customXml/_rels/item1138.xml.rels><?xml version="1.0" encoding="UTF-8" standalone="yes"?>
<Relationships xmlns="http://schemas.openxmlformats.org/package/2006/relationships"><Relationship Id="rId1" Type="http://schemas.openxmlformats.org/officeDocument/2006/relationships/customXmlProps" Target="itemProps1138.xml"/></Relationships>
</file>

<file path=customXml/_rels/item1139.xml.rels><?xml version="1.0" encoding="UTF-8" standalone="yes"?>
<Relationships xmlns="http://schemas.openxmlformats.org/package/2006/relationships"><Relationship Id="rId1" Type="http://schemas.openxmlformats.org/officeDocument/2006/relationships/customXmlProps" Target="itemProps1139.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40.xml.rels><?xml version="1.0" encoding="UTF-8" standalone="yes"?>
<Relationships xmlns="http://schemas.openxmlformats.org/package/2006/relationships"><Relationship Id="rId1" Type="http://schemas.openxmlformats.org/officeDocument/2006/relationships/customXmlProps" Target="itemProps1140.xml"/></Relationships>
</file>

<file path=customXml/_rels/item1141.xml.rels><?xml version="1.0" encoding="UTF-8" standalone="yes"?>
<Relationships xmlns="http://schemas.openxmlformats.org/package/2006/relationships"><Relationship Id="rId1" Type="http://schemas.openxmlformats.org/officeDocument/2006/relationships/customXmlProps" Target="itemProps1141.xml"/></Relationships>
</file>

<file path=customXml/_rels/item1142.xml.rels><?xml version="1.0" encoding="UTF-8" standalone="yes"?>
<Relationships xmlns="http://schemas.openxmlformats.org/package/2006/relationships"><Relationship Id="rId1" Type="http://schemas.openxmlformats.org/officeDocument/2006/relationships/customXmlProps" Target="itemProps1142.xml"/></Relationships>
</file>

<file path=customXml/_rels/item1143.xml.rels><?xml version="1.0" encoding="UTF-8" standalone="yes"?>
<Relationships xmlns="http://schemas.openxmlformats.org/package/2006/relationships"><Relationship Id="rId1" Type="http://schemas.openxmlformats.org/officeDocument/2006/relationships/customXmlProps" Target="itemProps1143.xml"/></Relationships>
</file>

<file path=customXml/_rels/item1144.xml.rels><?xml version="1.0" encoding="UTF-8" standalone="yes"?>
<Relationships xmlns="http://schemas.openxmlformats.org/package/2006/relationships"><Relationship Id="rId1" Type="http://schemas.openxmlformats.org/officeDocument/2006/relationships/customXmlProps" Target="itemProps1144.xml"/></Relationships>
</file>

<file path=customXml/_rels/item1145.xml.rels><?xml version="1.0" encoding="UTF-8" standalone="yes"?>
<Relationships xmlns="http://schemas.openxmlformats.org/package/2006/relationships"><Relationship Id="rId1" Type="http://schemas.openxmlformats.org/officeDocument/2006/relationships/customXmlProps" Target="itemProps1145.xml"/></Relationships>
</file>

<file path=customXml/_rels/item1146.xml.rels><?xml version="1.0" encoding="UTF-8" standalone="yes"?>
<Relationships xmlns="http://schemas.openxmlformats.org/package/2006/relationships"><Relationship Id="rId1" Type="http://schemas.openxmlformats.org/officeDocument/2006/relationships/customXmlProps" Target="itemProps1146.xml"/></Relationships>
</file>

<file path=customXml/_rels/item1147.xml.rels><?xml version="1.0" encoding="UTF-8" standalone="yes"?>
<Relationships xmlns="http://schemas.openxmlformats.org/package/2006/relationships"><Relationship Id="rId1" Type="http://schemas.openxmlformats.org/officeDocument/2006/relationships/customXmlProps" Target="itemProps1147.xml"/></Relationships>
</file>

<file path=customXml/_rels/item1148.xml.rels><?xml version="1.0" encoding="UTF-8" standalone="yes"?>
<Relationships xmlns="http://schemas.openxmlformats.org/package/2006/relationships"><Relationship Id="rId1" Type="http://schemas.openxmlformats.org/officeDocument/2006/relationships/customXmlProps" Target="itemProps1148.xml"/></Relationships>
</file>

<file path=customXml/_rels/item1149.xml.rels><?xml version="1.0" encoding="UTF-8" standalone="yes"?>
<Relationships xmlns="http://schemas.openxmlformats.org/package/2006/relationships"><Relationship Id="rId1" Type="http://schemas.openxmlformats.org/officeDocument/2006/relationships/customXmlProps" Target="itemProps1149.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50.xml.rels><?xml version="1.0" encoding="UTF-8" standalone="yes"?>
<Relationships xmlns="http://schemas.openxmlformats.org/package/2006/relationships"><Relationship Id="rId1" Type="http://schemas.openxmlformats.org/officeDocument/2006/relationships/customXmlProps" Target="itemProps1150.xml"/></Relationships>
</file>

<file path=customXml/_rels/item1151.xml.rels><?xml version="1.0" encoding="UTF-8" standalone="yes"?>
<Relationships xmlns="http://schemas.openxmlformats.org/package/2006/relationships"><Relationship Id="rId1" Type="http://schemas.openxmlformats.org/officeDocument/2006/relationships/customXmlProps" Target="itemProps1151.xml"/></Relationships>
</file>

<file path=customXml/_rels/item1152.xml.rels><?xml version="1.0" encoding="UTF-8" standalone="yes"?>
<Relationships xmlns="http://schemas.openxmlformats.org/package/2006/relationships"><Relationship Id="rId1" Type="http://schemas.openxmlformats.org/officeDocument/2006/relationships/customXmlProps" Target="itemProps1152.xml"/></Relationships>
</file>

<file path=customXml/_rels/item1153.xml.rels><?xml version="1.0" encoding="UTF-8" standalone="yes"?>
<Relationships xmlns="http://schemas.openxmlformats.org/package/2006/relationships"><Relationship Id="rId1" Type="http://schemas.openxmlformats.org/officeDocument/2006/relationships/customXmlProps" Target="itemProps1153.xml"/></Relationships>
</file>

<file path=customXml/_rels/item1154.xml.rels><?xml version="1.0" encoding="UTF-8" standalone="yes"?>
<Relationships xmlns="http://schemas.openxmlformats.org/package/2006/relationships"><Relationship Id="rId1" Type="http://schemas.openxmlformats.org/officeDocument/2006/relationships/customXmlProps" Target="itemProps1154.xml"/></Relationships>
</file>

<file path=customXml/_rels/item1155.xml.rels><?xml version="1.0" encoding="UTF-8" standalone="yes"?>
<Relationships xmlns="http://schemas.openxmlformats.org/package/2006/relationships"><Relationship Id="rId1" Type="http://schemas.openxmlformats.org/officeDocument/2006/relationships/customXmlProps" Target="itemProps1155.xml"/></Relationships>
</file>

<file path=customXml/_rels/item1156.xml.rels><?xml version="1.0" encoding="UTF-8" standalone="yes"?>
<Relationships xmlns="http://schemas.openxmlformats.org/package/2006/relationships"><Relationship Id="rId1" Type="http://schemas.openxmlformats.org/officeDocument/2006/relationships/customXmlProps" Target="itemProps1156.xml"/></Relationships>
</file>

<file path=customXml/_rels/item1157.xml.rels><?xml version="1.0" encoding="UTF-8" standalone="yes"?>
<Relationships xmlns="http://schemas.openxmlformats.org/package/2006/relationships"><Relationship Id="rId1" Type="http://schemas.openxmlformats.org/officeDocument/2006/relationships/customXmlProps" Target="itemProps1157.xml"/></Relationships>
</file>

<file path=customXml/_rels/item1158.xml.rels><?xml version="1.0" encoding="UTF-8" standalone="yes"?>
<Relationships xmlns="http://schemas.openxmlformats.org/package/2006/relationships"><Relationship Id="rId1" Type="http://schemas.openxmlformats.org/officeDocument/2006/relationships/customXmlProps" Target="itemProps1158.xml"/></Relationships>
</file>

<file path=customXml/_rels/item1159.xml.rels><?xml version="1.0" encoding="UTF-8" standalone="yes"?>
<Relationships xmlns="http://schemas.openxmlformats.org/package/2006/relationships"><Relationship Id="rId1" Type="http://schemas.openxmlformats.org/officeDocument/2006/relationships/customXmlProps" Target="itemProps1159.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60.xml.rels><?xml version="1.0" encoding="UTF-8" standalone="yes"?>
<Relationships xmlns="http://schemas.openxmlformats.org/package/2006/relationships"><Relationship Id="rId1" Type="http://schemas.openxmlformats.org/officeDocument/2006/relationships/customXmlProps" Target="itemProps1160.xml"/></Relationships>
</file>

<file path=customXml/_rels/item1161.xml.rels><?xml version="1.0" encoding="UTF-8" standalone="yes"?>
<Relationships xmlns="http://schemas.openxmlformats.org/package/2006/relationships"><Relationship Id="rId1" Type="http://schemas.openxmlformats.org/officeDocument/2006/relationships/customXmlProps" Target="itemProps1161.xml"/></Relationships>
</file>

<file path=customXml/_rels/item1162.xml.rels><?xml version="1.0" encoding="UTF-8" standalone="yes"?>
<Relationships xmlns="http://schemas.openxmlformats.org/package/2006/relationships"><Relationship Id="rId1" Type="http://schemas.openxmlformats.org/officeDocument/2006/relationships/customXmlProps" Target="itemProps1162.xml"/></Relationships>
</file>

<file path=customXml/_rels/item1163.xml.rels><?xml version="1.0" encoding="UTF-8" standalone="yes"?>
<Relationships xmlns="http://schemas.openxmlformats.org/package/2006/relationships"><Relationship Id="rId1" Type="http://schemas.openxmlformats.org/officeDocument/2006/relationships/customXmlProps" Target="itemProps1163.xml"/></Relationships>
</file>

<file path=customXml/_rels/item1164.xml.rels><?xml version="1.0" encoding="UTF-8" standalone="yes"?>
<Relationships xmlns="http://schemas.openxmlformats.org/package/2006/relationships"><Relationship Id="rId1" Type="http://schemas.openxmlformats.org/officeDocument/2006/relationships/customXmlProps" Target="itemProps1164.xml"/></Relationships>
</file>

<file path=customXml/_rels/item1165.xml.rels><?xml version="1.0" encoding="UTF-8" standalone="yes"?>
<Relationships xmlns="http://schemas.openxmlformats.org/package/2006/relationships"><Relationship Id="rId1" Type="http://schemas.openxmlformats.org/officeDocument/2006/relationships/customXmlProps" Target="itemProps1165.xml"/></Relationships>
</file>

<file path=customXml/_rels/item1166.xml.rels><?xml version="1.0" encoding="UTF-8" standalone="yes"?>
<Relationships xmlns="http://schemas.openxmlformats.org/package/2006/relationships"><Relationship Id="rId1" Type="http://schemas.openxmlformats.org/officeDocument/2006/relationships/customXmlProps" Target="itemProps1166.xml"/></Relationships>
</file>

<file path=customXml/_rels/item1167.xml.rels><?xml version="1.0" encoding="UTF-8" standalone="yes"?>
<Relationships xmlns="http://schemas.openxmlformats.org/package/2006/relationships"><Relationship Id="rId1" Type="http://schemas.openxmlformats.org/officeDocument/2006/relationships/customXmlProps" Target="itemProps1167.xml"/></Relationships>
</file>

<file path=customXml/_rels/item1168.xml.rels><?xml version="1.0" encoding="UTF-8" standalone="yes"?>
<Relationships xmlns="http://schemas.openxmlformats.org/package/2006/relationships"><Relationship Id="rId1" Type="http://schemas.openxmlformats.org/officeDocument/2006/relationships/customXmlProps" Target="itemProps1168.xml"/></Relationships>
</file>

<file path=customXml/_rels/item1169.xml.rels><?xml version="1.0" encoding="UTF-8" standalone="yes"?>
<Relationships xmlns="http://schemas.openxmlformats.org/package/2006/relationships"><Relationship Id="rId1" Type="http://schemas.openxmlformats.org/officeDocument/2006/relationships/customXmlProps" Target="itemProps1169.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70.xml.rels><?xml version="1.0" encoding="UTF-8" standalone="yes"?>
<Relationships xmlns="http://schemas.openxmlformats.org/package/2006/relationships"><Relationship Id="rId1" Type="http://schemas.openxmlformats.org/officeDocument/2006/relationships/customXmlProps" Target="itemProps1170.xml"/></Relationships>
</file>

<file path=customXml/_rels/item1171.xml.rels><?xml version="1.0" encoding="UTF-8" standalone="yes"?>
<Relationships xmlns="http://schemas.openxmlformats.org/package/2006/relationships"><Relationship Id="rId1" Type="http://schemas.openxmlformats.org/officeDocument/2006/relationships/customXmlProps" Target="itemProps1171.xml"/></Relationships>
</file>

<file path=customXml/_rels/item1172.xml.rels><?xml version="1.0" encoding="UTF-8" standalone="yes"?>
<Relationships xmlns="http://schemas.openxmlformats.org/package/2006/relationships"><Relationship Id="rId1" Type="http://schemas.openxmlformats.org/officeDocument/2006/relationships/customXmlProps" Target="itemProps1172.xml"/></Relationships>
</file>

<file path=customXml/_rels/item1173.xml.rels><?xml version="1.0" encoding="UTF-8" standalone="yes"?>
<Relationships xmlns="http://schemas.openxmlformats.org/package/2006/relationships"><Relationship Id="rId1" Type="http://schemas.openxmlformats.org/officeDocument/2006/relationships/customXmlProps" Target="itemProps1173.xml"/></Relationships>
</file>

<file path=customXml/_rels/item1174.xml.rels><?xml version="1.0" encoding="UTF-8" standalone="yes"?>
<Relationships xmlns="http://schemas.openxmlformats.org/package/2006/relationships"><Relationship Id="rId1" Type="http://schemas.openxmlformats.org/officeDocument/2006/relationships/customXmlProps" Target="itemProps1174.xml"/></Relationships>
</file>

<file path=customXml/_rels/item1175.xml.rels><?xml version="1.0" encoding="UTF-8" standalone="yes"?>
<Relationships xmlns="http://schemas.openxmlformats.org/package/2006/relationships"><Relationship Id="rId1" Type="http://schemas.openxmlformats.org/officeDocument/2006/relationships/customXmlProps" Target="itemProps1175.xml"/></Relationships>
</file>

<file path=customXml/_rels/item1176.xml.rels><?xml version="1.0" encoding="UTF-8" standalone="yes"?>
<Relationships xmlns="http://schemas.openxmlformats.org/package/2006/relationships"><Relationship Id="rId1" Type="http://schemas.openxmlformats.org/officeDocument/2006/relationships/customXmlProps" Target="itemProps1176.xml"/></Relationships>
</file>

<file path=customXml/_rels/item1177.xml.rels><?xml version="1.0" encoding="UTF-8" standalone="yes"?>
<Relationships xmlns="http://schemas.openxmlformats.org/package/2006/relationships"><Relationship Id="rId1" Type="http://schemas.openxmlformats.org/officeDocument/2006/relationships/customXmlProps" Target="itemProps1177.xml"/></Relationships>
</file>

<file path=customXml/_rels/item1178.xml.rels><?xml version="1.0" encoding="UTF-8" standalone="yes"?>
<Relationships xmlns="http://schemas.openxmlformats.org/package/2006/relationships"><Relationship Id="rId1" Type="http://schemas.openxmlformats.org/officeDocument/2006/relationships/customXmlProps" Target="itemProps1178.xml"/></Relationships>
</file>

<file path=customXml/_rels/item1179.xml.rels><?xml version="1.0" encoding="UTF-8" standalone="yes"?>
<Relationships xmlns="http://schemas.openxmlformats.org/package/2006/relationships"><Relationship Id="rId1" Type="http://schemas.openxmlformats.org/officeDocument/2006/relationships/customXmlProps" Target="itemProps1179.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80.xml.rels><?xml version="1.0" encoding="UTF-8" standalone="yes"?>
<Relationships xmlns="http://schemas.openxmlformats.org/package/2006/relationships"><Relationship Id="rId1" Type="http://schemas.openxmlformats.org/officeDocument/2006/relationships/customXmlProps" Target="itemProps1180.xml"/></Relationships>
</file>

<file path=customXml/_rels/item1181.xml.rels><?xml version="1.0" encoding="UTF-8" standalone="yes"?>
<Relationships xmlns="http://schemas.openxmlformats.org/package/2006/relationships"><Relationship Id="rId1" Type="http://schemas.openxmlformats.org/officeDocument/2006/relationships/customXmlProps" Target="itemProps1181.xml"/></Relationships>
</file>

<file path=customXml/_rels/item1182.xml.rels><?xml version="1.0" encoding="UTF-8" standalone="yes"?>
<Relationships xmlns="http://schemas.openxmlformats.org/package/2006/relationships"><Relationship Id="rId1" Type="http://schemas.openxmlformats.org/officeDocument/2006/relationships/customXmlProps" Target="itemProps1182.xml"/></Relationships>
</file>

<file path=customXml/_rels/item1183.xml.rels><?xml version="1.0" encoding="UTF-8" standalone="yes"?>
<Relationships xmlns="http://schemas.openxmlformats.org/package/2006/relationships"><Relationship Id="rId1" Type="http://schemas.openxmlformats.org/officeDocument/2006/relationships/customXmlProps" Target="itemProps1183.xml"/></Relationships>
</file>

<file path=customXml/_rels/item1184.xml.rels><?xml version="1.0" encoding="UTF-8" standalone="yes"?>
<Relationships xmlns="http://schemas.openxmlformats.org/package/2006/relationships"><Relationship Id="rId1" Type="http://schemas.openxmlformats.org/officeDocument/2006/relationships/customXmlProps" Target="itemProps1184.xml"/></Relationships>
</file>

<file path=customXml/_rels/item1185.xml.rels><?xml version="1.0" encoding="UTF-8" standalone="yes"?>
<Relationships xmlns="http://schemas.openxmlformats.org/package/2006/relationships"><Relationship Id="rId1" Type="http://schemas.openxmlformats.org/officeDocument/2006/relationships/customXmlProps" Target="itemProps1185.xml"/></Relationships>
</file>

<file path=customXml/_rels/item1186.xml.rels><?xml version="1.0" encoding="UTF-8" standalone="yes"?>
<Relationships xmlns="http://schemas.openxmlformats.org/package/2006/relationships"><Relationship Id="rId1" Type="http://schemas.openxmlformats.org/officeDocument/2006/relationships/customXmlProps" Target="itemProps1186.xml"/></Relationships>
</file>

<file path=customXml/_rels/item1187.xml.rels><?xml version="1.0" encoding="UTF-8" standalone="yes"?>
<Relationships xmlns="http://schemas.openxmlformats.org/package/2006/relationships"><Relationship Id="rId1" Type="http://schemas.openxmlformats.org/officeDocument/2006/relationships/customXmlProps" Target="itemProps1187.xml"/></Relationships>
</file>

<file path=customXml/_rels/item1188.xml.rels><?xml version="1.0" encoding="UTF-8" standalone="yes"?>
<Relationships xmlns="http://schemas.openxmlformats.org/package/2006/relationships"><Relationship Id="rId1" Type="http://schemas.openxmlformats.org/officeDocument/2006/relationships/customXmlProps" Target="itemProps1188.xml"/></Relationships>
</file>

<file path=customXml/_rels/item1189.xml.rels><?xml version="1.0" encoding="UTF-8" standalone="yes"?>
<Relationships xmlns="http://schemas.openxmlformats.org/package/2006/relationships"><Relationship Id="rId1" Type="http://schemas.openxmlformats.org/officeDocument/2006/relationships/customXmlProps" Target="itemProps1189.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190.xml.rels><?xml version="1.0" encoding="UTF-8" standalone="yes"?>
<Relationships xmlns="http://schemas.openxmlformats.org/package/2006/relationships"><Relationship Id="rId1" Type="http://schemas.openxmlformats.org/officeDocument/2006/relationships/customXmlProps" Target="itemProps1190.xml"/></Relationships>
</file>

<file path=customXml/_rels/item1191.xml.rels><?xml version="1.0" encoding="UTF-8" standalone="yes"?>
<Relationships xmlns="http://schemas.openxmlformats.org/package/2006/relationships"><Relationship Id="rId1" Type="http://schemas.openxmlformats.org/officeDocument/2006/relationships/customXmlProps" Target="itemProps1191.xml"/></Relationships>
</file>

<file path=customXml/_rels/item1192.xml.rels><?xml version="1.0" encoding="UTF-8" standalone="yes"?>
<Relationships xmlns="http://schemas.openxmlformats.org/package/2006/relationships"><Relationship Id="rId1" Type="http://schemas.openxmlformats.org/officeDocument/2006/relationships/customXmlProps" Target="itemProps1192.xml"/></Relationships>
</file>

<file path=customXml/_rels/item1193.xml.rels><?xml version="1.0" encoding="UTF-8" standalone="yes"?>
<Relationships xmlns="http://schemas.openxmlformats.org/package/2006/relationships"><Relationship Id="rId1" Type="http://schemas.openxmlformats.org/officeDocument/2006/relationships/customXmlProps" Target="itemProps1193.xml"/></Relationships>
</file>

<file path=customXml/_rels/item1194.xml.rels><?xml version="1.0" encoding="UTF-8" standalone="yes"?>
<Relationships xmlns="http://schemas.openxmlformats.org/package/2006/relationships"><Relationship Id="rId1" Type="http://schemas.openxmlformats.org/officeDocument/2006/relationships/customXmlProps" Target="itemProps1194.xml"/></Relationships>
</file>

<file path=customXml/_rels/item1195.xml.rels><?xml version="1.0" encoding="UTF-8" standalone="yes"?>
<Relationships xmlns="http://schemas.openxmlformats.org/package/2006/relationships"><Relationship Id="rId1" Type="http://schemas.openxmlformats.org/officeDocument/2006/relationships/customXmlProps" Target="itemProps1195.xml"/></Relationships>
</file>

<file path=customXml/_rels/item1196.xml.rels><?xml version="1.0" encoding="UTF-8" standalone="yes"?>
<Relationships xmlns="http://schemas.openxmlformats.org/package/2006/relationships"><Relationship Id="rId1" Type="http://schemas.openxmlformats.org/officeDocument/2006/relationships/customXmlProps" Target="itemProps1196.xml"/></Relationships>
</file>

<file path=customXml/_rels/item1197.xml.rels><?xml version="1.0" encoding="UTF-8" standalone="yes"?>
<Relationships xmlns="http://schemas.openxmlformats.org/package/2006/relationships"><Relationship Id="rId1" Type="http://schemas.openxmlformats.org/officeDocument/2006/relationships/customXmlProps" Target="itemProps1197.xml"/></Relationships>
</file>

<file path=customXml/_rels/item1198.xml.rels><?xml version="1.0" encoding="UTF-8" standalone="yes"?>
<Relationships xmlns="http://schemas.openxmlformats.org/package/2006/relationships"><Relationship Id="rId1" Type="http://schemas.openxmlformats.org/officeDocument/2006/relationships/customXmlProps" Target="itemProps1198.xml"/></Relationships>
</file>

<file path=customXml/_rels/item1199.xml.rels><?xml version="1.0" encoding="UTF-8" standalone="yes"?>
<Relationships xmlns="http://schemas.openxmlformats.org/package/2006/relationships"><Relationship Id="rId1" Type="http://schemas.openxmlformats.org/officeDocument/2006/relationships/customXmlProps" Target="itemProps119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00.xml.rels><?xml version="1.0" encoding="UTF-8" standalone="yes"?>
<Relationships xmlns="http://schemas.openxmlformats.org/package/2006/relationships"><Relationship Id="rId1" Type="http://schemas.openxmlformats.org/officeDocument/2006/relationships/customXmlProps" Target="itemProps1200.xml"/></Relationships>
</file>

<file path=customXml/_rels/item1201.xml.rels><?xml version="1.0" encoding="UTF-8" standalone="yes"?>
<Relationships xmlns="http://schemas.openxmlformats.org/package/2006/relationships"><Relationship Id="rId1" Type="http://schemas.openxmlformats.org/officeDocument/2006/relationships/customXmlProps" Target="itemProps1201.xml"/></Relationships>
</file>

<file path=customXml/_rels/item1202.xml.rels><?xml version="1.0" encoding="UTF-8" standalone="yes"?>
<Relationships xmlns="http://schemas.openxmlformats.org/package/2006/relationships"><Relationship Id="rId1" Type="http://schemas.openxmlformats.org/officeDocument/2006/relationships/customXmlProps" Target="itemProps1202.xml"/></Relationships>
</file>

<file path=customXml/_rels/item1203.xml.rels><?xml version="1.0" encoding="UTF-8" standalone="yes"?>
<Relationships xmlns="http://schemas.openxmlformats.org/package/2006/relationships"><Relationship Id="rId1" Type="http://schemas.openxmlformats.org/officeDocument/2006/relationships/customXmlProps" Target="itemProps1203.xml"/></Relationships>
</file>

<file path=customXml/_rels/item1204.xml.rels><?xml version="1.0" encoding="UTF-8" standalone="yes"?>
<Relationships xmlns="http://schemas.openxmlformats.org/package/2006/relationships"><Relationship Id="rId1" Type="http://schemas.openxmlformats.org/officeDocument/2006/relationships/customXmlProps" Target="itemProps1204.xml"/></Relationships>
</file>

<file path=customXml/_rels/item1205.xml.rels><?xml version="1.0" encoding="UTF-8" standalone="yes"?>
<Relationships xmlns="http://schemas.openxmlformats.org/package/2006/relationships"><Relationship Id="rId1" Type="http://schemas.openxmlformats.org/officeDocument/2006/relationships/customXmlProps" Target="itemProps1205.xml"/></Relationships>
</file>

<file path=customXml/_rels/item1206.xml.rels><?xml version="1.0" encoding="UTF-8" standalone="yes"?>
<Relationships xmlns="http://schemas.openxmlformats.org/package/2006/relationships"><Relationship Id="rId1" Type="http://schemas.openxmlformats.org/officeDocument/2006/relationships/customXmlProps" Target="itemProps1206.xml"/></Relationships>
</file>

<file path=customXml/_rels/item1207.xml.rels><?xml version="1.0" encoding="UTF-8" standalone="yes"?>
<Relationships xmlns="http://schemas.openxmlformats.org/package/2006/relationships"><Relationship Id="rId1" Type="http://schemas.openxmlformats.org/officeDocument/2006/relationships/customXmlProps" Target="itemProps1207.xml"/></Relationships>
</file>

<file path=customXml/_rels/item1208.xml.rels><?xml version="1.0" encoding="UTF-8" standalone="yes"?>
<Relationships xmlns="http://schemas.openxmlformats.org/package/2006/relationships"><Relationship Id="rId1" Type="http://schemas.openxmlformats.org/officeDocument/2006/relationships/customXmlProps" Target="itemProps1208.xml"/></Relationships>
</file>

<file path=customXml/_rels/item1209.xml.rels><?xml version="1.0" encoding="UTF-8" standalone="yes"?>
<Relationships xmlns="http://schemas.openxmlformats.org/package/2006/relationships"><Relationship Id="rId1" Type="http://schemas.openxmlformats.org/officeDocument/2006/relationships/customXmlProps" Target="itemProps1209.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10.xml.rels><?xml version="1.0" encoding="UTF-8" standalone="yes"?>
<Relationships xmlns="http://schemas.openxmlformats.org/package/2006/relationships"><Relationship Id="rId1" Type="http://schemas.openxmlformats.org/officeDocument/2006/relationships/customXmlProps" Target="itemProps1210.xml"/></Relationships>
</file>

<file path=customXml/_rels/item1211.xml.rels><?xml version="1.0" encoding="UTF-8" standalone="yes"?>
<Relationships xmlns="http://schemas.openxmlformats.org/package/2006/relationships"><Relationship Id="rId1" Type="http://schemas.openxmlformats.org/officeDocument/2006/relationships/customXmlProps" Target="itemProps1211.xml"/></Relationships>
</file>

<file path=customXml/_rels/item1212.xml.rels><?xml version="1.0" encoding="UTF-8" standalone="yes"?>
<Relationships xmlns="http://schemas.openxmlformats.org/package/2006/relationships"><Relationship Id="rId1" Type="http://schemas.openxmlformats.org/officeDocument/2006/relationships/customXmlProps" Target="itemProps1212.xml"/></Relationships>
</file>

<file path=customXml/_rels/item1213.xml.rels><?xml version="1.0" encoding="UTF-8" standalone="yes"?>
<Relationships xmlns="http://schemas.openxmlformats.org/package/2006/relationships"><Relationship Id="rId1" Type="http://schemas.openxmlformats.org/officeDocument/2006/relationships/customXmlProps" Target="itemProps1213.xml"/></Relationships>
</file>

<file path=customXml/_rels/item1214.xml.rels><?xml version="1.0" encoding="UTF-8" standalone="yes"?>
<Relationships xmlns="http://schemas.openxmlformats.org/package/2006/relationships"><Relationship Id="rId1" Type="http://schemas.openxmlformats.org/officeDocument/2006/relationships/customXmlProps" Target="itemProps1214.xml"/></Relationships>
</file>

<file path=customXml/_rels/item1215.xml.rels><?xml version="1.0" encoding="UTF-8" standalone="yes"?>
<Relationships xmlns="http://schemas.openxmlformats.org/package/2006/relationships"><Relationship Id="rId1" Type="http://schemas.openxmlformats.org/officeDocument/2006/relationships/customXmlProps" Target="itemProps1215.xml"/></Relationships>
</file>

<file path=customXml/_rels/item1216.xml.rels><?xml version="1.0" encoding="UTF-8" standalone="yes"?>
<Relationships xmlns="http://schemas.openxmlformats.org/package/2006/relationships"><Relationship Id="rId1" Type="http://schemas.openxmlformats.org/officeDocument/2006/relationships/customXmlProps" Target="itemProps1216.xml"/></Relationships>
</file>

<file path=customXml/_rels/item1217.xml.rels><?xml version="1.0" encoding="UTF-8" standalone="yes"?>
<Relationships xmlns="http://schemas.openxmlformats.org/package/2006/relationships"><Relationship Id="rId1" Type="http://schemas.openxmlformats.org/officeDocument/2006/relationships/customXmlProps" Target="itemProps1217.xml"/></Relationships>
</file>

<file path=customXml/_rels/item1218.xml.rels><?xml version="1.0" encoding="UTF-8" standalone="yes"?>
<Relationships xmlns="http://schemas.openxmlformats.org/package/2006/relationships"><Relationship Id="rId1" Type="http://schemas.openxmlformats.org/officeDocument/2006/relationships/customXmlProps" Target="itemProps1218.xml"/></Relationships>
</file>

<file path=customXml/_rels/item1219.xml.rels><?xml version="1.0" encoding="UTF-8" standalone="yes"?>
<Relationships xmlns="http://schemas.openxmlformats.org/package/2006/relationships"><Relationship Id="rId1" Type="http://schemas.openxmlformats.org/officeDocument/2006/relationships/customXmlProps" Target="itemProps1219.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20.xml.rels><?xml version="1.0" encoding="UTF-8" standalone="yes"?>
<Relationships xmlns="http://schemas.openxmlformats.org/package/2006/relationships"><Relationship Id="rId1" Type="http://schemas.openxmlformats.org/officeDocument/2006/relationships/customXmlProps" Target="itemProps1220.xml"/></Relationships>
</file>

<file path=customXml/_rels/item1221.xml.rels><?xml version="1.0" encoding="UTF-8" standalone="yes"?>
<Relationships xmlns="http://schemas.openxmlformats.org/package/2006/relationships"><Relationship Id="rId1" Type="http://schemas.openxmlformats.org/officeDocument/2006/relationships/customXmlProps" Target="itemProps1221.xml"/></Relationships>
</file>

<file path=customXml/_rels/item1222.xml.rels><?xml version="1.0" encoding="UTF-8" standalone="yes"?>
<Relationships xmlns="http://schemas.openxmlformats.org/package/2006/relationships"><Relationship Id="rId1" Type="http://schemas.openxmlformats.org/officeDocument/2006/relationships/customXmlProps" Target="itemProps1222.xml"/></Relationships>
</file>

<file path=customXml/_rels/item1223.xml.rels><?xml version="1.0" encoding="UTF-8" standalone="yes"?>
<Relationships xmlns="http://schemas.openxmlformats.org/package/2006/relationships"><Relationship Id="rId1" Type="http://schemas.openxmlformats.org/officeDocument/2006/relationships/customXmlProps" Target="itemProps1223.xml"/></Relationships>
</file>

<file path=customXml/_rels/item1224.xml.rels><?xml version="1.0" encoding="UTF-8" standalone="yes"?>
<Relationships xmlns="http://schemas.openxmlformats.org/package/2006/relationships"><Relationship Id="rId1" Type="http://schemas.openxmlformats.org/officeDocument/2006/relationships/customXmlProps" Target="itemProps1224.xml"/></Relationships>
</file>

<file path=customXml/_rels/item1225.xml.rels><?xml version="1.0" encoding="UTF-8" standalone="yes"?>
<Relationships xmlns="http://schemas.openxmlformats.org/package/2006/relationships"><Relationship Id="rId1" Type="http://schemas.openxmlformats.org/officeDocument/2006/relationships/customXmlProps" Target="itemProps1225.xml"/></Relationships>
</file>

<file path=customXml/_rels/item1226.xml.rels><?xml version="1.0" encoding="UTF-8" standalone="yes"?>
<Relationships xmlns="http://schemas.openxmlformats.org/package/2006/relationships"><Relationship Id="rId1" Type="http://schemas.openxmlformats.org/officeDocument/2006/relationships/customXmlProps" Target="itemProps1226.xml"/></Relationships>
</file>

<file path=customXml/_rels/item1227.xml.rels><?xml version="1.0" encoding="UTF-8" standalone="yes"?>
<Relationships xmlns="http://schemas.openxmlformats.org/package/2006/relationships"><Relationship Id="rId1" Type="http://schemas.openxmlformats.org/officeDocument/2006/relationships/customXmlProps" Target="itemProps1227.xml"/></Relationships>
</file>

<file path=customXml/_rels/item1228.xml.rels><?xml version="1.0" encoding="UTF-8" standalone="yes"?>
<Relationships xmlns="http://schemas.openxmlformats.org/package/2006/relationships"><Relationship Id="rId1" Type="http://schemas.openxmlformats.org/officeDocument/2006/relationships/customXmlProps" Target="itemProps1228.xml"/></Relationships>
</file>

<file path=customXml/_rels/item1229.xml.rels><?xml version="1.0" encoding="UTF-8" standalone="yes"?>
<Relationships xmlns="http://schemas.openxmlformats.org/package/2006/relationships"><Relationship Id="rId1" Type="http://schemas.openxmlformats.org/officeDocument/2006/relationships/customXmlProps" Target="itemProps1229.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30.xml.rels><?xml version="1.0" encoding="UTF-8" standalone="yes"?>
<Relationships xmlns="http://schemas.openxmlformats.org/package/2006/relationships"><Relationship Id="rId1" Type="http://schemas.openxmlformats.org/officeDocument/2006/relationships/customXmlProps" Target="itemProps1230.xml"/></Relationships>
</file>

<file path=customXml/_rels/item1231.xml.rels><?xml version="1.0" encoding="UTF-8" standalone="yes"?>
<Relationships xmlns="http://schemas.openxmlformats.org/package/2006/relationships"><Relationship Id="rId1" Type="http://schemas.openxmlformats.org/officeDocument/2006/relationships/customXmlProps" Target="itemProps1231.xml"/></Relationships>
</file>

<file path=customXml/_rels/item1232.xml.rels><?xml version="1.0" encoding="UTF-8" standalone="yes"?>
<Relationships xmlns="http://schemas.openxmlformats.org/package/2006/relationships"><Relationship Id="rId1" Type="http://schemas.openxmlformats.org/officeDocument/2006/relationships/customXmlProps" Target="itemProps1232.xml"/></Relationships>
</file>

<file path=customXml/_rels/item1233.xml.rels><?xml version="1.0" encoding="UTF-8" standalone="yes"?>
<Relationships xmlns="http://schemas.openxmlformats.org/package/2006/relationships"><Relationship Id="rId1" Type="http://schemas.openxmlformats.org/officeDocument/2006/relationships/customXmlProps" Target="itemProps1233.xml"/></Relationships>
</file>

<file path=customXml/_rels/item1234.xml.rels><?xml version="1.0" encoding="UTF-8" standalone="yes"?>
<Relationships xmlns="http://schemas.openxmlformats.org/package/2006/relationships"><Relationship Id="rId1" Type="http://schemas.openxmlformats.org/officeDocument/2006/relationships/customXmlProps" Target="itemProps1234.xml"/></Relationships>
</file>

<file path=customXml/_rels/item1235.xml.rels><?xml version="1.0" encoding="UTF-8" standalone="yes"?>
<Relationships xmlns="http://schemas.openxmlformats.org/package/2006/relationships"><Relationship Id="rId1" Type="http://schemas.openxmlformats.org/officeDocument/2006/relationships/customXmlProps" Target="itemProps1235.xml"/></Relationships>
</file>

<file path=customXml/_rels/item1236.xml.rels><?xml version="1.0" encoding="UTF-8" standalone="yes"?>
<Relationships xmlns="http://schemas.openxmlformats.org/package/2006/relationships"><Relationship Id="rId1" Type="http://schemas.openxmlformats.org/officeDocument/2006/relationships/customXmlProps" Target="itemProps1236.xml"/></Relationships>
</file>

<file path=customXml/_rels/item1237.xml.rels><?xml version="1.0" encoding="UTF-8" standalone="yes"?>
<Relationships xmlns="http://schemas.openxmlformats.org/package/2006/relationships"><Relationship Id="rId1" Type="http://schemas.openxmlformats.org/officeDocument/2006/relationships/customXmlProps" Target="itemProps1237.xml"/></Relationships>
</file>

<file path=customXml/_rels/item1238.xml.rels><?xml version="1.0" encoding="UTF-8" standalone="yes"?>
<Relationships xmlns="http://schemas.openxmlformats.org/package/2006/relationships"><Relationship Id="rId1" Type="http://schemas.openxmlformats.org/officeDocument/2006/relationships/customXmlProps" Target="itemProps1238.xml"/></Relationships>
</file>

<file path=customXml/_rels/item1239.xml.rels><?xml version="1.0" encoding="UTF-8" standalone="yes"?>
<Relationships xmlns="http://schemas.openxmlformats.org/package/2006/relationships"><Relationship Id="rId1" Type="http://schemas.openxmlformats.org/officeDocument/2006/relationships/customXmlProps" Target="itemProps1239.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40.xml.rels><?xml version="1.0" encoding="UTF-8" standalone="yes"?>
<Relationships xmlns="http://schemas.openxmlformats.org/package/2006/relationships"><Relationship Id="rId1" Type="http://schemas.openxmlformats.org/officeDocument/2006/relationships/customXmlProps" Target="itemProps1240.xml"/></Relationships>
</file>

<file path=customXml/_rels/item1241.xml.rels><?xml version="1.0" encoding="UTF-8" standalone="yes"?>
<Relationships xmlns="http://schemas.openxmlformats.org/package/2006/relationships"><Relationship Id="rId1" Type="http://schemas.openxmlformats.org/officeDocument/2006/relationships/customXmlProps" Target="itemProps1241.xml"/></Relationships>
</file>

<file path=customXml/_rels/item1242.xml.rels><?xml version="1.0" encoding="UTF-8" standalone="yes"?>
<Relationships xmlns="http://schemas.openxmlformats.org/package/2006/relationships"><Relationship Id="rId1" Type="http://schemas.openxmlformats.org/officeDocument/2006/relationships/customXmlProps" Target="itemProps1242.xml"/></Relationships>
</file>

<file path=customXml/_rels/item1243.xml.rels><?xml version="1.0" encoding="UTF-8" standalone="yes"?>
<Relationships xmlns="http://schemas.openxmlformats.org/package/2006/relationships"><Relationship Id="rId1" Type="http://schemas.openxmlformats.org/officeDocument/2006/relationships/customXmlProps" Target="itemProps1243.xml"/></Relationships>
</file>

<file path=customXml/_rels/item1244.xml.rels><?xml version="1.0" encoding="UTF-8" standalone="yes"?>
<Relationships xmlns="http://schemas.openxmlformats.org/package/2006/relationships"><Relationship Id="rId1" Type="http://schemas.openxmlformats.org/officeDocument/2006/relationships/customXmlProps" Target="itemProps1244.xml"/></Relationships>
</file>

<file path=customXml/_rels/item1245.xml.rels><?xml version="1.0" encoding="UTF-8" standalone="yes"?>
<Relationships xmlns="http://schemas.openxmlformats.org/package/2006/relationships"><Relationship Id="rId1" Type="http://schemas.openxmlformats.org/officeDocument/2006/relationships/customXmlProps" Target="itemProps1245.xml"/></Relationships>
</file>

<file path=customXml/_rels/item1246.xml.rels><?xml version="1.0" encoding="UTF-8" standalone="yes"?>
<Relationships xmlns="http://schemas.openxmlformats.org/package/2006/relationships"><Relationship Id="rId1" Type="http://schemas.openxmlformats.org/officeDocument/2006/relationships/customXmlProps" Target="itemProps1246.xml"/></Relationships>
</file>

<file path=customXml/_rels/item1247.xml.rels><?xml version="1.0" encoding="UTF-8" standalone="yes"?>
<Relationships xmlns="http://schemas.openxmlformats.org/package/2006/relationships"><Relationship Id="rId1" Type="http://schemas.openxmlformats.org/officeDocument/2006/relationships/customXmlProps" Target="itemProps1247.xml"/></Relationships>
</file>

<file path=customXml/_rels/item1248.xml.rels><?xml version="1.0" encoding="UTF-8" standalone="yes"?>
<Relationships xmlns="http://schemas.openxmlformats.org/package/2006/relationships"><Relationship Id="rId1" Type="http://schemas.openxmlformats.org/officeDocument/2006/relationships/customXmlProps" Target="itemProps1248.xml"/></Relationships>
</file>

<file path=customXml/_rels/item1249.xml.rels><?xml version="1.0" encoding="UTF-8" standalone="yes"?>
<Relationships xmlns="http://schemas.openxmlformats.org/package/2006/relationships"><Relationship Id="rId1" Type="http://schemas.openxmlformats.org/officeDocument/2006/relationships/customXmlProps" Target="itemProps1249.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50.xml.rels><?xml version="1.0" encoding="UTF-8" standalone="yes"?>
<Relationships xmlns="http://schemas.openxmlformats.org/package/2006/relationships"><Relationship Id="rId1" Type="http://schemas.openxmlformats.org/officeDocument/2006/relationships/customXmlProps" Target="itemProps1250.xml"/></Relationships>
</file>

<file path=customXml/_rels/item1251.xml.rels><?xml version="1.0" encoding="UTF-8" standalone="yes"?>
<Relationships xmlns="http://schemas.openxmlformats.org/package/2006/relationships"><Relationship Id="rId1" Type="http://schemas.openxmlformats.org/officeDocument/2006/relationships/customXmlProps" Target="itemProps1251.xml"/></Relationships>
</file>

<file path=customXml/_rels/item1252.xml.rels><?xml version="1.0" encoding="UTF-8" standalone="yes"?>
<Relationships xmlns="http://schemas.openxmlformats.org/package/2006/relationships"><Relationship Id="rId1" Type="http://schemas.openxmlformats.org/officeDocument/2006/relationships/customXmlProps" Target="itemProps1252.xml"/></Relationships>
</file>

<file path=customXml/_rels/item1253.xml.rels><?xml version="1.0" encoding="UTF-8" standalone="yes"?>
<Relationships xmlns="http://schemas.openxmlformats.org/package/2006/relationships"><Relationship Id="rId1" Type="http://schemas.openxmlformats.org/officeDocument/2006/relationships/customXmlProps" Target="itemProps1253.xml"/></Relationships>
</file>

<file path=customXml/_rels/item1254.xml.rels><?xml version="1.0" encoding="UTF-8" standalone="yes"?>
<Relationships xmlns="http://schemas.openxmlformats.org/package/2006/relationships"><Relationship Id="rId1" Type="http://schemas.openxmlformats.org/officeDocument/2006/relationships/customXmlProps" Target="itemProps1254.xml"/></Relationships>
</file>

<file path=customXml/_rels/item1255.xml.rels><?xml version="1.0" encoding="UTF-8" standalone="yes"?>
<Relationships xmlns="http://schemas.openxmlformats.org/package/2006/relationships"><Relationship Id="rId1" Type="http://schemas.openxmlformats.org/officeDocument/2006/relationships/customXmlProps" Target="itemProps1255.xml"/></Relationships>
</file>

<file path=customXml/_rels/item1256.xml.rels><?xml version="1.0" encoding="UTF-8" standalone="yes"?>
<Relationships xmlns="http://schemas.openxmlformats.org/package/2006/relationships"><Relationship Id="rId1" Type="http://schemas.openxmlformats.org/officeDocument/2006/relationships/customXmlProps" Target="itemProps1256.xml"/></Relationships>
</file>

<file path=customXml/_rels/item1257.xml.rels><?xml version="1.0" encoding="UTF-8" standalone="yes"?>
<Relationships xmlns="http://schemas.openxmlformats.org/package/2006/relationships"><Relationship Id="rId1" Type="http://schemas.openxmlformats.org/officeDocument/2006/relationships/customXmlProps" Target="itemProps1257.xml"/></Relationships>
</file>

<file path=customXml/_rels/item1258.xml.rels><?xml version="1.0" encoding="UTF-8" standalone="yes"?>
<Relationships xmlns="http://schemas.openxmlformats.org/package/2006/relationships"><Relationship Id="rId1" Type="http://schemas.openxmlformats.org/officeDocument/2006/relationships/customXmlProps" Target="itemProps1258.xml"/></Relationships>
</file>

<file path=customXml/_rels/item1259.xml.rels><?xml version="1.0" encoding="UTF-8" standalone="yes"?>
<Relationships xmlns="http://schemas.openxmlformats.org/package/2006/relationships"><Relationship Id="rId1" Type="http://schemas.openxmlformats.org/officeDocument/2006/relationships/customXmlProps" Target="itemProps1259.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60.xml.rels><?xml version="1.0" encoding="UTF-8" standalone="yes"?>
<Relationships xmlns="http://schemas.openxmlformats.org/package/2006/relationships"><Relationship Id="rId1" Type="http://schemas.openxmlformats.org/officeDocument/2006/relationships/customXmlProps" Target="itemProps1260.xml"/></Relationships>
</file>

<file path=customXml/_rels/item1261.xml.rels><?xml version="1.0" encoding="UTF-8" standalone="yes"?>
<Relationships xmlns="http://schemas.openxmlformats.org/package/2006/relationships"><Relationship Id="rId1" Type="http://schemas.openxmlformats.org/officeDocument/2006/relationships/customXmlProps" Target="itemProps1261.xml"/></Relationships>
</file>

<file path=customXml/_rels/item1262.xml.rels><?xml version="1.0" encoding="UTF-8" standalone="yes"?>
<Relationships xmlns="http://schemas.openxmlformats.org/package/2006/relationships"><Relationship Id="rId1" Type="http://schemas.openxmlformats.org/officeDocument/2006/relationships/customXmlProps" Target="itemProps1262.xml"/></Relationships>
</file>

<file path=customXml/_rels/item1263.xml.rels><?xml version="1.0" encoding="UTF-8" standalone="yes"?>
<Relationships xmlns="http://schemas.openxmlformats.org/package/2006/relationships"><Relationship Id="rId1" Type="http://schemas.openxmlformats.org/officeDocument/2006/relationships/customXmlProps" Target="itemProps1263.xml"/></Relationships>
</file>

<file path=customXml/_rels/item1264.xml.rels><?xml version="1.0" encoding="UTF-8" standalone="yes"?>
<Relationships xmlns="http://schemas.openxmlformats.org/package/2006/relationships"><Relationship Id="rId1" Type="http://schemas.openxmlformats.org/officeDocument/2006/relationships/customXmlProps" Target="itemProps1264.xml"/></Relationships>
</file>

<file path=customXml/_rels/item1265.xml.rels><?xml version="1.0" encoding="UTF-8" standalone="yes"?>
<Relationships xmlns="http://schemas.openxmlformats.org/package/2006/relationships"><Relationship Id="rId1" Type="http://schemas.openxmlformats.org/officeDocument/2006/relationships/customXmlProps" Target="itemProps1265.xml"/></Relationships>
</file>

<file path=customXml/_rels/item1266.xml.rels><?xml version="1.0" encoding="UTF-8" standalone="yes"?>
<Relationships xmlns="http://schemas.openxmlformats.org/package/2006/relationships"><Relationship Id="rId1" Type="http://schemas.openxmlformats.org/officeDocument/2006/relationships/customXmlProps" Target="itemProps1266.xml"/></Relationships>
</file>

<file path=customXml/_rels/item1267.xml.rels><?xml version="1.0" encoding="UTF-8" standalone="yes"?>
<Relationships xmlns="http://schemas.openxmlformats.org/package/2006/relationships"><Relationship Id="rId1" Type="http://schemas.openxmlformats.org/officeDocument/2006/relationships/customXmlProps" Target="itemProps1267.xml"/></Relationships>
</file>

<file path=customXml/_rels/item1268.xml.rels><?xml version="1.0" encoding="UTF-8" standalone="yes"?>
<Relationships xmlns="http://schemas.openxmlformats.org/package/2006/relationships"><Relationship Id="rId1" Type="http://schemas.openxmlformats.org/officeDocument/2006/relationships/customXmlProps" Target="itemProps1268.xml"/></Relationships>
</file>

<file path=customXml/_rels/item1269.xml.rels><?xml version="1.0" encoding="UTF-8" standalone="yes"?>
<Relationships xmlns="http://schemas.openxmlformats.org/package/2006/relationships"><Relationship Id="rId1" Type="http://schemas.openxmlformats.org/officeDocument/2006/relationships/customXmlProps" Target="itemProps1269.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70.xml.rels><?xml version="1.0" encoding="UTF-8" standalone="yes"?>
<Relationships xmlns="http://schemas.openxmlformats.org/package/2006/relationships"><Relationship Id="rId1" Type="http://schemas.openxmlformats.org/officeDocument/2006/relationships/customXmlProps" Target="itemProps1270.xml"/></Relationships>
</file>

<file path=customXml/_rels/item1271.xml.rels><?xml version="1.0" encoding="UTF-8" standalone="yes"?>
<Relationships xmlns="http://schemas.openxmlformats.org/package/2006/relationships"><Relationship Id="rId1" Type="http://schemas.openxmlformats.org/officeDocument/2006/relationships/customXmlProps" Target="itemProps1271.xml"/></Relationships>
</file>

<file path=customXml/_rels/item1272.xml.rels><?xml version="1.0" encoding="UTF-8" standalone="yes"?>
<Relationships xmlns="http://schemas.openxmlformats.org/package/2006/relationships"><Relationship Id="rId1" Type="http://schemas.openxmlformats.org/officeDocument/2006/relationships/customXmlProps" Target="itemProps1272.xml"/></Relationships>
</file>

<file path=customXml/_rels/item1273.xml.rels><?xml version="1.0" encoding="UTF-8" standalone="yes"?>
<Relationships xmlns="http://schemas.openxmlformats.org/package/2006/relationships"><Relationship Id="rId1" Type="http://schemas.openxmlformats.org/officeDocument/2006/relationships/customXmlProps" Target="itemProps1273.xml"/></Relationships>
</file>

<file path=customXml/_rels/item1274.xml.rels><?xml version="1.0" encoding="UTF-8" standalone="yes"?>
<Relationships xmlns="http://schemas.openxmlformats.org/package/2006/relationships"><Relationship Id="rId1" Type="http://schemas.openxmlformats.org/officeDocument/2006/relationships/customXmlProps" Target="itemProps1274.xml"/></Relationships>
</file>

<file path=customXml/_rels/item1275.xml.rels><?xml version="1.0" encoding="UTF-8" standalone="yes"?>
<Relationships xmlns="http://schemas.openxmlformats.org/package/2006/relationships"><Relationship Id="rId1" Type="http://schemas.openxmlformats.org/officeDocument/2006/relationships/customXmlProps" Target="itemProps1275.xml"/></Relationships>
</file>

<file path=customXml/_rels/item1276.xml.rels><?xml version="1.0" encoding="UTF-8" standalone="yes"?>
<Relationships xmlns="http://schemas.openxmlformats.org/package/2006/relationships"><Relationship Id="rId1" Type="http://schemas.openxmlformats.org/officeDocument/2006/relationships/customXmlProps" Target="itemProps1276.xml"/></Relationships>
</file>

<file path=customXml/_rels/item1277.xml.rels><?xml version="1.0" encoding="UTF-8" standalone="yes"?>
<Relationships xmlns="http://schemas.openxmlformats.org/package/2006/relationships"><Relationship Id="rId1" Type="http://schemas.openxmlformats.org/officeDocument/2006/relationships/customXmlProps" Target="itemProps1277.xml"/></Relationships>
</file>

<file path=customXml/_rels/item1278.xml.rels><?xml version="1.0" encoding="UTF-8" standalone="yes"?>
<Relationships xmlns="http://schemas.openxmlformats.org/package/2006/relationships"><Relationship Id="rId1" Type="http://schemas.openxmlformats.org/officeDocument/2006/relationships/customXmlProps" Target="itemProps1278.xml"/></Relationships>
</file>

<file path=customXml/_rels/item1279.xml.rels><?xml version="1.0" encoding="UTF-8" standalone="yes"?>
<Relationships xmlns="http://schemas.openxmlformats.org/package/2006/relationships"><Relationship Id="rId1" Type="http://schemas.openxmlformats.org/officeDocument/2006/relationships/customXmlProps" Target="itemProps1279.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80.xml.rels><?xml version="1.0" encoding="UTF-8" standalone="yes"?>
<Relationships xmlns="http://schemas.openxmlformats.org/package/2006/relationships"><Relationship Id="rId1" Type="http://schemas.openxmlformats.org/officeDocument/2006/relationships/customXmlProps" Target="itemProps1280.xml"/></Relationships>
</file>

<file path=customXml/_rels/item1281.xml.rels><?xml version="1.0" encoding="UTF-8" standalone="yes"?>
<Relationships xmlns="http://schemas.openxmlformats.org/package/2006/relationships"><Relationship Id="rId1" Type="http://schemas.openxmlformats.org/officeDocument/2006/relationships/customXmlProps" Target="itemProps1281.xml"/></Relationships>
</file>

<file path=customXml/_rels/item1282.xml.rels><?xml version="1.0" encoding="UTF-8" standalone="yes"?>
<Relationships xmlns="http://schemas.openxmlformats.org/package/2006/relationships"><Relationship Id="rId1" Type="http://schemas.openxmlformats.org/officeDocument/2006/relationships/customXmlProps" Target="itemProps1282.xml"/></Relationships>
</file>

<file path=customXml/_rels/item1283.xml.rels><?xml version="1.0" encoding="UTF-8" standalone="yes"?>
<Relationships xmlns="http://schemas.openxmlformats.org/package/2006/relationships"><Relationship Id="rId1" Type="http://schemas.openxmlformats.org/officeDocument/2006/relationships/customXmlProps" Target="itemProps1283.xml"/></Relationships>
</file>

<file path=customXml/_rels/item1284.xml.rels><?xml version="1.0" encoding="UTF-8" standalone="yes"?>
<Relationships xmlns="http://schemas.openxmlformats.org/package/2006/relationships"><Relationship Id="rId1" Type="http://schemas.openxmlformats.org/officeDocument/2006/relationships/customXmlProps" Target="itemProps1284.xml"/></Relationships>
</file>

<file path=customXml/_rels/item1285.xml.rels><?xml version="1.0" encoding="UTF-8" standalone="yes"?>
<Relationships xmlns="http://schemas.openxmlformats.org/package/2006/relationships"><Relationship Id="rId1" Type="http://schemas.openxmlformats.org/officeDocument/2006/relationships/customXmlProps" Target="itemProps1285.xml"/></Relationships>
</file>

<file path=customXml/_rels/item1286.xml.rels><?xml version="1.0" encoding="UTF-8" standalone="yes"?>
<Relationships xmlns="http://schemas.openxmlformats.org/package/2006/relationships"><Relationship Id="rId1" Type="http://schemas.openxmlformats.org/officeDocument/2006/relationships/customXmlProps" Target="itemProps1286.xml"/></Relationships>
</file>

<file path=customXml/_rels/item1287.xml.rels><?xml version="1.0" encoding="UTF-8" standalone="yes"?>
<Relationships xmlns="http://schemas.openxmlformats.org/package/2006/relationships"><Relationship Id="rId1" Type="http://schemas.openxmlformats.org/officeDocument/2006/relationships/customXmlProps" Target="itemProps1287.xml"/></Relationships>
</file>

<file path=customXml/_rels/item1288.xml.rels><?xml version="1.0" encoding="UTF-8" standalone="yes"?>
<Relationships xmlns="http://schemas.openxmlformats.org/package/2006/relationships"><Relationship Id="rId1" Type="http://schemas.openxmlformats.org/officeDocument/2006/relationships/customXmlProps" Target="itemProps1288.xml"/></Relationships>
</file>

<file path=customXml/_rels/item1289.xml.rels><?xml version="1.0" encoding="UTF-8" standalone="yes"?>
<Relationships xmlns="http://schemas.openxmlformats.org/package/2006/relationships"><Relationship Id="rId1" Type="http://schemas.openxmlformats.org/officeDocument/2006/relationships/customXmlProps" Target="itemProps1289.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290.xml.rels><?xml version="1.0" encoding="UTF-8" standalone="yes"?>
<Relationships xmlns="http://schemas.openxmlformats.org/package/2006/relationships"><Relationship Id="rId1" Type="http://schemas.openxmlformats.org/officeDocument/2006/relationships/customXmlProps" Target="itemProps1290.xml"/></Relationships>
</file>

<file path=customXml/_rels/item1291.xml.rels><?xml version="1.0" encoding="UTF-8" standalone="yes"?>
<Relationships xmlns="http://schemas.openxmlformats.org/package/2006/relationships"><Relationship Id="rId1" Type="http://schemas.openxmlformats.org/officeDocument/2006/relationships/customXmlProps" Target="itemProps1291.xml"/></Relationships>
</file>

<file path=customXml/_rels/item1292.xml.rels><?xml version="1.0" encoding="UTF-8" standalone="yes"?>
<Relationships xmlns="http://schemas.openxmlformats.org/package/2006/relationships"><Relationship Id="rId1" Type="http://schemas.openxmlformats.org/officeDocument/2006/relationships/customXmlProps" Target="itemProps1292.xml"/></Relationships>
</file>

<file path=customXml/_rels/item1293.xml.rels><?xml version="1.0" encoding="UTF-8" standalone="yes"?>
<Relationships xmlns="http://schemas.openxmlformats.org/package/2006/relationships"><Relationship Id="rId1" Type="http://schemas.openxmlformats.org/officeDocument/2006/relationships/customXmlProps" Target="itemProps1293.xml"/></Relationships>
</file>

<file path=customXml/_rels/item1294.xml.rels><?xml version="1.0" encoding="UTF-8" standalone="yes"?>
<Relationships xmlns="http://schemas.openxmlformats.org/package/2006/relationships"><Relationship Id="rId1" Type="http://schemas.openxmlformats.org/officeDocument/2006/relationships/customXmlProps" Target="itemProps1294.xml"/></Relationships>
</file>

<file path=customXml/_rels/item1295.xml.rels><?xml version="1.0" encoding="UTF-8" standalone="yes"?>
<Relationships xmlns="http://schemas.openxmlformats.org/package/2006/relationships"><Relationship Id="rId1" Type="http://schemas.openxmlformats.org/officeDocument/2006/relationships/customXmlProps" Target="itemProps1295.xml"/></Relationships>
</file>

<file path=customXml/_rels/item1296.xml.rels><?xml version="1.0" encoding="UTF-8" standalone="yes"?>
<Relationships xmlns="http://schemas.openxmlformats.org/package/2006/relationships"><Relationship Id="rId1" Type="http://schemas.openxmlformats.org/officeDocument/2006/relationships/customXmlProps" Target="itemProps1296.xml"/></Relationships>
</file>

<file path=customXml/_rels/item1297.xml.rels><?xml version="1.0" encoding="UTF-8" standalone="yes"?>
<Relationships xmlns="http://schemas.openxmlformats.org/package/2006/relationships"><Relationship Id="rId1" Type="http://schemas.openxmlformats.org/officeDocument/2006/relationships/customXmlProps" Target="itemProps1297.xml"/></Relationships>
</file>

<file path=customXml/_rels/item1298.xml.rels><?xml version="1.0" encoding="UTF-8" standalone="yes"?>
<Relationships xmlns="http://schemas.openxmlformats.org/package/2006/relationships"><Relationship Id="rId1" Type="http://schemas.openxmlformats.org/officeDocument/2006/relationships/customXmlProps" Target="itemProps1298.xml"/></Relationships>
</file>

<file path=customXml/_rels/item1299.xml.rels><?xml version="1.0" encoding="UTF-8" standalone="yes"?>
<Relationships xmlns="http://schemas.openxmlformats.org/package/2006/relationships"><Relationship Id="rId1" Type="http://schemas.openxmlformats.org/officeDocument/2006/relationships/customXmlProps" Target="itemProps129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00.xml.rels><?xml version="1.0" encoding="UTF-8" standalone="yes"?>
<Relationships xmlns="http://schemas.openxmlformats.org/package/2006/relationships"><Relationship Id="rId1" Type="http://schemas.openxmlformats.org/officeDocument/2006/relationships/customXmlProps" Target="itemProps1300.xml"/></Relationships>
</file>

<file path=customXml/_rels/item1301.xml.rels><?xml version="1.0" encoding="UTF-8" standalone="yes"?>
<Relationships xmlns="http://schemas.openxmlformats.org/package/2006/relationships"><Relationship Id="rId1" Type="http://schemas.openxmlformats.org/officeDocument/2006/relationships/customXmlProps" Target="itemProps1301.xml"/></Relationships>
</file>

<file path=customXml/_rels/item1302.xml.rels><?xml version="1.0" encoding="UTF-8" standalone="yes"?>
<Relationships xmlns="http://schemas.openxmlformats.org/package/2006/relationships"><Relationship Id="rId1" Type="http://schemas.openxmlformats.org/officeDocument/2006/relationships/customXmlProps" Target="itemProps1302.xml"/></Relationships>
</file>

<file path=customXml/_rels/item1303.xml.rels><?xml version="1.0" encoding="UTF-8" standalone="yes"?>
<Relationships xmlns="http://schemas.openxmlformats.org/package/2006/relationships"><Relationship Id="rId1" Type="http://schemas.openxmlformats.org/officeDocument/2006/relationships/customXmlProps" Target="itemProps1303.xml"/></Relationships>
</file>

<file path=customXml/_rels/item1304.xml.rels><?xml version="1.0" encoding="UTF-8" standalone="yes"?>
<Relationships xmlns="http://schemas.openxmlformats.org/package/2006/relationships"><Relationship Id="rId1" Type="http://schemas.openxmlformats.org/officeDocument/2006/relationships/customXmlProps" Target="itemProps1304.xml"/></Relationships>
</file>

<file path=customXml/_rels/item1305.xml.rels><?xml version="1.0" encoding="UTF-8" standalone="yes"?>
<Relationships xmlns="http://schemas.openxmlformats.org/package/2006/relationships"><Relationship Id="rId1" Type="http://schemas.openxmlformats.org/officeDocument/2006/relationships/customXmlProps" Target="itemProps1305.xml"/></Relationships>
</file>

<file path=customXml/_rels/item1306.xml.rels><?xml version="1.0" encoding="UTF-8" standalone="yes"?>
<Relationships xmlns="http://schemas.openxmlformats.org/package/2006/relationships"><Relationship Id="rId1" Type="http://schemas.openxmlformats.org/officeDocument/2006/relationships/customXmlProps" Target="itemProps1306.xml"/></Relationships>
</file>

<file path=customXml/_rels/item1307.xml.rels><?xml version="1.0" encoding="UTF-8" standalone="yes"?>
<Relationships xmlns="http://schemas.openxmlformats.org/package/2006/relationships"><Relationship Id="rId1" Type="http://schemas.openxmlformats.org/officeDocument/2006/relationships/customXmlProps" Target="itemProps1307.xml"/></Relationships>
</file>

<file path=customXml/_rels/item1308.xml.rels><?xml version="1.0" encoding="UTF-8" standalone="yes"?>
<Relationships xmlns="http://schemas.openxmlformats.org/package/2006/relationships"><Relationship Id="rId1" Type="http://schemas.openxmlformats.org/officeDocument/2006/relationships/customXmlProps" Target="itemProps1308.xml"/></Relationships>
</file>

<file path=customXml/_rels/item1309.xml.rels><?xml version="1.0" encoding="UTF-8" standalone="yes"?>
<Relationships xmlns="http://schemas.openxmlformats.org/package/2006/relationships"><Relationship Id="rId1" Type="http://schemas.openxmlformats.org/officeDocument/2006/relationships/customXmlProps" Target="itemProps1309.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10.xml.rels><?xml version="1.0" encoding="UTF-8" standalone="yes"?>
<Relationships xmlns="http://schemas.openxmlformats.org/package/2006/relationships"><Relationship Id="rId1" Type="http://schemas.openxmlformats.org/officeDocument/2006/relationships/customXmlProps" Target="itemProps1310.xml"/></Relationships>
</file>

<file path=customXml/_rels/item1311.xml.rels><?xml version="1.0" encoding="UTF-8" standalone="yes"?>
<Relationships xmlns="http://schemas.openxmlformats.org/package/2006/relationships"><Relationship Id="rId1" Type="http://schemas.openxmlformats.org/officeDocument/2006/relationships/customXmlProps" Target="itemProps1311.xml"/></Relationships>
</file>

<file path=customXml/_rels/item1312.xml.rels><?xml version="1.0" encoding="UTF-8" standalone="yes"?>
<Relationships xmlns="http://schemas.openxmlformats.org/package/2006/relationships"><Relationship Id="rId1" Type="http://schemas.openxmlformats.org/officeDocument/2006/relationships/customXmlProps" Target="itemProps1312.xml"/></Relationships>
</file>

<file path=customXml/_rels/item1313.xml.rels><?xml version="1.0" encoding="UTF-8" standalone="yes"?>
<Relationships xmlns="http://schemas.openxmlformats.org/package/2006/relationships"><Relationship Id="rId1" Type="http://schemas.openxmlformats.org/officeDocument/2006/relationships/customXmlProps" Target="itemProps1313.xml"/></Relationships>
</file>

<file path=customXml/_rels/item1314.xml.rels><?xml version="1.0" encoding="UTF-8" standalone="yes"?>
<Relationships xmlns="http://schemas.openxmlformats.org/package/2006/relationships"><Relationship Id="rId1" Type="http://schemas.openxmlformats.org/officeDocument/2006/relationships/customXmlProps" Target="itemProps1314.xml"/></Relationships>
</file>

<file path=customXml/_rels/item1315.xml.rels><?xml version="1.0" encoding="UTF-8" standalone="yes"?>
<Relationships xmlns="http://schemas.openxmlformats.org/package/2006/relationships"><Relationship Id="rId1" Type="http://schemas.openxmlformats.org/officeDocument/2006/relationships/customXmlProps" Target="itemProps1315.xml"/></Relationships>
</file>

<file path=customXml/_rels/item1316.xml.rels><?xml version="1.0" encoding="UTF-8" standalone="yes"?>
<Relationships xmlns="http://schemas.openxmlformats.org/package/2006/relationships"><Relationship Id="rId1" Type="http://schemas.openxmlformats.org/officeDocument/2006/relationships/customXmlProps" Target="itemProps1316.xml"/></Relationships>
</file>

<file path=customXml/_rels/item1317.xml.rels><?xml version="1.0" encoding="UTF-8" standalone="yes"?>
<Relationships xmlns="http://schemas.openxmlformats.org/package/2006/relationships"><Relationship Id="rId1" Type="http://schemas.openxmlformats.org/officeDocument/2006/relationships/customXmlProps" Target="itemProps1317.xml"/></Relationships>
</file>

<file path=customXml/_rels/item1318.xml.rels><?xml version="1.0" encoding="UTF-8" standalone="yes"?>
<Relationships xmlns="http://schemas.openxmlformats.org/package/2006/relationships"><Relationship Id="rId1" Type="http://schemas.openxmlformats.org/officeDocument/2006/relationships/customXmlProps" Target="itemProps1318.xml"/></Relationships>
</file>

<file path=customXml/_rels/item1319.xml.rels><?xml version="1.0" encoding="UTF-8" standalone="yes"?>
<Relationships xmlns="http://schemas.openxmlformats.org/package/2006/relationships"><Relationship Id="rId1" Type="http://schemas.openxmlformats.org/officeDocument/2006/relationships/customXmlProps" Target="itemProps1319.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20.xml.rels><?xml version="1.0" encoding="UTF-8" standalone="yes"?>
<Relationships xmlns="http://schemas.openxmlformats.org/package/2006/relationships"><Relationship Id="rId1" Type="http://schemas.openxmlformats.org/officeDocument/2006/relationships/customXmlProps" Target="itemProps1320.xml"/></Relationships>
</file>

<file path=customXml/_rels/item1321.xml.rels><?xml version="1.0" encoding="UTF-8" standalone="yes"?>
<Relationships xmlns="http://schemas.openxmlformats.org/package/2006/relationships"><Relationship Id="rId1" Type="http://schemas.openxmlformats.org/officeDocument/2006/relationships/customXmlProps" Target="itemProps1321.xml"/></Relationships>
</file>

<file path=customXml/_rels/item1322.xml.rels><?xml version="1.0" encoding="UTF-8" standalone="yes"?>
<Relationships xmlns="http://schemas.openxmlformats.org/package/2006/relationships"><Relationship Id="rId1" Type="http://schemas.openxmlformats.org/officeDocument/2006/relationships/customXmlProps" Target="itemProps1322.xml"/></Relationships>
</file>

<file path=customXml/_rels/item1323.xml.rels><?xml version="1.0" encoding="UTF-8" standalone="yes"?>
<Relationships xmlns="http://schemas.openxmlformats.org/package/2006/relationships"><Relationship Id="rId1" Type="http://schemas.openxmlformats.org/officeDocument/2006/relationships/customXmlProps" Target="itemProps1323.xml"/></Relationships>
</file>

<file path=customXml/_rels/item1324.xml.rels><?xml version="1.0" encoding="UTF-8" standalone="yes"?>
<Relationships xmlns="http://schemas.openxmlformats.org/package/2006/relationships"><Relationship Id="rId1" Type="http://schemas.openxmlformats.org/officeDocument/2006/relationships/customXmlProps" Target="itemProps1324.xml"/></Relationships>
</file>

<file path=customXml/_rels/item1325.xml.rels><?xml version="1.0" encoding="UTF-8" standalone="yes"?>
<Relationships xmlns="http://schemas.openxmlformats.org/package/2006/relationships"><Relationship Id="rId1" Type="http://schemas.openxmlformats.org/officeDocument/2006/relationships/customXmlProps" Target="itemProps1325.xml"/></Relationships>
</file>

<file path=customXml/_rels/item1326.xml.rels><?xml version="1.0" encoding="UTF-8" standalone="yes"?>
<Relationships xmlns="http://schemas.openxmlformats.org/package/2006/relationships"><Relationship Id="rId1" Type="http://schemas.openxmlformats.org/officeDocument/2006/relationships/customXmlProps" Target="itemProps1326.xml"/></Relationships>
</file>

<file path=customXml/_rels/item1327.xml.rels><?xml version="1.0" encoding="UTF-8" standalone="yes"?>
<Relationships xmlns="http://schemas.openxmlformats.org/package/2006/relationships"><Relationship Id="rId1" Type="http://schemas.openxmlformats.org/officeDocument/2006/relationships/customXmlProps" Target="itemProps1327.xml"/></Relationships>
</file>

<file path=customXml/_rels/item1328.xml.rels><?xml version="1.0" encoding="UTF-8" standalone="yes"?>
<Relationships xmlns="http://schemas.openxmlformats.org/package/2006/relationships"><Relationship Id="rId1" Type="http://schemas.openxmlformats.org/officeDocument/2006/relationships/customXmlProps" Target="itemProps1328.xml"/></Relationships>
</file>

<file path=customXml/_rels/item1329.xml.rels><?xml version="1.0" encoding="UTF-8" standalone="yes"?>
<Relationships xmlns="http://schemas.openxmlformats.org/package/2006/relationships"><Relationship Id="rId1" Type="http://schemas.openxmlformats.org/officeDocument/2006/relationships/customXmlProps" Target="itemProps1329.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30.xml.rels><?xml version="1.0" encoding="UTF-8" standalone="yes"?>
<Relationships xmlns="http://schemas.openxmlformats.org/package/2006/relationships"><Relationship Id="rId1" Type="http://schemas.openxmlformats.org/officeDocument/2006/relationships/customXmlProps" Target="itemProps1330.xml"/></Relationships>
</file>

<file path=customXml/_rels/item1331.xml.rels><?xml version="1.0" encoding="UTF-8" standalone="yes"?>
<Relationships xmlns="http://schemas.openxmlformats.org/package/2006/relationships"><Relationship Id="rId1" Type="http://schemas.openxmlformats.org/officeDocument/2006/relationships/customXmlProps" Target="itemProps1331.xml"/></Relationships>
</file>

<file path=customXml/_rels/item1332.xml.rels><?xml version="1.0" encoding="UTF-8" standalone="yes"?>
<Relationships xmlns="http://schemas.openxmlformats.org/package/2006/relationships"><Relationship Id="rId1" Type="http://schemas.openxmlformats.org/officeDocument/2006/relationships/customXmlProps" Target="itemProps1332.xml"/></Relationships>
</file>

<file path=customXml/_rels/item1333.xml.rels><?xml version="1.0" encoding="UTF-8" standalone="yes"?>
<Relationships xmlns="http://schemas.openxmlformats.org/package/2006/relationships"><Relationship Id="rId1" Type="http://schemas.openxmlformats.org/officeDocument/2006/relationships/customXmlProps" Target="itemProps1333.xml"/></Relationships>
</file>

<file path=customXml/_rels/item1334.xml.rels><?xml version="1.0" encoding="UTF-8" standalone="yes"?>
<Relationships xmlns="http://schemas.openxmlformats.org/package/2006/relationships"><Relationship Id="rId1" Type="http://schemas.openxmlformats.org/officeDocument/2006/relationships/customXmlProps" Target="itemProps1334.xml"/></Relationships>
</file>

<file path=customXml/_rels/item1335.xml.rels><?xml version="1.0" encoding="UTF-8" standalone="yes"?>
<Relationships xmlns="http://schemas.openxmlformats.org/package/2006/relationships"><Relationship Id="rId1" Type="http://schemas.openxmlformats.org/officeDocument/2006/relationships/customXmlProps" Target="itemProps1335.xml"/></Relationships>
</file>

<file path=customXml/_rels/item1336.xml.rels><?xml version="1.0" encoding="UTF-8" standalone="yes"?>
<Relationships xmlns="http://schemas.openxmlformats.org/package/2006/relationships"><Relationship Id="rId1" Type="http://schemas.openxmlformats.org/officeDocument/2006/relationships/customXmlProps" Target="itemProps1336.xml"/></Relationships>
</file>

<file path=customXml/_rels/item1337.xml.rels><?xml version="1.0" encoding="UTF-8" standalone="yes"?>
<Relationships xmlns="http://schemas.openxmlformats.org/package/2006/relationships"><Relationship Id="rId1" Type="http://schemas.openxmlformats.org/officeDocument/2006/relationships/customXmlProps" Target="itemProps1337.xml"/></Relationships>
</file>

<file path=customXml/_rels/item1338.xml.rels><?xml version="1.0" encoding="UTF-8" standalone="yes"?>
<Relationships xmlns="http://schemas.openxmlformats.org/package/2006/relationships"><Relationship Id="rId1" Type="http://schemas.openxmlformats.org/officeDocument/2006/relationships/customXmlProps" Target="itemProps1338.xml"/></Relationships>
</file>

<file path=customXml/_rels/item1339.xml.rels><?xml version="1.0" encoding="UTF-8" standalone="yes"?>
<Relationships xmlns="http://schemas.openxmlformats.org/package/2006/relationships"><Relationship Id="rId1" Type="http://schemas.openxmlformats.org/officeDocument/2006/relationships/customXmlProps" Target="itemProps1339.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40.xml.rels><?xml version="1.0" encoding="UTF-8" standalone="yes"?>
<Relationships xmlns="http://schemas.openxmlformats.org/package/2006/relationships"><Relationship Id="rId1" Type="http://schemas.openxmlformats.org/officeDocument/2006/relationships/customXmlProps" Target="itemProps1340.xml"/></Relationships>
</file>

<file path=customXml/_rels/item1341.xml.rels><?xml version="1.0" encoding="UTF-8" standalone="yes"?>
<Relationships xmlns="http://schemas.openxmlformats.org/package/2006/relationships"><Relationship Id="rId1" Type="http://schemas.openxmlformats.org/officeDocument/2006/relationships/customXmlProps" Target="itemProps1341.xml"/></Relationships>
</file>

<file path=customXml/_rels/item1342.xml.rels><?xml version="1.0" encoding="UTF-8" standalone="yes"?>
<Relationships xmlns="http://schemas.openxmlformats.org/package/2006/relationships"><Relationship Id="rId1" Type="http://schemas.openxmlformats.org/officeDocument/2006/relationships/customXmlProps" Target="itemProps1342.xml"/></Relationships>
</file>

<file path=customXml/_rels/item1343.xml.rels><?xml version="1.0" encoding="UTF-8" standalone="yes"?>
<Relationships xmlns="http://schemas.openxmlformats.org/package/2006/relationships"><Relationship Id="rId1" Type="http://schemas.openxmlformats.org/officeDocument/2006/relationships/customXmlProps" Target="itemProps1343.xml"/></Relationships>
</file>

<file path=customXml/_rels/item1344.xml.rels><?xml version="1.0" encoding="UTF-8" standalone="yes"?>
<Relationships xmlns="http://schemas.openxmlformats.org/package/2006/relationships"><Relationship Id="rId1" Type="http://schemas.openxmlformats.org/officeDocument/2006/relationships/customXmlProps" Target="itemProps1344.xml"/></Relationships>
</file>

<file path=customXml/_rels/item1345.xml.rels><?xml version="1.0" encoding="UTF-8" standalone="yes"?>
<Relationships xmlns="http://schemas.openxmlformats.org/package/2006/relationships"><Relationship Id="rId1" Type="http://schemas.openxmlformats.org/officeDocument/2006/relationships/customXmlProps" Target="itemProps1345.xml"/></Relationships>
</file>

<file path=customXml/_rels/item1346.xml.rels><?xml version="1.0" encoding="UTF-8" standalone="yes"?>
<Relationships xmlns="http://schemas.openxmlformats.org/package/2006/relationships"><Relationship Id="rId1" Type="http://schemas.openxmlformats.org/officeDocument/2006/relationships/customXmlProps" Target="itemProps1346.xml"/></Relationships>
</file>

<file path=customXml/_rels/item1347.xml.rels><?xml version="1.0" encoding="UTF-8" standalone="yes"?>
<Relationships xmlns="http://schemas.openxmlformats.org/package/2006/relationships"><Relationship Id="rId1" Type="http://schemas.openxmlformats.org/officeDocument/2006/relationships/customXmlProps" Target="itemProps1347.xml"/></Relationships>
</file>

<file path=customXml/_rels/item1348.xml.rels><?xml version="1.0" encoding="UTF-8" standalone="yes"?>
<Relationships xmlns="http://schemas.openxmlformats.org/package/2006/relationships"><Relationship Id="rId1" Type="http://schemas.openxmlformats.org/officeDocument/2006/relationships/customXmlProps" Target="itemProps1348.xml"/></Relationships>
</file>

<file path=customXml/_rels/item1349.xml.rels><?xml version="1.0" encoding="UTF-8" standalone="yes"?>
<Relationships xmlns="http://schemas.openxmlformats.org/package/2006/relationships"><Relationship Id="rId1" Type="http://schemas.openxmlformats.org/officeDocument/2006/relationships/customXmlProps" Target="itemProps1349.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50.xml.rels><?xml version="1.0" encoding="UTF-8" standalone="yes"?>
<Relationships xmlns="http://schemas.openxmlformats.org/package/2006/relationships"><Relationship Id="rId1" Type="http://schemas.openxmlformats.org/officeDocument/2006/relationships/customXmlProps" Target="itemProps1350.xml"/></Relationships>
</file>

<file path=customXml/_rels/item1351.xml.rels><?xml version="1.0" encoding="UTF-8" standalone="yes"?>
<Relationships xmlns="http://schemas.openxmlformats.org/package/2006/relationships"><Relationship Id="rId1" Type="http://schemas.openxmlformats.org/officeDocument/2006/relationships/customXmlProps" Target="itemProps1351.xml"/></Relationships>
</file>

<file path=customXml/_rels/item1352.xml.rels><?xml version="1.0" encoding="UTF-8" standalone="yes"?>
<Relationships xmlns="http://schemas.openxmlformats.org/package/2006/relationships"><Relationship Id="rId1" Type="http://schemas.openxmlformats.org/officeDocument/2006/relationships/customXmlProps" Target="itemProps1352.xml"/></Relationships>
</file>

<file path=customXml/_rels/item1353.xml.rels><?xml version="1.0" encoding="UTF-8" standalone="yes"?>
<Relationships xmlns="http://schemas.openxmlformats.org/package/2006/relationships"><Relationship Id="rId1" Type="http://schemas.openxmlformats.org/officeDocument/2006/relationships/customXmlProps" Target="itemProps1353.xml"/></Relationships>
</file>

<file path=customXml/_rels/item1354.xml.rels><?xml version="1.0" encoding="UTF-8" standalone="yes"?>
<Relationships xmlns="http://schemas.openxmlformats.org/package/2006/relationships"><Relationship Id="rId1" Type="http://schemas.openxmlformats.org/officeDocument/2006/relationships/customXmlProps" Target="itemProps1354.xml"/></Relationships>
</file>

<file path=customXml/_rels/item1355.xml.rels><?xml version="1.0" encoding="UTF-8" standalone="yes"?>
<Relationships xmlns="http://schemas.openxmlformats.org/package/2006/relationships"><Relationship Id="rId1" Type="http://schemas.openxmlformats.org/officeDocument/2006/relationships/customXmlProps" Target="itemProps1355.xml"/></Relationships>
</file>

<file path=customXml/_rels/item1356.xml.rels><?xml version="1.0" encoding="UTF-8" standalone="yes"?>
<Relationships xmlns="http://schemas.openxmlformats.org/package/2006/relationships"><Relationship Id="rId1" Type="http://schemas.openxmlformats.org/officeDocument/2006/relationships/customXmlProps" Target="itemProps1356.xml"/></Relationships>
</file>

<file path=customXml/_rels/item1357.xml.rels><?xml version="1.0" encoding="UTF-8" standalone="yes"?>
<Relationships xmlns="http://schemas.openxmlformats.org/package/2006/relationships"><Relationship Id="rId1" Type="http://schemas.openxmlformats.org/officeDocument/2006/relationships/customXmlProps" Target="itemProps1357.xml"/></Relationships>
</file>

<file path=customXml/_rels/item1358.xml.rels><?xml version="1.0" encoding="UTF-8" standalone="yes"?>
<Relationships xmlns="http://schemas.openxmlformats.org/package/2006/relationships"><Relationship Id="rId1" Type="http://schemas.openxmlformats.org/officeDocument/2006/relationships/customXmlProps" Target="itemProps1358.xml"/></Relationships>
</file>

<file path=customXml/_rels/item1359.xml.rels><?xml version="1.0" encoding="UTF-8" standalone="yes"?>
<Relationships xmlns="http://schemas.openxmlformats.org/package/2006/relationships"><Relationship Id="rId1" Type="http://schemas.openxmlformats.org/officeDocument/2006/relationships/customXmlProps" Target="itemProps1359.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60.xml.rels><?xml version="1.0" encoding="UTF-8" standalone="yes"?>
<Relationships xmlns="http://schemas.openxmlformats.org/package/2006/relationships"><Relationship Id="rId1" Type="http://schemas.openxmlformats.org/officeDocument/2006/relationships/customXmlProps" Target="itemProps1360.xml"/></Relationships>
</file>

<file path=customXml/_rels/item1361.xml.rels><?xml version="1.0" encoding="UTF-8" standalone="yes"?>
<Relationships xmlns="http://schemas.openxmlformats.org/package/2006/relationships"><Relationship Id="rId1" Type="http://schemas.openxmlformats.org/officeDocument/2006/relationships/customXmlProps" Target="itemProps1361.xml"/></Relationships>
</file>

<file path=customXml/_rels/item1362.xml.rels><?xml version="1.0" encoding="UTF-8" standalone="yes"?>
<Relationships xmlns="http://schemas.openxmlformats.org/package/2006/relationships"><Relationship Id="rId1" Type="http://schemas.openxmlformats.org/officeDocument/2006/relationships/customXmlProps" Target="itemProps1362.xml"/></Relationships>
</file>

<file path=customXml/_rels/item1363.xml.rels><?xml version="1.0" encoding="UTF-8" standalone="yes"?>
<Relationships xmlns="http://schemas.openxmlformats.org/package/2006/relationships"><Relationship Id="rId1" Type="http://schemas.openxmlformats.org/officeDocument/2006/relationships/customXmlProps" Target="itemProps1363.xml"/></Relationships>
</file>

<file path=customXml/_rels/item1364.xml.rels><?xml version="1.0" encoding="UTF-8" standalone="yes"?>
<Relationships xmlns="http://schemas.openxmlformats.org/package/2006/relationships"><Relationship Id="rId1" Type="http://schemas.openxmlformats.org/officeDocument/2006/relationships/customXmlProps" Target="itemProps1364.xml"/></Relationships>
</file>

<file path=customXml/_rels/item1365.xml.rels><?xml version="1.0" encoding="UTF-8" standalone="yes"?>
<Relationships xmlns="http://schemas.openxmlformats.org/package/2006/relationships"><Relationship Id="rId1" Type="http://schemas.openxmlformats.org/officeDocument/2006/relationships/customXmlProps" Target="itemProps1365.xml"/></Relationships>
</file>

<file path=customXml/_rels/item1366.xml.rels><?xml version="1.0" encoding="UTF-8" standalone="yes"?>
<Relationships xmlns="http://schemas.openxmlformats.org/package/2006/relationships"><Relationship Id="rId1" Type="http://schemas.openxmlformats.org/officeDocument/2006/relationships/customXmlProps" Target="itemProps1366.xml"/></Relationships>
</file>

<file path=customXml/_rels/item1367.xml.rels><?xml version="1.0" encoding="UTF-8" standalone="yes"?>
<Relationships xmlns="http://schemas.openxmlformats.org/package/2006/relationships"><Relationship Id="rId1" Type="http://schemas.openxmlformats.org/officeDocument/2006/relationships/customXmlProps" Target="itemProps1367.xml"/></Relationships>
</file>

<file path=customXml/_rels/item1368.xml.rels><?xml version="1.0" encoding="UTF-8" standalone="yes"?>
<Relationships xmlns="http://schemas.openxmlformats.org/package/2006/relationships"><Relationship Id="rId1" Type="http://schemas.openxmlformats.org/officeDocument/2006/relationships/customXmlProps" Target="itemProps1368.xml"/></Relationships>
</file>

<file path=customXml/_rels/item1369.xml.rels><?xml version="1.0" encoding="UTF-8" standalone="yes"?>
<Relationships xmlns="http://schemas.openxmlformats.org/package/2006/relationships"><Relationship Id="rId1" Type="http://schemas.openxmlformats.org/officeDocument/2006/relationships/customXmlProps" Target="itemProps1369.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70.xml.rels><?xml version="1.0" encoding="UTF-8" standalone="yes"?>
<Relationships xmlns="http://schemas.openxmlformats.org/package/2006/relationships"><Relationship Id="rId1" Type="http://schemas.openxmlformats.org/officeDocument/2006/relationships/customXmlProps" Target="itemProps1370.xml"/></Relationships>
</file>

<file path=customXml/_rels/item1371.xml.rels><?xml version="1.0" encoding="UTF-8" standalone="yes"?>
<Relationships xmlns="http://schemas.openxmlformats.org/package/2006/relationships"><Relationship Id="rId1" Type="http://schemas.openxmlformats.org/officeDocument/2006/relationships/customXmlProps" Target="itemProps1371.xml"/></Relationships>
</file>

<file path=customXml/_rels/item1372.xml.rels><?xml version="1.0" encoding="UTF-8" standalone="yes"?>
<Relationships xmlns="http://schemas.openxmlformats.org/package/2006/relationships"><Relationship Id="rId1" Type="http://schemas.openxmlformats.org/officeDocument/2006/relationships/customXmlProps" Target="itemProps1372.xml"/></Relationships>
</file>

<file path=customXml/_rels/item1373.xml.rels><?xml version="1.0" encoding="UTF-8" standalone="yes"?>
<Relationships xmlns="http://schemas.openxmlformats.org/package/2006/relationships"><Relationship Id="rId1" Type="http://schemas.openxmlformats.org/officeDocument/2006/relationships/customXmlProps" Target="itemProps1373.xml"/></Relationships>
</file>

<file path=customXml/_rels/item1374.xml.rels><?xml version="1.0" encoding="UTF-8" standalone="yes"?>
<Relationships xmlns="http://schemas.openxmlformats.org/package/2006/relationships"><Relationship Id="rId1" Type="http://schemas.openxmlformats.org/officeDocument/2006/relationships/customXmlProps" Target="itemProps1374.xml"/></Relationships>
</file>

<file path=customXml/_rels/item1375.xml.rels><?xml version="1.0" encoding="UTF-8" standalone="yes"?>
<Relationships xmlns="http://schemas.openxmlformats.org/package/2006/relationships"><Relationship Id="rId1" Type="http://schemas.openxmlformats.org/officeDocument/2006/relationships/customXmlProps" Target="itemProps1375.xml"/></Relationships>
</file>

<file path=customXml/_rels/item1376.xml.rels><?xml version="1.0" encoding="UTF-8" standalone="yes"?>
<Relationships xmlns="http://schemas.openxmlformats.org/package/2006/relationships"><Relationship Id="rId1" Type="http://schemas.openxmlformats.org/officeDocument/2006/relationships/customXmlProps" Target="itemProps1376.xml"/></Relationships>
</file>

<file path=customXml/_rels/item1377.xml.rels><?xml version="1.0" encoding="UTF-8" standalone="yes"?>
<Relationships xmlns="http://schemas.openxmlformats.org/package/2006/relationships"><Relationship Id="rId1" Type="http://schemas.openxmlformats.org/officeDocument/2006/relationships/customXmlProps" Target="itemProps1377.xml"/></Relationships>
</file>

<file path=customXml/_rels/item1378.xml.rels><?xml version="1.0" encoding="UTF-8" standalone="yes"?>
<Relationships xmlns="http://schemas.openxmlformats.org/package/2006/relationships"><Relationship Id="rId1" Type="http://schemas.openxmlformats.org/officeDocument/2006/relationships/customXmlProps" Target="itemProps1378.xml"/></Relationships>
</file>

<file path=customXml/_rels/item1379.xml.rels><?xml version="1.0" encoding="UTF-8" standalone="yes"?>
<Relationships xmlns="http://schemas.openxmlformats.org/package/2006/relationships"><Relationship Id="rId1" Type="http://schemas.openxmlformats.org/officeDocument/2006/relationships/customXmlProps" Target="itemProps1379.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80.xml.rels><?xml version="1.0" encoding="UTF-8" standalone="yes"?>
<Relationships xmlns="http://schemas.openxmlformats.org/package/2006/relationships"><Relationship Id="rId1" Type="http://schemas.openxmlformats.org/officeDocument/2006/relationships/customXmlProps" Target="itemProps1380.xml"/></Relationships>
</file>

<file path=customXml/_rels/item1381.xml.rels><?xml version="1.0" encoding="UTF-8" standalone="yes"?>
<Relationships xmlns="http://schemas.openxmlformats.org/package/2006/relationships"><Relationship Id="rId1" Type="http://schemas.openxmlformats.org/officeDocument/2006/relationships/customXmlProps" Target="itemProps1381.xml"/></Relationships>
</file>

<file path=customXml/_rels/item1382.xml.rels><?xml version="1.0" encoding="UTF-8" standalone="yes"?>
<Relationships xmlns="http://schemas.openxmlformats.org/package/2006/relationships"><Relationship Id="rId1" Type="http://schemas.openxmlformats.org/officeDocument/2006/relationships/customXmlProps" Target="itemProps1382.xml"/></Relationships>
</file>

<file path=customXml/_rels/item1383.xml.rels><?xml version="1.0" encoding="UTF-8" standalone="yes"?>
<Relationships xmlns="http://schemas.openxmlformats.org/package/2006/relationships"><Relationship Id="rId1" Type="http://schemas.openxmlformats.org/officeDocument/2006/relationships/customXmlProps" Target="itemProps1383.xml"/></Relationships>
</file>

<file path=customXml/_rels/item1384.xml.rels><?xml version="1.0" encoding="UTF-8" standalone="yes"?>
<Relationships xmlns="http://schemas.openxmlformats.org/package/2006/relationships"><Relationship Id="rId1" Type="http://schemas.openxmlformats.org/officeDocument/2006/relationships/customXmlProps" Target="itemProps1384.xml"/></Relationships>
</file>

<file path=customXml/_rels/item1385.xml.rels><?xml version="1.0" encoding="UTF-8" standalone="yes"?>
<Relationships xmlns="http://schemas.openxmlformats.org/package/2006/relationships"><Relationship Id="rId1" Type="http://schemas.openxmlformats.org/officeDocument/2006/relationships/customXmlProps" Target="itemProps1385.xml"/></Relationships>
</file>

<file path=customXml/_rels/item1386.xml.rels><?xml version="1.0" encoding="UTF-8" standalone="yes"?>
<Relationships xmlns="http://schemas.openxmlformats.org/package/2006/relationships"><Relationship Id="rId1" Type="http://schemas.openxmlformats.org/officeDocument/2006/relationships/customXmlProps" Target="itemProps1386.xml"/></Relationships>
</file>

<file path=customXml/_rels/item1387.xml.rels><?xml version="1.0" encoding="UTF-8" standalone="yes"?>
<Relationships xmlns="http://schemas.openxmlformats.org/package/2006/relationships"><Relationship Id="rId1" Type="http://schemas.openxmlformats.org/officeDocument/2006/relationships/customXmlProps" Target="itemProps1387.xml"/></Relationships>
</file>

<file path=customXml/_rels/item1388.xml.rels><?xml version="1.0" encoding="UTF-8" standalone="yes"?>
<Relationships xmlns="http://schemas.openxmlformats.org/package/2006/relationships"><Relationship Id="rId1" Type="http://schemas.openxmlformats.org/officeDocument/2006/relationships/customXmlProps" Target="itemProps1388.xml"/></Relationships>
</file>

<file path=customXml/_rels/item1389.xml.rels><?xml version="1.0" encoding="UTF-8" standalone="yes"?>
<Relationships xmlns="http://schemas.openxmlformats.org/package/2006/relationships"><Relationship Id="rId1" Type="http://schemas.openxmlformats.org/officeDocument/2006/relationships/customXmlProps" Target="itemProps1389.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390.xml.rels><?xml version="1.0" encoding="UTF-8" standalone="yes"?>
<Relationships xmlns="http://schemas.openxmlformats.org/package/2006/relationships"><Relationship Id="rId1" Type="http://schemas.openxmlformats.org/officeDocument/2006/relationships/customXmlProps" Target="itemProps1390.xml"/></Relationships>
</file>

<file path=customXml/_rels/item1391.xml.rels><?xml version="1.0" encoding="UTF-8" standalone="yes"?>
<Relationships xmlns="http://schemas.openxmlformats.org/package/2006/relationships"><Relationship Id="rId1" Type="http://schemas.openxmlformats.org/officeDocument/2006/relationships/customXmlProps" Target="itemProps1391.xml"/></Relationships>
</file>

<file path=customXml/_rels/item1392.xml.rels><?xml version="1.0" encoding="UTF-8" standalone="yes"?>
<Relationships xmlns="http://schemas.openxmlformats.org/package/2006/relationships"><Relationship Id="rId1" Type="http://schemas.openxmlformats.org/officeDocument/2006/relationships/customXmlProps" Target="itemProps1392.xml"/></Relationships>
</file>

<file path=customXml/_rels/item1393.xml.rels><?xml version="1.0" encoding="UTF-8" standalone="yes"?>
<Relationships xmlns="http://schemas.openxmlformats.org/package/2006/relationships"><Relationship Id="rId1" Type="http://schemas.openxmlformats.org/officeDocument/2006/relationships/customXmlProps" Target="itemProps1393.xml"/></Relationships>
</file>

<file path=customXml/_rels/item1394.xml.rels><?xml version="1.0" encoding="UTF-8" standalone="yes"?>
<Relationships xmlns="http://schemas.openxmlformats.org/package/2006/relationships"><Relationship Id="rId1" Type="http://schemas.openxmlformats.org/officeDocument/2006/relationships/customXmlProps" Target="itemProps1394.xml"/></Relationships>
</file>

<file path=customXml/_rels/item1395.xml.rels><?xml version="1.0" encoding="UTF-8" standalone="yes"?>
<Relationships xmlns="http://schemas.openxmlformats.org/package/2006/relationships"><Relationship Id="rId1" Type="http://schemas.openxmlformats.org/officeDocument/2006/relationships/customXmlProps" Target="itemProps1395.xml"/></Relationships>
</file>

<file path=customXml/_rels/item1396.xml.rels><?xml version="1.0" encoding="UTF-8" standalone="yes"?>
<Relationships xmlns="http://schemas.openxmlformats.org/package/2006/relationships"><Relationship Id="rId1" Type="http://schemas.openxmlformats.org/officeDocument/2006/relationships/customXmlProps" Target="itemProps1396.xml"/></Relationships>
</file>

<file path=customXml/_rels/item1397.xml.rels><?xml version="1.0" encoding="UTF-8" standalone="yes"?>
<Relationships xmlns="http://schemas.openxmlformats.org/package/2006/relationships"><Relationship Id="rId1" Type="http://schemas.openxmlformats.org/officeDocument/2006/relationships/customXmlProps" Target="itemProps1397.xml"/></Relationships>
</file>

<file path=customXml/_rels/item1398.xml.rels><?xml version="1.0" encoding="UTF-8" standalone="yes"?>
<Relationships xmlns="http://schemas.openxmlformats.org/package/2006/relationships"><Relationship Id="rId1" Type="http://schemas.openxmlformats.org/officeDocument/2006/relationships/customXmlProps" Target="itemProps1398.xml"/></Relationships>
</file>

<file path=customXml/_rels/item1399.xml.rels><?xml version="1.0" encoding="UTF-8" standalone="yes"?>
<Relationships xmlns="http://schemas.openxmlformats.org/package/2006/relationships"><Relationship Id="rId1" Type="http://schemas.openxmlformats.org/officeDocument/2006/relationships/customXmlProps" Target="itemProps139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400.xml.rels><?xml version="1.0" encoding="UTF-8" standalone="yes"?>
<Relationships xmlns="http://schemas.openxmlformats.org/package/2006/relationships"><Relationship Id="rId1" Type="http://schemas.openxmlformats.org/officeDocument/2006/relationships/customXmlProps" Target="itemProps1400.xml"/></Relationships>
</file>

<file path=customXml/_rels/item1401.xml.rels><?xml version="1.0" encoding="UTF-8" standalone="yes"?>
<Relationships xmlns="http://schemas.openxmlformats.org/package/2006/relationships"><Relationship Id="rId1" Type="http://schemas.openxmlformats.org/officeDocument/2006/relationships/customXmlProps" Target="itemProps1401.xml"/></Relationships>
</file>

<file path=customXml/_rels/item1402.xml.rels><?xml version="1.0" encoding="UTF-8" standalone="yes"?>
<Relationships xmlns="http://schemas.openxmlformats.org/package/2006/relationships"><Relationship Id="rId1" Type="http://schemas.openxmlformats.org/officeDocument/2006/relationships/customXmlProps" Target="itemProps1402.xml"/></Relationships>
</file>

<file path=customXml/_rels/item1403.xml.rels><?xml version="1.0" encoding="UTF-8" standalone="yes"?>
<Relationships xmlns="http://schemas.openxmlformats.org/package/2006/relationships"><Relationship Id="rId1" Type="http://schemas.openxmlformats.org/officeDocument/2006/relationships/customXmlProps" Target="itemProps1403.xml"/></Relationships>
</file>

<file path=customXml/_rels/item1404.xml.rels><?xml version="1.0" encoding="UTF-8" standalone="yes"?>
<Relationships xmlns="http://schemas.openxmlformats.org/package/2006/relationships"><Relationship Id="rId1" Type="http://schemas.openxmlformats.org/officeDocument/2006/relationships/customXmlProps" Target="itemProps1404.xml"/></Relationships>
</file>

<file path=customXml/_rels/item1405.xml.rels><?xml version="1.0" encoding="UTF-8" standalone="yes"?>
<Relationships xmlns="http://schemas.openxmlformats.org/package/2006/relationships"><Relationship Id="rId1" Type="http://schemas.openxmlformats.org/officeDocument/2006/relationships/customXmlProps" Target="itemProps1405.xml"/></Relationships>
</file>

<file path=customXml/_rels/item1406.xml.rels><?xml version="1.0" encoding="UTF-8" standalone="yes"?>
<Relationships xmlns="http://schemas.openxmlformats.org/package/2006/relationships"><Relationship Id="rId1" Type="http://schemas.openxmlformats.org/officeDocument/2006/relationships/customXmlProps" Target="itemProps1406.xml"/></Relationships>
</file>

<file path=customXml/_rels/item1407.xml.rels><?xml version="1.0" encoding="UTF-8" standalone="yes"?>
<Relationships xmlns="http://schemas.openxmlformats.org/package/2006/relationships"><Relationship Id="rId1" Type="http://schemas.openxmlformats.org/officeDocument/2006/relationships/customXmlProps" Target="itemProps1407.xml"/></Relationships>
</file>

<file path=customXml/_rels/item1408.xml.rels><?xml version="1.0" encoding="UTF-8" standalone="yes"?>
<Relationships xmlns="http://schemas.openxmlformats.org/package/2006/relationships"><Relationship Id="rId1" Type="http://schemas.openxmlformats.org/officeDocument/2006/relationships/customXmlProps" Target="itemProps1408.xml"/></Relationships>
</file>

<file path=customXml/_rels/item1409.xml.rels><?xml version="1.0" encoding="UTF-8" standalone="yes"?>
<Relationships xmlns="http://schemas.openxmlformats.org/package/2006/relationships"><Relationship Id="rId1" Type="http://schemas.openxmlformats.org/officeDocument/2006/relationships/customXmlProps" Target="itemProps1409.xml"/></Relationships>
</file>

<file path=customXml/_rels/item141.xml.rels><?xml version="1.0" encoding="UTF-8" standalone="yes"?>
<Relationships xmlns="http://schemas.openxmlformats.org/package/2006/relationships"><Relationship Id="rId1" Type="http://schemas.openxmlformats.org/officeDocument/2006/relationships/customXmlProps" Target="itemProps141.xml"/></Relationships>
</file>

<file path=customXml/_rels/item1410.xml.rels><?xml version="1.0" encoding="UTF-8" standalone="yes"?>
<Relationships xmlns="http://schemas.openxmlformats.org/package/2006/relationships"><Relationship Id="rId1" Type="http://schemas.openxmlformats.org/officeDocument/2006/relationships/customXmlProps" Target="itemProps1410.xml"/></Relationships>
</file>

<file path=customXml/_rels/item1411.xml.rels><?xml version="1.0" encoding="UTF-8" standalone="yes"?>
<Relationships xmlns="http://schemas.openxmlformats.org/package/2006/relationships"><Relationship Id="rId1" Type="http://schemas.openxmlformats.org/officeDocument/2006/relationships/customXmlProps" Target="itemProps1411.xml"/></Relationships>
</file>

<file path=customXml/_rels/item1412.xml.rels><?xml version="1.0" encoding="UTF-8" standalone="yes"?>
<Relationships xmlns="http://schemas.openxmlformats.org/package/2006/relationships"><Relationship Id="rId1" Type="http://schemas.openxmlformats.org/officeDocument/2006/relationships/customXmlProps" Target="itemProps1412.xml"/></Relationships>
</file>

<file path=customXml/_rels/item1413.xml.rels><?xml version="1.0" encoding="UTF-8" standalone="yes"?>
<Relationships xmlns="http://schemas.openxmlformats.org/package/2006/relationships"><Relationship Id="rId1" Type="http://schemas.openxmlformats.org/officeDocument/2006/relationships/customXmlProps" Target="itemProps1413.xml"/></Relationships>
</file>

<file path=customXml/_rels/item1414.xml.rels><?xml version="1.0" encoding="UTF-8" standalone="yes"?>
<Relationships xmlns="http://schemas.openxmlformats.org/package/2006/relationships"><Relationship Id="rId1" Type="http://schemas.openxmlformats.org/officeDocument/2006/relationships/customXmlProps" Target="itemProps1414.xml"/></Relationships>
</file>

<file path=customXml/_rels/item1415.xml.rels><?xml version="1.0" encoding="UTF-8" standalone="yes"?>
<Relationships xmlns="http://schemas.openxmlformats.org/package/2006/relationships"><Relationship Id="rId1" Type="http://schemas.openxmlformats.org/officeDocument/2006/relationships/customXmlProps" Target="itemProps1415.xml"/></Relationships>
</file>

<file path=customXml/_rels/item1416.xml.rels><?xml version="1.0" encoding="UTF-8" standalone="yes"?>
<Relationships xmlns="http://schemas.openxmlformats.org/package/2006/relationships"><Relationship Id="rId1" Type="http://schemas.openxmlformats.org/officeDocument/2006/relationships/customXmlProps" Target="itemProps1416.xml"/></Relationships>
</file>

<file path=customXml/_rels/item1417.xml.rels><?xml version="1.0" encoding="UTF-8" standalone="yes"?>
<Relationships xmlns="http://schemas.openxmlformats.org/package/2006/relationships"><Relationship Id="rId1" Type="http://schemas.openxmlformats.org/officeDocument/2006/relationships/customXmlProps" Target="itemProps1417.xml"/></Relationships>
</file>

<file path=customXml/_rels/item1418.xml.rels><?xml version="1.0" encoding="UTF-8" standalone="yes"?>
<Relationships xmlns="http://schemas.openxmlformats.org/package/2006/relationships"><Relationship Id="rId1" Type="http://schemas.openxmlformats.org/officeDocument/2006/relationships/customXmlProps" Target="itemProps1418.xml"/></Relationships>
</file>

<file path=customXml/_rels/item1419.xml.rels><?xml version="1.0" encoding="UTF-8" standalone="yes"?>
<Relationships xmlns="http://schemas.openxmlformats.org/package/2006/relationships"><Relationship Id="rId1" Type="http://schemas.openxmlformats.org/officeDocument/2006/relationships/customXmlProps" Target="itemProps1419.xml"/></Relationships>
</file>

<file path=customXml/_rels/item142.xml.rels><?xml version="1.0" encoding="UTF-8" standalone="yes"?>
<Relationships xmlns="http://schemas.openxmlformats.org/package/2006/relationships"><Relationship Id="rId1" Type="http://schemas.openxmlformats.org/officeDocument/2006/relationships/customXmlProps" Target="itemProps142.xml"/></Relationships>
</file>

<file path=customXml/_rels/item1420.xml.rels><?xml version="1.0" encoding="UTF-8" standalone="yes"?>
<Relationships xmlns="http://schemas.openxmlformats.org/package/2006/relationships"><Relationship Id="rId1" Type="http://schemas.openxmlformats.org/officeDocument/2006/relationships/customXmlProps" Target="itemProps1420.xml"/></Relationships>
</file>

<file path=customXml/_rels/item1421.xml.rels><?xml version="1.0" encoding="UTF-8" standalone="yes"?>
<Relationships xmlns="http://schemas.openxmlformats.org/package/2006/relationships"><Relationship Id="rId1" Type="http://schemas.openxmlformats.org/officeDocument/2006/relationships/customXmlProps" Target="itemProps1421.xml"/></Relationships>
</file>

<file path=customXml/_rels/item1422.xml.rels><?xml version="1.0" encoding="UTF-8" standalone="yes"?>
<Relationships xmlns="http://schemas.openxmlformats.org/package/2006/relationships"><Relationship Id="rId1" Type="http://schemas.openxmlformats.org/officeDocument/2006/relationships/customXmlProps" Target="itemProps1422.xml"/></Relationships>
</file>

<file path=customXml/_rels/item1423.xml.rels><?xml version="1.0" encoding="UTF-8" standalone="yes"?>
<Relationships xmlns="http://schemas.openxmlformats.org/package/2006/relationships"><Relationship Id="rId1" Type="http://schemas.openxmlformats.org/officeDocument/2006/relationships/customXmlProps" Target="itemProps1423.xml"/></Relationships>
</file>

<file path=customXml/_rels/item1424.xml.rels><?xml version="1.0" encoding="UTF-8" standalone="yes"?>
<Relationships xmlns="http://schemas.openxmlformats.org/package/2006/relationships"><Relationship Id="rId1" Type="http://schemas.openxmlformats.org/officeDocument/2006/relationships/customXmlProps" Target="itemProps1424.xml"/></Relationships>
</file>

<file path=customXml/_rels/item1425.xml.rels><?xml version="1.0" encoding="UTF-8" standalone="yes"?>
<Relationships xmlns="http://schemas.openxmlformats.org/package/2006/relationships"><Relationship Id="rId1" Type="http://schemas.openxmlformats.org/officeDocument/2006/relationships/customXmlProps" Target="itemProps1425.xml"/></Relationships>
</file>

<file path=customXml/_rels/item1426.xml.rels><?xml version="1.0" encoding="UTF-8" standalone="yes"?>
<Relationships xmlns="http://schemas.openxmlformats.org/package/2006/relationships"><Relationship Id="rId1" Type="http://schemas.openxmlformats.org/officeDocument/2006/relationships/customXmlProps" Target="itemProps1426.xml"/></Relationships>
</file>

<file path=customXml/_rels/item1427.xml.rels><?xml version="1.0" encoding="UTF-8" standalone="yes"?>
<Relationships xmlns="http://schemas.openxmlformats.org/package/2006/relationships"><Relationship Id="rId1" Type="http://schemas.openxmlformats.org/officeDocument/2006/relationships/customXmlProps" Target="itemProps1427.xml"/></Relationships>
</file>

<file path=customXml/_rels/item1428.xml.rels><?xml version="1.0" encoding="UTF-8" standalone="yes"?>
<Relationships xmlns="http://schemas.openxmlformats.org/package/2006/relationships"><Relationship Id="rId1" Type="http://schemas.openxmlformats.org/officeDocument/2006/relationships/customXmlProps" Target="itemProps1428.xml"/></Relationships>
</file>

<file path=customXml/_rels/item1429.xml.rels><?xml version="1.0" encoding="UTF-8" standalone="yes"?>
<Relationships xmlns="http://schemas.openxmlformats.org/package/2006/relationships"><Relationship Id="rId1" Type="http://schemas.openxmlformats.org/officeDocument/2006/relationships/customXmlProps" Target="itemProps1429.xml"/></Relationships>
</file>

<file path=customXml/_rels/item143.xml.rels><?xml version="1.0" encoding="UTF-8" standalone="yes"?>
<Relationships xmlns="http://schemas.openxmlformats.org/package/2006/relationships"><Relationship Id="rId1" Type="http://schemas.openxmlformats.org/officeDocument/2006/relationships/customXmlProps" Target="itemProps143.xml"/></Relationships>
</file>

<file path=customXml/_rels/item1430.xml.rels><?xml version="1.0" encoding="UTF-8" standalone="yes"?>
<Relationships xmlns="http://schemas.openxmlformats.org/package/2006/relationships"><Relationship Id="rId1" Type="http://schemas.openxmlformats.org/officeDocument/2006/relationships/customXmlProps" Target="itemProps1430.xml"/></Relationships>
</file>

<file path=customXml/_rels/item1431.xml.rels><?xml version="1.0" encoding="UTF-8" standalone="yes"?>
<Relationships xmlns="http://schemas.openxmlformats.org/package/2006/relationships"><Relationship Id="rId1" Type="http://schemas.openxmlformats.org/officeDocument/2006/relationships/customXmlProps" Target="itemProps1431.xml"/></Relationships>
</file>

<file path=customXml/_rels/item1432.xml.rels><?xml version="1.0" encoding="UTF-8" standalone="yes"?>
<Relationships xmlns="http://schemas.openxmlformats.org/package/2006/relationships"><Relationship Id="rId1" Type="http://schemas.openxmlformats.org/officeDocument/2006/relationships/customXmlProps" Target="itemProps1432.xml"/></Relationships>
</file>

<file path=customXml/_rels/item1433.xml.rels><?xml version="1.0" encoding="UTF-8" standalone="yes"?>
<Relationships xmlns="http://schemas.openxmlformats.org/package/2006/relationships"><Relationship Id="rId1" Type="http://schemas.openxmlformats.org/officeDocument/2006/relationships/customXmlProps" Target="itemProps1433.xml"/></Relationships>
</file>

<file path=customXml/_rels/item1434.xml.rels><?xml version="1.0" encoding="UTF-8" standalone="yes"?>
<Relationships xmlns="http://schemas.openxmlformats.org/package/2006/relationships"><Relationship Id="rId1" Type="http://schemas.openxmlformats.org/officeDocument/2006/relationships/customXmlProps" Target="itemProps1434.xml"/></Relationships>
</file>

<file path=customXml/_rels/item1435.xml.rels><?xml version="1.0" encoding="UTF-8" standalone="yes"?>
<Relationships xmlns="http://schemas.openxmlformats.org/package/2006/relationships"><Relationship Id="rId1" Type="http://schemas.openxmlformats.org/officeDocument/2006/relationships/customXmlProps" Target="itemProps1435.xml"/></Relationships>
</file>

<file path=customXml/_rels/item1436.xml.rels><?xml version="1.0" encoding="UTF-8" standalone="yes"?>
<Relationships xmlns="http://schemas.openxmlformats.org/package/2006/relationships"><Relationship Id="rId1" Type="http://schemas.openxmlformats.org/officeDocument/2006/relationships/customXmlProps" Target="itemProps1436.xml"/></Relationships>
</file>

<file path=customXml/_rels/item1437.xml.rels><?xml version="1.0" encoding="UTF-8" standalone="yes"?>
<Relationships xmlns="http://schemas.openxmlformats.org/package/2006/relationships"><Relationship Id="rId1" Type="http://schemas.openxmlformats.org/officeDocument/2006/relationships/customXmlProps" Target="itemProps1437.xml"/></Relationships>
</file>

<file path=customXml/_rels/item1438.xml.rels><?xml version="1.0" encoding="UTF-8" standalone="yes"?>
<Relationships xmlns="http://schemas.openxmlformats.org/package/2006/relationships"><Relationship Id="rId1" Type="http://schemas.openxmlformats.org/officeDocument/2006/relationships/customXmlProps" Target="itemProps1438.xml"/></Relationships>
</file>

<file path=customXml/_rels/item1439.xml.rels><?xml version="1.0" encoding="UTF-8" standalone="yes"?>
<Relationships xmlns="http://schemas.openxmlformats.org/package/2006/relationships"><Relationship Id="rId1" Type="http://schemas.openxmlformats.org/officeDocument/2006/relationships/customXmlProps" Target="itemProps1439.xml"/></Relationships>
</file>

<file path=customXml/_rels/item144.xml.rels><?xml version="1.0" encoding="UTF-8" standalone="yes"?>
<Relationships xmlns="http://schemas.openxmlformats.org/package/2006/relationships"><Relationship Id="rId1" Type="http://schemas.openxmlformats.org/officeDocument/2006/relationships/customXmlProps" Target="itemProps144.xml"/></Relationships>
</file>

<file path=customXml/_rels/item1440.xml.rels><?xml version="1.0" encoding="UTF-8" standalone="yes"?>
<Relationships xmlns="http://schemas.openxmlformats.org/package/2006/relationships"><Relationship Id="rId1" Type="http://schemas.openxmlformats.org/officeDocument/2006/relationships/customXmlProps" Target="itemProps1440.xml"/></Relationships>
</file>

<file path=customXml/_rels/item1441.xml.rels><?xml version="1.0" encoding="UTF-8" standalone="yes"?>
<Relationships xmlns="http://schemas.openxmlformats.org/package/2006/relationships"><Relationship Id="rId1" Type="http://schemas.openxmlformats.org/officeDocument/2006/relationships/customXmlProps" Target="itemProps1441.xml"/></Relationships>
</file>

<file path=customXml/_rels/item1442.xml.rels><?xml version="1.0" encoding="UTF-8" standalone="yes"?>
<Relationships xmlns="http://schemas.openxmlformats.org/package/2006/relationships"><Relationship Id="rId1" Type="http://schemas.openxmlformats.org/officeDocument/2006/relationships/customXmlProps" Target="itemProps1442.xml"/></Relationships>
</file>

<file path=customXml/_rels/item1443.xml.rels><?xml version="1.0" encoding="UTF-8" standalone="yes"?>
<Relationships xmlns="http://schemas.openxmlformats.org/package/2006/relationships"><Relationship Id="rId1" Type="http://schemas.openxmlformats.org/officeDocument/2006/relationships/customXmlProps" Target="itemProps1443.xml"/></Relationships>
</file>

<file path=customXml/_rels/item1444.xml.rels><?xml version="1.0" encoding="UTF-8" standalone="yes"?>
<Relationships xmlns="http://schemas.openxmlformats.org/package/2006/relationships"><Relationship Id="rId1" Type="http://schemas.openxmlformats.org/officeDocument/2006/relationships/customXmlProps" Target="itemProps1444.xml"/></Relationships>
</file>

<file path=customXml/_rels/item1445.xml.rels><?xml version="1.0" encoding="UTF-8" standalone="yes"?>
<Relationships xmlns="http://schemas.openxmlformats.org/package/2006/relationships"><Relationship Id="rId1" Type="http://schemas.openxmlformats.org/officeDocument/2006/relationships/customXmlProps" Target="itemProps1445.xml"/></Relationships>
</file>

<file path=customXml/_rels/item1446.xml.rels><?xml version="1.0" encoding="UTF-8" standalone="yes"?>
<Relationships xmlns="http://schemas.openxmlformats.org/package/2006/relationships"><Relationship Id="rId1" Type="http://schemas.openxmlformats.org/officeDocument/2006/relationships/customXmlProps" Target="itemProps1446.xml"/></Relationships>
</file>

<file path=customXml/_rels/item1447.xml.rels><?xml version="1.0" encoding="UTF-8" standalone="yes"?>
<Relationships xmlns="http://schemas.openxmlformats.org/package/2006/relationships"><Relationship Id="rId1" Type="http://schemas.openxmlformats.org/officeDocument/2006/relationships/customXmlProps" Target="itemProps1447.xml"/></Relationships>
</file>

<file path=customXml/_rels/item1448.xml.rels><?xml version="1.0" encoding="UTF-8" standalone="yes"?>
<Relationships xmlns="http://schemas.openxmlformats.org/package/2006/relationships"><Relationship Id="rId1" Type="http://schemas.openxmlformats.org/officeDocument/2006/relationships/customXmlProps" Target="itemProps1448.xml"/></Relationships>
</file>

<file path=customXml/_rels/item1449.xml.rels><?xml version="1.0" encoding="UTF-8" standalone="yes"?>
<Relationships xmlns="http://schemas.openxmlformats.org/package/2006/relationships"><Relationship Id="rId1" Type="http://schemas.openxmlformats.org/officeDocument/2006/relationships/customXmlProps" Target="itemProps1449.xml"/></Relationships>
</file>

<file path=customXml/_rels/item145.xml.rels><?xml version="1.0" encoding="UTF-8" standalone="yes"?>
<Relationships xmlns="http://schemas.openxmlformats.org/package/2006/relationships"><Relationship Id="rId1" Type="http://schemas.openxmlformats.org/officeDocument/2006/relationships/customXmlProps" Target="itemProps145.xml"/></Relationships>
</file>

<file path=customXml/_rels/item1450.xml.rels><?xml version="1.0" encoding="UTF-8" standalone="yes"?>
<Relationships xmlns="http://schemas.openxmlformats.org/package/2006/relationships"><Relationship Id="rId1" Type="http://schemas.openxmlformats.org/officeDocument/2006/relationships/customXmlProps" Target="itemProps1450.xml"/></Relationships>
</file>

<file path=customXml/_rels/item1451.xml.rels><?xml version="1.0" encoding="UTF-8" standalone="yes"?>
<Relationships xmlns="http://schemas.openxmlformats.org/package/2006/relationships"><Relationship Id="rId1" Type="http://schemas.openxmlformats.org/officeDocument/2006/relationships/customXmlProps" Target="itemProps1451.xml"/></Relationships>
</file>

<file path=customXml/_rels/item1452.xml.rels><?xml version="1.0" encoding="UTF-8" standalone="yes"?>
<Relationships xmlns="http://schemas.openxmlformats.org/package/2006/relationships"><Relationship Id="rId1" Type="http://schemas.openxmlformats.org/officeDocument/2006/relationships/customXmlProps" Target="itemProps1452.xml"/></Relationships>
</file>

<file path=customXml/_rels/item1453.xml.rels><?xml version="1.0" encoding="UTF-8" standalone="yes"?>
<Relationships xmlns="http://schemas.openxmlformats.org/package/2006/relationships"><Relationship Id="rId1" Type="http://schemas.openxmlformats.org/officeDocument/2006/relationships/customXmlProps" Target="itemProps1453.xml"/></Relationships>
</file>

<file path=customXml/_rels/item1454.xml.rels><?xml version="1.0" encoding="UTF-8" standalone="yes"?>
<Relationships xmlns="http://schemas.openxmlformats.org/package/2006/relationships"><Relationship Id="rId1" Type="http://schemas.openxmlformats.org/officeDocument/2006/relationships/customXmlProps" Target="itemProps1454.xml"/></Relationships>
</file>

<file path=customXml/_rels/item1455.xml.rels><?xml version="1.0" encoding="UTF-8" standalone="yes"?>
<Relationships xmlns="http://schemas.openxmlformats.org/package/2006/relationships"><Relationship Id="rId1" Type="http://schemas.openxmlformats.org/officeDocument/2006/relationships/customXmlProps" Target="itemProps1455.xml"/></Relationships>
</file>

<file path=customXml/_rels/item1456.xml.rels><?xml version="1.0" encoding="UTF-8" standalone="yes"?>
<Relationships xmlns="http://schemas.openxmlformats.org/package/2006/relationships"><Relationship Id="rId1" Type="http://schemas.openxmlformats.org/officeDocument/2006/relationships/customXmlProps" Target="itemProps1456.xml"/></Relationships>
</file>

<file path=customXml/_rels/item1457.xml.rels><?xml version="1.0" encoding="UTF-8" standalone="yes"?>
<Relationships xmlns="http://schemas.openxmlformats.org/package/2006/relationships"><Relationship Id="rId1" Type="http://schemas.openxmlformats.org/officeDocument/2006/relationships/customXmlProps" Target="itemProps1457.xml"/></Relationships>
</file>

<file path=customXml/_rels/item1458.xml.rels><?xml version="1.0" encoding="UTF-8" standalone="yes"?>
<Relationships xmlns="http://schemas.openxmlformats.org/package/2006/relationships"><Relationship Id="rId1" Type="http://schemas.openxmlformats.org/officeDocument/2006/relationships/customXmlProps" Target="itemProps1458.xml"/></Relationships>
</file>

<file path=customXml/_rels/item1459.xml.rels><?xml version="1.0" encoding="UTF-8" standalone="yes"?>
<Relationships xmlns="http://schemas.openxmlformats.org/package/2006/relationships"><Relationship Id="rId1" Type="http://schemas.openxmlformats.org/officeDocument/2006/relationships/customXmlProps" Target="itemProps1459.xml"/></Relationships>
</file>

<file path=customXml/_rels/item146.xml.rels><?xml version="1.0" encoding="UTF-8" standalone="yes"?>
<Relationships xmlns="http://schemas.openxmlformats.org/package/2006/relationships"><Relationship Id="rId1" Type="http://schemas.openxmlformats.org/officeDocument/2006/relationships/customXmlProps" Target="itemProps146.xml"/></Relationships>
</file>

<file path=customXml/_rels/item1460.xml.rels><?xml version="1.0" encoding="UTF-8" standalone="yes"?>
<Relationships xmlns="http://schemas.openxmlformats.org/package/2006/relationships"><Relationship Id="rId1" Type="http://schemas.openxmlformats.org/officeDocument/2006/relationships/customXmlProps" Target="itemProps1460.xml"/></Relationships>
</file>

<file path=customXml/_rels/item1461.xml.rels><?xml version="1.0" encoding="UTF-8" standalone="yes"?>
<Relationships xmlns="http://schemas.openxmlformats.org/package/2006/relationships"><Relationship Id="rId1" Type="http://schemas.openxmlformats.org/officeDocument/2006/relationships/customXmlProps" Target="itemProps1461.xml"/></Relationships>
</file>

<file path=customXml/_rels/item1462.xml.rels><?xml version="1.0" encoding="UTF-8" standalone="yes"?>
<Relationships xmlns="http://schemas.openxmlformats.org/package/2006/relationships"><Relationship Id="rId1" Type="http://schemas.openxmlformats.org/officeDocument/2006/relationships/customXmlProps" Target="itemProps1462.xml"/></Relationships>
</file>

<file path=customXml/_rels/item1463.xml.rels><?xml version="1.0" encoding="UTF-8" standalone="yes"?>
<Relationships xmlns="http://schemas.openxmlformats.org/package/2006/relationships"><Relationship Id="rId1" Type="http://schemas.openxmlformats.org/officeDocument/2006/relationships/customXmlProps" Target="itemProps1463.xml"/></Relationships>
</file>

<file path=customXml/_rels/item1464.xml.rels><?xml version="1.0" encoding="UTF-8" standalone="yes"?>
<Relationships xmlns="http://schemas.openxmlformats.org/package/2006/relationships"><Relationship Id="rId1" Type="http://schemas.openxmlformats.org/officeDocument/2006/relationships/customXmlProps" Target="itemProps1464.xml"/></Relationships>
</file>

<file path=customXml/_rels/item1465.xml.rels><?xml version="1.0" encoding="UTF-8" standalone="yes"?>
<Relationships xmlns="http://schemas.openxmlformats.org/package/2006/relationships"><Relationship Id="rId1" Type="http://schemas.openxmlformats.org/officeDocument/2006/relationships/customXmlProps" Target="itemProps1465.xml"/></Relationships>
</file>

<file path=customXml/_rels/item1466.xml.rels><?xml version="1.0" encoding="UTF-8" standalone="yes"?>
<Relationships xmlns="http://schemas.openxmlformats.org/package/2006/relationships"><Relationship Id="rId1" Type="http://schemas.openxmlformats.org/officeDocument/2006/relationships/customXmlProps" Target="itemProps1466.xml"/></Relationships>
</file>

<file path=customXml/_rels/item1467.xml.rels><?xml version="1.0" encoding="UTF-8" standalone="yes"?>
<Relationships xmlns="http://schemas.openxmlformats.org/package/2006/relationships"><Relationship Id="rId1" Type="http://schemas.openxmlformats.org/officeDocument/2006/relationships/customXmlProps" Target="itemProps1467.xml"/></Relationships>
</file>

<file path=customXml/_rels/item1468.xml.rels><?xml version="1.0" encoding="UTF-8" standalone="yes"?>
<Relationships xmlns="http://schemas.openxmlformats.org/package/2006/relationships"><Relationship Id="rId1" Type="http://schemas.openxmlformats.org/officeDocument/2006/relationships/customXmlProps" Target="itemProps1468.xml"/></Relationships>
</file>

<file path=customXml/_rels/item1469.xml.rels><?xml version="1.0" encoding="UTF-8" standalone="yes"?>
<Relationships xmlns="http://schemas.openxmlformats.org/package/2006/relationships"><Relationship Id="rId1" Type="http://schemas.openxmlformats.org/officeDocument/2006/relationships/customXmlProps" Target="itemProps1469.xml"/></Relationships>
</file>

<file path=customXml/_rels/item147.xml.rels><?xml version="1.0" encoding="UTF-8" standalone="yes"?>
<Relationships xmlns="http://schemas.openxmlformats.org/package/2006/relationships"><Relationship Id="rId1" Type="http://schemas.openxmlformats.org/officeDocument/2006/relationships/customXmlProps" Target="itemProps147.xml"/></Relationships>
</file>

<file path=customXml/_rels/item1470.xml.rels><?xml version="1.0" encoding="UTF-8" standalone="yes"?>
<Relationships xmlns="http://schemas.openxmlformats.org/package/2006/relationships"><Relationship Id="rId1" Type="http://schemas.openxmlformats.org/officeDocument/2006/relationships/customXmlProps" Target="itemProps1470.xml"/></Relationships>
</file>

<file path=customXml/_rels/item1471.xml.rels><?xml version="1.0" encoding="UTF-8" standalone="yes"?>
<Relationships xmlns="http://schemas.openxmlformats.org/package/2006/relationships"><Relationship Id="rId1" Type="http://schemas.openxmlformats.org/officeDocument/2006/relationships/customXmlProps" Target="itemProps1471.xml"/></Relationships>
</file>

<file path=customXml/_rels/item1472.xml.rels><?xml version="1.0" encoding="UTF-8" standalone="yes"?>
<Relationships xmlns="http://schemas.openxmlformats.org/package/2006/relationships"><Relationship Id="rId1" Type="http://schemas.openxmlformats.org/officeDocument/2006/relationships/customXmlProps" Target="itemProps1472.xml"/></Relationships>
</file>

<file path=customXml/_rels/item1473.xml.rels><?xml version="1.0" encoding="UTF-8" standalone="yes"?>
<Relationships xmlns="http://schemas.openxmlformats.org/package/2006/relationships"><Relationship Id="rId1" Type="http://schemas.openxmlformats.org/officeDocument/2006/relationships/customXmlProps" Target="itemProps1473.xml"/></Relationships>
</file>

<file path=customXml/_rels/item1474.xml.rels><?xml version="1.0" encoding="UTF-8" standalone="yes"?>
<Relationships xmlns="http://schemas.openxmlformats.org/package/2006/relationships"><Relationship Id="rId1" Type="http://schemas.openxmlformats.org/officeDocument/2006/relationships/customXmlProps" Target="itemProps1474.xml"/></Relationships>
</file>

<file path=customXml/_rels/item1475.xml.rels><?xml version="1.0" encoding="UTF-8" standalone="yes"?>
<Relationships xmlns="http://schemas.openxmlformats.org/package/2006/relationships"><Relationship Id="rId1" Type="http://schemas.openxmlformats.org/officeDocument/2006/relationships/customXmlProps" Target="itemProps1475.xml"/></Relationships>
</file>

<file path=customXml/_rels/item1476.xml.rels><?xml version="1.0" encoding="UTF-8" standalone="yes"?>
<Relationships xmlns="http://schemas.openxmlformats.org/package/2006/relationships"><Relationship Id="rId1" Type="http://schemas.openxmlformats.org/officeDocument/2006/relationships/customXmlProps" Target="itemProps1476.xml"/></Relationships>
</file>

<file path=customXml/_rels/item1477.xml.rels><?xml version="1.0" encoding="UTF-8" standalone="yes"?>
<Relationships xmlns="http://schemas.openxmlformats.org/package/2006/relationships"><Relationship Id="rId1" Type="http://schemas.openxmlformats.org/officeDocument/2006/relationships/customXmlProps" Target="itemProps1477.xml"/></Relationships>
</file>

<file path=customXml/_rels/item1478.xml.rels><?xml version="1.0" encoding="UTF-8" standalone="yes"?>
<Relationships xmlns="http://schemas.openxmlformats.org/package/2006/relationships"><Relationship Id="rId1" Type="http://schemas.openxmlformats.org/officeDocument/2006/relationships/customXmlProps" Target="itemProps1478.xml"/></Relationships>
</file>

<file path=customXml/_rels/item1479.xml.rels><?xml version="1.0" encoding="UTF-8" standalone="yes"?>
<Relationships xmlns="http://schemas.openxmlformats.org/package/2006/relationships"><Relationship Id="rId1" Type="http://schemas.openxmlformats.org/officeDocument/2006/relationships/customXmlProps" Target="itemProps1479.xml"/></Relationships>
</file>

<file path=customXml/_rels/item148.xml.rels><?xml version="1.0" encoding="UTF-8" standalone="yes"?>
<Relationships xmlns="http://schemas.openxmlformats.org/package/2006/relationships"><Relationship Id="rId1" Type="http://schemas.openxmlformats.org/officeDocument/2006/relationships/customXmlProps" Target="itemProps148.xml"/></Relationships>
</file>

<file path=customXml/_rels/item1480.xml.rels><?xml version="1.0" encoding="UTF-8" standalone="yes"?>
<Relationships xmlns="http://schemas.openxmlformats.org/package/2006/relationships"><Relationship Id="rId1" Type="http://schemas.openxmlformats.org/officeDocument/2006/relationships/customXmlProps" Target="itemProps1480.xml"/></Relationships>
</file>

<file path=customXml/_rels/item1481.xml.rels><?xml version="1.0" encoding="UTF-8" standalone="yes"?>
<Relationships xmlns="http://schemas.openxmlformats.org/package/2006/relationships"><Relationship Id="rId1" Type="http://schemas.openxmlformats.org/officeDocument/2006/relationships/customXmlProps" Target="itemProps1481.xml"/></Relationships>
</file>

<file path=customXml/_rels/item1482.xml.rels><?xml version="1.0" encoding="UTF-8" standalone="yes"?>
<Relationships xmlns="http://schemas.openxmlformats.org/package/2006/relationships"><Relationship Id="rId1" Type="http://schemas.openxmlformats.org/officeDocument/2006/relationships/customXmlProps" Target="itemProps1482.xml"/></Relationships>
</file>

<file path=customXml/_rels/item1483.xml.rels><?xml version="1.0" encoding="UTF-8" standalone="yes"?>
<Relationships xmlns="http://schemas.openxmlformats.org/package/2006/relationships"><Relationship Id="rId1" Type="http://schemas.openxmlformats.org/officeDocument/2006/relationships/customXmlProps" Target="itemProps1483.xml"/></Relationships>
</file>

<file path=customXml/_rels/item1484.xml.rels><?xml version="1.0" encoding="UTF-8" standalone="yes"?>
<Relationships xmlns="http://schemas.openxmlformats.org/package/2006/relationships"><Relationship Id="rId1" Type="http://schemas.openxmlformats.org/officeDocument/2006/relationships/customXmlProps" Target="itemProps1484.xml"/></Relationships>
</file>

<file path=customXml/_rels/item1485.xml.rels><?xml version="1.0" encoding="UTF-8" standalone="yes"?>
<Relationships xmlns="http://schemas.openxmlformats.org/package/2006/relationships"><Relationship Id="rId1" Type="http://schemas.openxmlformats.org/officeDocument/2006/relationships/customXmlProps" Target="itemProps1485.xml"/></Relationships>
</file>

<file path=customXml/_rels/item1486.xml.rels><?xml version="1.0" encoding="UTF-8" standalone="yes"?>
<Relationships xmlns="http://schemas.openxmlformats.org/package/2006/relationships"><Relationship Id="rId1" Type="http://schemas.openxmlformats.org/officeDocument/2006/relationships/customXmlProps" Target="itemProps1486.xml"/></Relationships>
</file>

<file path=customXml/_rels/item1487.xml.rels><?xml version="1.0" encoding="UTF-8" standalone="yes"?>
<Relationships xmlns="http://schemas.openxmlformats.org/package/2006/relationships"><Relationship Id="rId1" Type="http://schemas.openxmlformats.org/officeDocument/2006/relationships/customXmlProps" Target="itemProps1487.xml"/></Relationships>
</file>

<file path=customXml/_rels/item1488.xml.rels><?xml version="1.0" encoding="UTF-8" standalone="yes"?>
<Relationships xmlns="http://schemas.openxmlformats.org/package/2006/relationships"><Relationship Id="rId1" Type="http://schemas.openxmlformats.org/officeDocument/2006/relationships/customXmlProps" Target="itemProps1488.xml"/></Relationships>
</file>

<file path=customXml/_rels/item1489.xml.rels><?xml version="1.0" encoding="UTF-8" standalone="yes"?>
<Relationships xmlns="http://schemas.openxmlformats.org/package/2006/relationships"><Relationship Id="rId1" Type="http://schemas.openxmlformats.org/officeDocument/2006/relationships/customXmlProps" Target="itemProps1489.xml"/></Relationships>
</file>

<file path=customXml/_rels/item149.xml.rels><?xml version="1.0" encoding="UTF-8" standalone="yes"?>
<Relationships xmlns="http://schemas.openxmlformats.org/package/2006/relationships"><Relationship Id="rId1" Type="http://schemas.openxmlformats.org/officeDocument/2006/relationships/customXmlProps" Target="itemProps149.xml"/></Relationships>
</file>

<file path=customXml/_rels/item1490.xml.rels><?xml version="1.0" encoding="UTF-8" standalone="yes"?>
<Relationships xmlns="http://schemas.openxmlformats.org/package/2006/relationships"><Relationship Id="rId1" Type="http://schemas.openxmlformats.org/officeDocument/2006/relationships/customXmlProps" Target="itemProps1490.xml"/></Relationships>
</file>

<file path=customXml/_rels/item1491.xml.rels><?xml version="1.0" encoding="UTF-8" standalone="yes"?>
<Relationships xmlns="http://schemas.openxmlformats.org/package/2006/relationships"><Relationship Id="rId1" Type="http://schemas.openxmlformats.org/officeDocument/2006/relationships/customXmlProps" Target="itemProps1491.xml"/></Relationships>
</file>

<file path=customXml/_rels/item1492.xml.rels><?xml version="1.0" encoding="UTF-8" standalone="yes"?>
<Relationships xmlns="http://schemas.openxmlformats.org/package/2006/relationships"><Relationship Id="rId1" Type="http://schemas.openxmlformats.org/officeDocument/2006/relationships/customXmlProps" Target="itemProps1492.xml"/></Relationships>
</file>

<file path=customXml/_rels/item1493.xml.rels><?xml version="1.0" encoding="UTF-8" standalone="yes"?>
<Relationships xmlns="http://schemas.openxmlformats.org/package/2006/relationships"><Relationship Id="rId1" Type="http://schemas.openxmlformats.org/officeDocument/2006/relationships/customXmlProps" Target="itemProps1493.xml"/></Relationships>
</file>

<file path=customXml/_rels/item1494.xml.rels><?xml version="1.0" encoding="UTF-8" standalone="yes"?>
<Relationships xmlns="http://schemas.openxmlformats.org/package/2006/relationships"><Relationship Id="rId1" Type="http://schemas.openxmlformats.org/officeDocument/2006/relationships/customXmlProps" Target="itemProps1494.xml"/></Relationships>
</file>

<file path=customXml/_rels/item1495.xml.rels><?xml version="1.0" encoding="UTF-8" standalone="yes"?>
<Relationships xmlns="http://schemas.openxmlformats.org/package/2006/relationships"><Relationship Id="rId1" Type="http://schemas.openxmlformats.org/officeDocument/2006/relationships/customXmlProps" Target="itemProps1495.xml"/></Relationships>
</file>

<file path=customXml/_rels/item1496.xml.rels><?xml version="1.0" encoding="UTF-8" standalone="yes"?>
<Relationships xmlns="http://schemas.openxmlformats.org/package/2006/relationships"><Relationship Id="rId1" Type="http://schemas.openxmlformats.org/officeDocument/2006/relationships/customXmlProps" Target="itemProps1496.xml"/></Relationships>
</file>

<file path=customXml/_rels/item1497.xml.rels><?xml version="1.0" encoding="UTF-8" standalone="yes"?>
<Relationships xmlns="http://schemas.openxmlformats.org/package/2006/relationships"><Relationship Id="rId1" Type="http://schemas.openxmlformats.org/officeDocument/2006/relationships/customXmlProps" Target="itemProps1497.xml"/></Relationships>
</file>

<file path=customXml/_rels/item1498.xml.rels><?xml version="1.0" encoding="UTF-8" standalone="yes"?>
<Relationships xmlns="http://schemas.openxmlformats.org/package/2006/relationships"><Relationship Id="rId1" Type="http://schemas.openxmlformats.org/officeDocument/2006/relationships/customXmlProps" Target="itemProps1498.xml"/></Relationships>
</file>

<file path=customXml/_rels/item1499.xml.rels><?xml version="1.0" encoding="UTF-8" standalone="yes"?>
<Relationships xmlns="http://schemas.openxmlformats.org/package/2006/relationships"><Relationship Id="rId1" Type="http://schemas.openxmlformats.org/officeDocument/2006/relationships/customXmlProps" Target="itemProps1499.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50.xml.rels><?xml version="1.0" encoding="UTF-8" standalone="yes"?>
<Relationships xmlns="http://schemas.openxmlformats.org/package/2006/relationships"><Relationship Id="rId1" Type="http://schemas.openxmlformats.org/officeDocument/2006/relationships/customXmlProps" Target="itemProps150.xml"/></Relationships>
</file>

<file path=customXml/_rels/item1500.xml.rels><?xml version="1.0" encoding="UTF-8" standalone="yes"?>
<Relationships xmlns="http://schemas.openxmlformats.org/package/2006/relationships"><Relationship Id="rId1" Type="http://schemas.openxmlformats.org/officeDocument/2006/relationships/customXmlProps" Target="itemProps1500.xml"/></Relationships>
</file>

<file path=customXml/_rels/item1501.xml.rels><?xml version="1.0" encoding="UTF-8" standalone="yes"?>
<Relationships xmlns="http://schemas.openxmlformats.org/package/2006/relationships"><Relationship Id="rId1" Type="http://schemas.openxmlformats.org/officeDocument/2006/relationships/customXmlProps" Target="itemProps1501.xml"/></Relationships>
</file>

<file path=customXml/_rels/item1502.xml.rels><?xml version="1.0" encoding="UTF-8" standalone="yes"?>
<Relationships xmlns="http://schemas.openxmlformats.org/package/2006/relationships"><Relationship Id="rId1" Type="http://schemas.openxmlformats.org/officeDocument/2006/relationships/customXmlProps" Target="itemProps1502.xml"/></Relationships>
</file>

<file path=customXml/_rels/item1503.xml.rels><?xml version="1.0" encoding="UTF-8" standalone="yes"?>
<Relationships xmlns="http://schemas.openxmlformats.org/package/2006/relationships"><Relationship Id="rId1" Type="http://schemas.openxmlformats.org/officeDocument/2006/relationships/customXmlProps" Target="itemProps1503.xml"/></Relationships>
</file>

<file path=customXml/_rels/item1504.xml.rels><?xml version="1.0" encoding="UTF-8" standalone="yes"?>
<Relationships xmlns="http://schemas.openxmlformats.org/package/2006/relationships"><Relationship Id="rId1" Type="http://schemas.openxmlformats.org/officeDocument/2006/relationships/customXmlProps" Target="itemProps1504.xml"/></Relationships>
</file>

<file path=customXml/_rels/item1505.xml.rels><?xml version="1.0" encoding="UTF-8" standalone="yes"?>
<Relationships xmlns="http://schemas.openxmlformats.org/package/2006/relationships"><Relationship Id="rId1" Type="http://schemas.openxmlformats.org/officeDocument/2006/relationships/customXmlProps" Target="itemProps1505.xml"/></Relationships>
</file>

<file path=customXml/_rels/item1506.xml.rels><?xml version="1.0" encoding="UTF-8" standalone="yes"?>
<Relationships xmlns="http://schemas.openxmlformats.org/package/2006/relationships"><Relationship Id="rId1" Type="http://schemas.openxmlformats.org/officeDocument/2006/relationships/customXmlProps" Target="itemProps1506.xml"/></Relationships>
</file>

<file path=customXml/_rels/item1507.xml.rels><?xml version="1.0" encoding="UTF-8" standalone="yes"?>
<Relationships xmlns="http://schemas.openxmlformats.org/package/2006/relationships"><Relationship Id="rId1" Type="http://schemas.openxmlformats.org/officeDocument/2006/relationships/customXmlProps" Target="itemProps1507.xml"/></Relationships>
</file>

<file path=customXml/_rels/item1508.xml.rels><?xml version="1.0" encoding="UTF-8" standalone="yes"?>
<Relationships xmlns="http://schemas.openxmlformats.org/package/2006/relationships"><Relationship Id="rId1" Type="http://schemas.openxmlformats.org/officeDocument/2006/relationships/customXmlProps" Target="itemProps1508.xml"/></Relationships>
</file>

<file path=customXml/_rels/item1509.xml.rels><?xml version="1.0" encoding="UTF-8" standalone="yes"?>
<Relationships xmlns="http://schemas.openxmlformats.org/package/2006/relationships"><Relationship Id="rId1" Type="http://schemas.openxmlformats.org/officeDocument/2006/relationships/customXmlProps" Target="itemProps1509.xml"/></Relationships>
</file>

<file path=customXml/_rels/item151.xml.rels><?xml version="1.0" encoding="UTF-8" standalone="yes"?>
<Relationships xmlns="http://schemas.openxmlformats.org/package/2006/relationships"><Relationship Id="rId1" Type="http://schemas.openxmlformats.org/officeDocument/2006/relationships/customXmlProps" Target="itemProps151.xml"/></Relationships>
</file>

<file path=customXml/_rels/item1510.xml.rels><?xml version="1.0" encoding="UTF-8" standalone="yes"?>
<Relationships xmlns="http://schemas.openxmlformats.org/package/2006/relationships"><Relationship Id="rId1" Type="http://schemas.openxmlformats.org/officeDocument/2006/relationships/customXmlProps" Target="itemProps1510.xml"/></Relationships>
</file>

<file path=customXml/_rels/item1511.xml.rels><?xml version="1.0" encoding="UTF-8" standalone="yes"?>
<Relationships xmlns="http://schemas.openxmlformats.org/package/2006/relationships"><Relationship Id="rId1" Type="http://schemas.openxmlformats.org/officeDocument/2006/relationships/customXmlProps" Target="itemProps1511.xml"/></Relationships>
</file>

<file path=customXml/_rels/item1512.xml.rels><?xml version="1.0" encoding="UTF-8" standalone="yes"?>
<Relationships xmlns="http://schemas.openxmlformats.org/package/2006/relationships"><Relationship Id="rId1" Type="http://schemas.openxmlformats.org/officeDocument/2006/relationships/customXmlProps" Target="itemProps1512.xml"/></Relationships>
</file>

<file path=customXml/_rels/item1513.xml.rels><?xml version="1.0" encoding="UTF-8" standalone="yes"?>
<Relationships xmlns="http://schemas.openxmlformats.org/package/2006/relationships"><Relationship Id="rId1" Type="http://schemas.openxmlformats.org/officeDocument/2006/relationships/customXmlProps" Target="itemProps1513.xml"/></Relationships>
</file>

<file path=customXml/_rels/item1514.xml.rels><?xml version="1.0" encoding="UTF-8" standalone="yes"?>
<Relationships xmlns="http://schemas.openxmlformats.org/package/2006/relationships"><Relationship Id="rId1" Type="http://schemas.openxmlformats.org/officeDocument/2006/relationships/customXmlProps" Target="itemProps1514.xml"/></Relationships>
</file>

<file path=customXml/_rels/item1515.xml.rels><?xml version="1.0" encoding="UTF-8" standalone="yes"?>
<Relationships xmlns="http://schemas.openxmlformats.org/package/2006/relationships"><Relationship Id="rId1" Type="http://schemas.openxmlformats.org/officeDocument/2006/relationships/customXmlProps" Target="itemProps1515.xml"/></Relationships>
</file>

<file path=customXml/_rels/item1516.xml.rels><?xml version="1.0" encoding="UTF-8" standalone="yes"?>
<Relationships xmlns="http://schemas.openxmlformats.org/package/2006/relationships"><Relationship Id="rId1" Type="http://schemas.openxmlformats.org/officeDocument/2006/relationships/customXmlProps" Target="itemProps1516.xml"/></Relationships>
</file>

<file path=customXml/_rels/item1517.xml.rels><?xml version="1.0" encoding="UTF-8" standalone="yes"?>
<Relationships xmlns="http://schemas.openxmlformats.org/package/2006/relationships"><Relationship Id="rId1" Type="http://schemas.openxmlformats.org/officeDocument/2006/relationships/customXmlProps" Target="itemProps1517.xml"/></Relationships>
</file>

<file path=customXml/_rels/item1518.xml.rels><?xml version="1.0" encoding="UTF-8" standalone="yes"?>
<Relationships xmlns="http://schemas.openxmlformats.org/package/2006/relationships"><Relationship Id="rId1" Type="http://schemas.openxmlformats.org/officeDocument/2006/relationships/customXmlProps" Target="itemProps1518.xml"/></Relationships>
</file>

<file path=customXml/_rels/item1519.xml.rels><?xml version="1.0" encoding="UTF-8" standalone="yes"?>
<Relationships xmlns="http://schemas.openxmlformats.org/package/2006/relationships"><Relationship Id="rId1" Type="http://schemas.openxmlformats.org/officeDocument/2006/relationships/customXmlProps" Target="itemProps1519.xml"/></Relationships>
</file>

<file path=customXml/_rels/item152.xml.rels><?xml version="1.0" encoding="UTF-8" standalone="yes"?>
<Relationships xmlns="http://schemas.openxmlformats.org/package/2006/relationships"><Relationship Id="rId1" Type="http://schemas.openxmlformats.org/officeDocument/2006/relationships/customXmlProps" Target="itemProps152.xml"/></Relationships>
</file>

<file path=customXml/_rels/item1520.xml.rels><?xml version="1.0" encoding="UTF-8" standalone="yes"?>
<Relationships xmlns="http://schemas.openxmlformats.org/package/2006/relationships"><Relationship Id="rId1" Type="http://schemas.openxmlformats.org/officeDocument/2006/relationships/customXmlProps" Target="itemProps1520.xml"/></Relationships>
</file>

<file path=customXml/_rels/item1521.xml.rels><?xml version="1.0" encoding="UTF-8" standalone="yes"?>
<Relationships xmlns="http://schemas.openxmlformats.org/package/2006/relationships"><Relationship Id="rId1" Type="http://schemas.openxmlformats.org/officeDocument/2006/relationships/customXmlProps" Target="itemProps1521.xml"/></Relationships>
</file>

<file path=customXml/_rels/item1522.xml.rels><?xml version="1.0" encoding="UTF-8" standalone="yes"?>
<Relationships xmlns="http://schemas.openxmlformats.org/package/2006/relationships"><Relationship Id="rId1" Type="http://schemas.openxmlformats.org/officeDocument/2006/relationships/customXmlProps" Target="itemProps1522.xml"/></Relationships>
</file>

<file path=customXml/_rels/item1523.xml.rels><?xml version="1.0" encoding="UTF-8" standalone="yes"?>
<Relationships xmlns="http://schemas.openxmlformats.org/package/2006/relationships"><Relationship Id="rId1" Type="http://schemas.openxmlformats.org/officeDocument/2006/relationships/customXmlProps" Target="itemProps1523.xml"/></Relationships>
</file>

<file path=customXml/_rels/item1524.xml.rels><?xml version="1.0" encoding="UTF-8" standalone="yes"?>
<Relationships xmlns="http://schemas.openxmlformats.org/package/2006/relationships"><Relationship Id="rId1" Type="http://schemas.openxmlformats.org/officeDocument/2006/relationships/customXmlProps" Target="itemProps1524.xml"/></Relationships>
</file>

<file path=customXml/_rels/item1525.xml.rels><?xml version="1.0" encoding="UTF-8" standalone="yes"?>
<Relationships xmlns="http://schemas.openxmlformats.org/package/2006/relationships"><Relationship Id="rId1" Type="http://schemas.openxmlformats.org/officeDocument/2006/relationships/customXmlProps" Target="itemProps1525.xml"/></Relationships>
</file>

<file path=customXml/_rels/item1526.xml.rels><?xml version="1.0" encoding="UTF-8" standalone="yes"?>
<Relationships xmlns="http://schemas.openxmlformats.org/package/2006/relationships"><Relationship Id="rId1" Type="http://schemas.openxmlformats.org/officeDocument/2006/relationships/customXmlProps" Target="itemProps1526.xml"/></Relationships>
</file>

<file path=customXml/_rels/item1527.xml.rels><?xml version="1.0" encoding="UTF-8" standalone="yes"?>
<Relationships xmlns="http://schemas.openxmlformats.org/package/2006/relationships"><Relationship Id="rId1" Type="http://schemas.openxmlformats.org/officeDocument/2006/relationships/customXmlProps" Target="itemProps1527.xml"/></Relationships>
</file>

<file path=customXml/_rels/item1528.xml.rels><?xml version="1.0" encoding="UTF-8" standalone="yes"?>
<Relationships xmlns="http://schemas.openxmlformats.org/package/2006/relationships"><Relationship Id="rId1" Type="http://schemas.openxmlformats.org/officeDocument/2006/relationships/customXmlProps" Target="itemProps1528.xml"/></Relationships>
</file>

<file path=customXml/_rels/item1529.xml.rels><?xml version="1.0" encoding="UTF-8" standalone="yes"?>
<Relationships xmlns="http://schemas.openxmlformats.org/package/2006/relationships"><Relationship Id="rId1" Type="http://schemas.openxmlformats.org/officeDocument/2006/relationships/customXmlProps" Target="itemProps1529.xml"/></Relationships>
</file>

<file path=customXml/_rels/item153.xml.rels><?xml version="1.0" encoding="UTF-8" standalone="yes"?>
<Relationships xmlns="http://schemas.openxmlformats.org/package/2006/relationships"><Relationship Id="rId1" Type="http://schemas.openxmlformats.org/officeDocument/2006/relationships/customXmlProps" Target="itemProps153.xml"/></Relationships>
</file>

<file path=customXml/_rels/item1530.xml.rels><?xml version="1.0" encoding="UTF-8" standalone="yes"?>
<Relationships xmlns="http://schemas.openxmlformats.org/package/2006/relationships"><Relationship Id="rId1" Type="http://schemas.openxmlformats.org/officeDocument/2006/relationships/customXmlProps" Target="itemProps1530.xml"/></Relationships>
</file>

<file path=customXml/_rels/item1531.xml.rels><?xml version="1.0" encoding="UTF-8" standalone="yes"?>
<Relationships xmlns="http://schemas.openxmlformats.org/package/2006/relationships"><Relationship Id="rId1" Type="http://schemas.openxmlformats.org/officeDocument/2006/relationships/customXmlProps" Target="itemProps1531.xml"/></Relationships>
</file>

<file path=customXml/_rels/item1532.xml.rels><?xml version="1.0" encoding="UTF-8" standalone="yes"?>
<Relationships xmlns="http://schemas.openxmlformats.org/package/2006/relationships"><Relationship Id="rId1" Type="http://schemas.openxmlformats.org/officeDocument/2006/relationships/customXmlProps" Target="itemProps1532.xml"/></Relationships>
</file>

<file path=customXml/_rels/item1533.xml.rels><?xml version="1.0" encoding="UTF-8" standalone="yes"?>
<Relationships xmlns="http://schemas.openxmlformats.org/package/2006/relationships"><Relationship Id="rId1" Type="http://schemas.openxmlformats.org/officeDocument/2006/relationships/customXmlProps" Target="itemProps1533.xml"/></Relationships>
</file>

<file path=customXml/_rels/item1534.xml.rels><?xml version="1.0" encoding="UTF-8" standalone="yes"?>
<Relationships xmlns="http://schemas.openxmlformats.org/package/2006/relationships"><Relationship Id="rId1" Type="http://schemas.openxmlformats.org/officeDocument/2006/relationships/customXmlProps" Target="itemProps1534.xml"/></Relationships>
</file>

<file path=customXml/_rels/item1535.xml.rels><?xml version="1.0" encoding="UTF-8" standalone="yes"?>
<Relationships xmlns="http://schemas.openxmlformats.org/package/2006/relationships"><Relationship Id="rId1" Type="http://schemas.openxmlformats.org/officeDocument/2006/relationships/customXmlProps" Target="itemProps1535.xml"/></Relationships>
</file>

<file path=customXml/_rels/item1536.xml.rels><?xml version="1.0" encoding="UTF-8" standalone="yes"?>
<Relationships xmlns="http://schemas.openxmlformats.org/package/2006/relationships"><Relationship Id="rId1" Type="http://schemas.openxmlformats.org/officeDocument/2006/relationships/customXmlProps" Target="itemProps1536.xml"/></Relationships>
</file>

<file path=customXml/_rels/item1537.xml.rels><?xml version="1.0" encoding="UTF-8" standalone="yes"?>
<Relationships xmlns="http://schemas.openxmlformats.org/package/2006/relationships"><Relationship Id="rId1" Type="http://schemas.openxmlformats.org/officeDocument/2006/relationships/customXmlProps" Target="itemProps1537.xml"/></Relationships>
</file>

<file path=customXml/_rels/item1538.xml.rels><?xml version="1.0" encoding="UTF-8" standalone="yes"?>
<Relationships xmlns="http://schemas.openxmlformats.org/package/2006/relationships"><Relationship Id="rId1" Type="http://schemas.openxmlformats.org/officeDocument/2006/relationships/customXmlProps" Target="itemProps1538.xml"/></Relationships>
</file>

<file path=customXml/_rels/item1539.xml.rels><?xml version="1.0" encoding="UTF-8" standalone="yes"?>
<Relationships xmlns="http://schemas.openxmlformats.org/package/2006/relationships"><Relationship Id="rId1" Type="http://schemas.openxmlformats.org/officeDocument/2006/relationships/customXmlProps" Target="itemProps1539.xml"/></Relationships>
</file>

<file path=customXml/_rels/item154.xml.rels><?xml version="1.0" encoding="UTF-8" standalone="yes"?>
<Relationships xmlns="http://schemas.openxmlformats.org/package/2006/relationships"><Relationship Id="rId1" Type="http://schemas.openxmlformats.org/officeDocument/2006/relationships/customXmlProps" Target="itemProps154.xml"/></Relationships>
</file>

<file path=customXml/_rels/item1540.xml.rels><?xml version="1.0" encoding="UTF-8" standalone="yes"?>
<Relationships xmlns="http://schemas.openxmlformats.org/package/2006/relationships"><Relationship Id="rId1" Type="http://schemas.openxmlformats.org/officeDocument/2006/relationships/customXmlProps" Target="itemProps1540.xml"/></Relationships>
</file>

<file path=customXml/_rels/item1541.xml.rels><?xml version="1.0" encoding="UTF-8" standalone="yes"?>
<Relationships xmlns="http://schemas.openxmlformats.org/package/2006/relationships"><Relationship Id="rId1" Type="http://schemas.openxmlformats.org/officeDocument/2006/relationships/customXmlProps" Target="itemProps1541.xml"/></Relationships>
</file>

<file path=customXml/_rels/item1542.xml.rels><?xml version="1.0" encoding="UTF-8" standalone="yes"?>
<Relationships xmlns="http://schemas.openxmlformats.org/package/2006/relationships"><Relationship Id="rId1" Type="http://schemas.openxmlformats.org/officeDocument/2006/relationships/customXmlProps" Target="itemProps1542.xml"/></Relationships>
</file>

<file path=customXml/_rels/item1543.xml.rels><?xml version="1.0" encoding="UTF-8" standalone="yes"?>
<Relationships xmlns="http://schemas.openxmlformats.org/package/2006/relationships"><Relationship Id="rId1" Type="http://schemas.openxmlformats.org/officeDocument/2006/relationships/customXmlProps" Target="itemProps1543.xml"/></Relationships>
</file>

<file path=customXml/_rels/item1544.xml.rels><?xml version="1.0" encoding="UTF-8" standalone="yes"?>
<Relationships xmlns="http://schemas.openxmlformats.org/package/2006/relationships"><Relationship Id="rId1" Type="http://schemas.openxmlformats.org/officeDocument/2006/relationships/customXmlProps" Target="itemProps1544.xml"/></Relationships>
</file>

<file path=customXml/_rels/item1545.xml.rels><?xml version="1.0" encoding="UTF-8" standalone="yes"?>
<Relationships xmlns="http://schemas.openxmlformats.org/package/2006/relationships"><Relationship Id="rId1" Type="http://schemas.openxmlformats.org/officeDocument/2006/relationships/customXmlProps" Target="itemProps1545.xml"/></Relationships>
</file>

<file path=customXml/_rels/item1546.xml.rels><?xml version="1.0" encoding="UTF-8" standalone="yes"?>
<Relationships xmlns="http://schemas.openxmlformats.org/package/2006/relationships"><Relationship Id="rId1" Type="http://schemas.openxmlformats.org/officeDocument/2006/relationships/customXmlProps" Target="itemProps1546.xml"/></Relationships>
</file>

<file path=customXml/_rels/item1547.xml.rels><?xml version="1.0" encoding="UTF-8" standalone="yes"?>
<Relationships xmlns="http://schemas.openxmlformats.org/package/2006/relationships"><Relationship Id="rId1" Type="http://schemas.openxmlformats.org/officeDocument/2006/relationships/customXmlProps" Target="itemProps1547.xml"/></Relationships>
</file>

<file path=customXml/_rels/item1548.xml.rels><?xml version="1.0" encoding="UTF-8" standalone="yes"?>
<Relationships xmlns="http://schemas.openxmlformats.org/package/2006/relationships"><Relationship Id="rId1" Type="http://schemas.openxmlformats.org/officeDocument/2006/relationships/customXmlProps" Target="itemProps1548.xml"/></Relationships>
</file>

<file path=customXml/_rels/item1549.xml.rels><?xml version="1.0" encoding="UTF-8" standalone="yes"?>
<Relationships xmlns="http://schemas.openxmlformats.org/package/2006/relationships"><Relationship Id="rId1" Type="http://schemas.openxmlformats.org/officeDocument/2006/relationships/customXmlProps" Target="itemProps1549.xml"/></Relationships>
</file>

<file path=customXml/_rels/item155.xml.rels><?xml version="1.0" encoding="UTF-8" standalone="yes"?>
<Relationships xmlns="http://schemas.openxmlformats.org/package/2006/relationships"><Relationship Id="rId1" Type="http://schemas.openxmlformats.org/officeDocument/2006/relationships/customXmlProps" Target="itemProps155.xml"/></Relationships>
</file>

<file path=customXml/_rels/item1550.xml.rels><?xml version="1.0" encoding="UTF-8" standalone="yes"?>
<Relationships xmlns="http://schemas.openxmlformats.org/package/2006/relationships"><Relationship Id="rId1" Type="http://schemas.openxmlformats.org/officeDocument/2006/relationships/customXmlProps" Target="itemProps1550.xml"/></Relationships>
</file>

<file path=customXml/_rels/item1551.xml.rels><?xml version="1.0" encoding="UTF-8" standalone="yes"?>
<Relationships xmlns="http://schemas.openxmlformats.org/package/2006/relationships"><Relationship Id="rId1" Type="http://schemas.openxmlformats.org/officeDocument/2006/relationships/customXmlProps" Target="itemProps1551.xml"/></Relationships>
</file>

<file path=customXml/_rels/item1552.xml.rels><?xml version="1.0" encoding="UTF-8" standalone="yes"?>
<Relationships xmlns="http://schemas.openxmlformats.org/package/2006/relationships"><Relationship Id="rId1" Type="http://schemas.openxmlformats.org/officeDocument/2006/relationships/customXmlProps" Target="itemProps1552.xml"/></Relationships>
</file>

<file path=customXml/_rels/item1553.xml.rels><?xml version="1.0" encoding="UTF-8" standalone="yes"?>
<Relationships xmlns="http://schemas.openxmlformats.org/package/2006/relationships"><Relationship Id="rId1" Type="http://schemas.openxmlformats.org/officeDocument/2006/relationships/customXmlProps" Target="itemProps1553.xml"/></Relationships>
</file>

<file path=customXml/_rels/item1554.xml.rels><?xml version="1.0" encoding="UTF-8" standalone="yes"?>
<Relationships xmlns="http://schemas.openxmlformats.org/package/2006/relationships"><Relationship Id="rId1" Type="http://schemas.openxmlformats.org/officeDocument/2006/relationships/customXmlProps" Target="itemProps1554.xml"/></Relationships>
</file>

<file path=customXml/_rels/item1555.xml.rels><?xml version="1.0" encoding="UTF-8" standalone="yes"?>
<Relationships xmlns="http://schemas.openxmlformats.org/package/2006/relationships"><Relationship Id="rId1" Type="http://schemas.openxmlformats.org/officeDocument/2006/relationships/customXmlProps" Target="itemProps1555.xml"/></Relationships>
</file>

<file path=customXml/_rels/item1556.xml.rels><?xml version="1.0" encoding="UTF-8" standalone="yes"?>
<Relationships xmlns="http://schemas.openxmlformats.org/package/2006/relationships"><Relationship Id="rId1" Type="http://schemas.openxmlformats.org/officeDocument/2006/relationships/customXmlProps" Target="itemProps1556.xml"/></Relationships>
</file>

<file path=customXml/_rels/item1557.xml.rels><?xml version="1.0" encoding="UTF-8" standalone="yes"?>
<Relationships xmlns="http://schemas.openxmlformats.org/package/2006/relationships"><Relationship Id="rId1" Type="http://schemas.openxmlformats.org/officeDocument/2006/relationships/customXmlProps" Target="itemProps1557.xml"/></Relationships>
</file>

<file path=customXml/_rels/item1558.xml.rels><?xml version="1.0" encoding="UTF-8" standalone="yes"?>
<Relationships xmlns="http://schemas.openxmlformats.org/package/2006/relationships"><Relationship Id="rId1" Type="http://schemas.openxmlformats.org/officeDocument/2006/relationships/customXmlProps" Target="itemProps1558.xml"/></Relationships>
</file>

<file path=customXml/_rels/item1559.xml.rels><?xml version="1.0" encoding="UTF-8" standalone="yes"?>
<Relationships xmlns="http://schemas.openxmlformats.org/package/2006/relationships"><Relationship Id="rId1" Type="http://schemas.openxmlformats.org/officeDocument/2006/relationships/customXmlProps" Target="itemProps1559.xml"/></Relationships>
</file>

<file path=customXml/_rels/item156.xml.rels><?xml version="1.0" encoding="UTF-8" standalone="yes"?>
<Relationships xmlns="http://schemas.openxmlformats.org/package/2006/relationships"><Relationship Id="rId1" Type="http://schemas.openxmlformats.org/officeDocument/2006/relationships/customXmlProps" Target="itemProps156.xml"/></Relationships>
</file>

<file path=customXml/_rels/item1560.xml.rels><?xml version="1.0" encoding="UTF-8" standalone="yes"?>
<Relationships xmlns="http://schemas.openxmlformats.org/package/2006/relationships"><Relationship Id="rId1" Type="http://schemas.openxmlformats.org/officeDocument/2006/relationships/customXmlProps" Target="itemProps1560.xml"/></Relationships>
</file>

<file path=customXml/_rels/item1561.xml.rels><?xml version="1.0" encoding="UTF-8" standalone="yes"?>
<Relationships xmlns="http://schemas.openxmlformats.org/package/2006/relationships"><Relationship Id="rId1" Type="http://schemas.openxmlformats.org/officeDocument/2006/relationships/customXmlProps" Target="itemProps1561.xml"/></Relationships>
</file>

<file path=customXml/_rels/item1562.xml.rels><?xml version="1.0" encoding="UTF-8" standalone="yes"?>
<Relationships xmlns="http://schemas.openxmlformats.org/package/2006/relationships"><Relationship Id="rId1" Type="http://schemas.openxmlformats.org/officeDocument/2006/relationships/customXmlProps" Target="itemProps1562.xml"/></Relationships>
</file>

<file path=customXml/_rels/item1563.xml.rels><?xml version="1.0" encoding="UTF-8" standalone="yes"?>
<Relationships xmlns="http://schemas.openxmlformats.org/package/2006/relationships"><Relationship Id="rId1" Type="http://schemas.openxmlformats.org/officeDocument/2006/relationships/customXmlProps" Target="itemProps1563.xml"/></Relationships>
</file>

<file path=customXml/_rels/item1564.xml.rels><?xml version="1.0" encoding="UTF-8" standalone="yes"?>
<Relationships xmlns="http://schemas.openxmlformats.org/package/2006/relationships"><Relationship Id="rId1" Type="http://schemas.openxmlformats.org/officeDocument/2006/relationships/customXmlProps" Target="itemProps1564.xml"/></Relationships>
</file>

<file path=customXml/_rels/item1565.xml.rels><?xml version="1.0" encoding="UTF-8" standalone="yes"?>
<Relationships xmlns="http://schemas.openxmlformats.org/package/2006/relationships"><Relationship Id="rId1" Type="http://schemas.openxmlformats.org/officeDocument/2006/relationships/customXmlProps" Target="itemProps1565.xml"/></Relationships>
</file>

<file path=customXml/_rels/item1566.xml.rels><?xml version="1.0" encoding="UTF-8" standalone="yes"?>
<Relationships xmlns="http://schemas.openxmlformats.org/package/2006/relationships"><Relationship Id="rId1" Type="http://schemas.openxmlformats.org/officeDocument/2006/relationships/customXmlProps" Target="itemProps1566.xml"/></Relationships>
</file>

<file path=customXml/_rels/item1567.xml.rels><?xml version="1.0" encoding="UTF-8" standalone="yes"?>
<Relationships xmlns="http://schemas.openxmlformats.org/package/2006/relationships"><Relationship Id="rId1" Type="http://schemas.openxmlformats.org/officeDocument/2006/relationships/customXmlProps" Target="itemProps1567.xml"/></Relationships>
</file>

<file path=customXml/_rels/item1568.xml.rels><?xml version="1.0" encoding="UTF-8" standalone="yes"?>
<Relationships xmlns="http://schemas.openxmlformats.org/package/2006/relationships"><Relationship Id="rId1" Type="http://schemas.openxmlformats.org/officeDocument/2006/relationships/customXmlProps" Target="itemProps1568.xml"/></Relationships>
</file>

<file path=customXml/_rels/item1569.xml.rels><?xml version="1.0" encoding="UTF-8" standalone="yes"?>
<Relationships xmlns="http://schemas.openxmlformats.org/package/2006/relationships"><Relationship Id="rId1" Type="http://schemas.openxmlformats.org/officeDocument/2006/relationships/customXmlProps" Target="itemProps1569.xml"/></Relationships>
</file>

<file path=customXml/_rels/item157.xml.rels><?xml version="1.0" encoding="UTF-8" standalone="yes"?>
<Relationships xmlns="http://schemas.openxmlformats.org/package/2006/relationships"><Relationship Id="rId1" Type="http://schemas.openxmlformats.org/officeDocument/2006/relationships/customXmlProps" Target="itemProps157.xml"/></Relationships>
</file>

<file path=customXml/_rels/item1570.xml.rels><?xml version="1.0" encoding="UTF-8" standalone="yes"?>
<Relationships xmlns="http://schemas.openxmlformats.org/package/2006/relationships"><Relationship Id="rId1" Type="http://schemas.openxmlformats.org/officeDocument/2006/relationships/customXmlProps" Target="itemProps1570.xml"/></Relationships>
</file>

<file path=customXml/_rels/item1571.xml.rels><?xml version="1.0" encoding="UTF-8" standalone="yes"?>
<Relationships xmlns="http://schemas.openxmlformats.org/package/2006/relationships"><Relationship Id="rId1" Type="http://schemas.openxmlformats.org/officeDocument/2006/relationships/customXmlProps" Target="itemProps1571.xml"/></Relationships>
</file>

<file path=customXml/_rels/item1572.xml.rels><?xml version="1.0" encoding="UTF-8" standalone="yes"?>
<Relationships xmlns="http://schemas.openxmlformats.org/package/2006/relationships"><Relationship Id="rId1" Type="http://schemas.openxmlformats.org/officeDocument/2006/relationships/customXmlProps" Target="itemProps1572.xml"/></Relationships>
</file>

<file path=customXml/_rels/item1573.xml.rels><?xml version="1.0" encoding="UTF-8" standalone="yes"?>
<Relationships xmlns="http://schemas.openxmlformats.org/package/2006/relationships"><Relationship Id="rId1" Type="http://schemas.openxmlformats.org/officeDocument/2006/relationships/customXmlProps" Target="itemProps1573.xml"/></Relationships>
</file>

<file path=customXml/_rels/item1574.xml.rels><?xml version="1.0" encoding="UTF-8" standalone="yes"?>
<Relationships xmlns="http://schemas.openxmlformats.org/package/2006/relationships"><Relationship Id="rId1" Type="http://schemas.openxmlformats.org/officeDocument/2006/relationships/customXmlProps" Target="itemProps1574.xml"/></Relationships>
</file>

<file path=customXml/_rels/item1575.xml.rels><?xml version="1.0" encoding="UTF-8" standalone="yes"?>
<Relationships xmlns="http://schemas.openxmlformats.org/package/2006/relationships"><Relationship Id="rId1" Type="http://schemas.openxmlformats.org/officeDocument/2006/relationships/customXmlProps" Target="itemProps1575.xml"/></Relationships>
</file>

<file path=customXml/_rels/item1576.xml.rels><?xml version="1.0" encoding="UTF-8" standalone="yes"?>
<Relationships xmlns="http://schemas.openxmlformats.org/package/2006/relationships"><Relationship Id="rId1" Type="http://schemas.openxmlformats.org/officeDocument/2006/relationships/customXmlProps" Target="itemProps1576.xml"/></Relationships>
</file>

<file path=customXml/_rels/item1577.xml.rels><?xml version="1.0" encoding="UTF-8" standalone="yes"?>
<Relationships xmlns="http://schemas.openxmlformats.org/package/2006/relationships"><Relationship Id="rId1" Type="http://schemas.openxmlformats.org/officeDocument/2006/relationships/customXmlProps" Target="itemProps1577.xml"/></Relationships>
</file>

<file path=customXml/_rels/item1578.xml.rels><?xml version="1.0" encoding="UTF-8" standalone="yes"?>
<Relationships xmlns="http://schemas.openxmlformats.org/package/2006/relationships"><Relationship Id="rId1" Type="http://schemas.openxmlformats.org/officeDocument/2006/relationships/customXmlProps" Target="itemProps1578.xml"/></Relationships>
</file>

<file path=customXml/_rels/item1579.xml.rels><?xml version="1.0" encoding="UTF-8" standalone="yes"?>
<Relationships xmlns="http://schemas.openxmlformats.org/package/2006/relationships"><Relationship Id="rId1" Type="http://schemas.openxmlformats.org/officeDocument/2006/relationships/customXmlProps" Target="itemProps1579.xml"/></Relationships>
</file>

<file path=customXml/_rels/item158.xml.rels><?xml version="1.0" encoding="UTF-8" standalone="yes"?>
<Relationships xmlns="http://schemas.openxmlformats.org/package/2006/relationships"><Relationship Id="rId1" Type="http://schemas.openxmlformats.org/officeDocument/2006/relationships/customXmlProps" Target="itemProps158.xml"/></Relationships>
</file>

<file path=customXml/_rels/item1580.xml.rels><?xml version="1.0" encoding="UTF-8" standalone="yes"?>
<Relationships xmlns="http://schemas.openxmlformats.org/package/2006/relationships"><Relationship Id="rId1" Type="http://schemas.openxmlformats.org/officeDocument/2006/relationships/customXmlProps" Target="itemProps1580.xml"/></Relationships>
</file>

<file path=customXml/_rels/item1581.xml.rels><?xml version="1.0" encoding="UTF-8" standalone="yes"?>
<Relationships xmlns="http://schemas.openxmlformats.org/package/2006/relationships"><Relationship Id="rId1" Type="http://schemas.openxmlformats.org/officeDocument/2006/relationships/customXmlProps" Target="itemProps1581.xml"/></Relationships>
</file>

<file path=customXml/_rels/item1582.xml.rels><?xml version="1.0" encoding="UTF-8" standalone="yes"?>
<Relationships xmlns="http://schemas.openxmlformats.org/package/2006/relationships"><Relationship Id="rId1" Type="http://schemas.openxmlformats.org/officeDocument/2006/relationships/customXmlProps" Target="itemProps1582.xml"/></Relationships>
</file>

<file path=customXml/_rels/item1583.xml.rels><?xml version="1.0" encoding="UTF-8" standalone="yes"?>
<Relationships xmlns="http://schemas.openxmlformats.org/package/2006/relationships"><Relationship Id="rId1" Type="http://schemas.openxmlformats.org/officeDocument/2006/relationships/customXmlProps" Target="itemProps1583.xml"/></Relationships>
</file>

<file path=customXml/_rels/item1584.xml.rels><?xml version="1.0" encoding="UTF-8" standalone="yes"?>
<Relationships xmlns="http://schemas.openxmlformats.org/package/2006/relationships"><Relationship Id="rId1" Type="http://schemas.openxmlformats.org/officeDocument/2006/relationships/customXmlProps" Target="itemProps1584.xml"/></Relationships>
</file>

<file path=customXml/_rels/item1585.xml.rels><?xml version="1.0" encoding="UTF-8" standalone="yes"?>
<Relationships xmlns="http://schemas.openxmlformats.org/package/2006/relationships"><Relationship Id="rId1" Type="http://schemas.openxmlformats.org/officeDocument/2006/relationships/customXmlProps" Target="itemProps1585.xml"/></Relationships>
</file>

<file path=customXml/_rels/item1586.xml.rels><?xml version="1.0" encoding="UTF-8" standalone="yes"?>
<Relationships xmlns="http://schemas.openxmlformats.org/package/2006/relationships"><Relationship Id="rId1" Type="http://schemas.openxmlformats.org/officeDocument/2006/relationships/customXmlProps" Target="itemProps1586.xml"/></Relationships>
</file>

<file path=customXml/_rels/item1587.xml.rels><?xml version="1.0" encoding="UTF-8" standalone="yes"?>
<Relationships xmlns="http://schemas.openxmlformats.org/package/2006/relationships"><Relationship Id="rId1" Type="http://schemas.openxmlformats.org/officeDocument/2006/relationships/customXmlProps" Target="itemProps1587.xml"/></Relationships>
</file>

<file path=customXml/_rels/item1588.xml.rels><?xml version="1.0" encoding="UTF-8" standalone="yes"?>
<Relationships xmlns="http://schemas.openxmlformats.org/package/2006/relationships"><Relationship Id="rId1" Type="http://schemas.openxmlformats.org/officeDocument/2006/relationships/customXmlProps" Target="itemProps1588.xml"/></Relationships>
</file>

<file path=customXml/_rels/item1589.xml.rels><?xml version="1.0" encoding="UTF-8" standalone="yes"?>
<Relationships xmlns="http://schemas.openxmlformats.org/package/2006/relationships"><Relationship Id="rId1" Type="http://schemas.openxmlformats.org/officeDocument/2006/relationships/customXmlProps" Target="itemProps1589.xml"/></Relationships>
</file>

<file path=customXml/_rels/item159.xml.rels><?xml version="1.0" encoding="UTF-8" standalone="yes"?>
<Relationships xmlns="http://schemas.openxmlformats.org/package/2006/relationships"><Relationship Id="rId1" Type="http://schemas.openxmlformats.org/officeDocument/2006/relationships/customXmlProps" Target="itemProps159.xml"/></Relationships>
</file>

<file path=customXml/_rels/item1590.xml.rels><?xml version="1.0" encoding="UTF-8" standalone="yes"?>
<Relationships xmlns="http://schemas.openxmlformats.org/package/2006/relationships"><Relationship Id="rId1" Type="http://schemas.openxmlformats.org/officeDocument/2006/relationships/customXmlProps" Target="itemProps1590.xml"/></Relationships>
</file>

<file path=customXml/_rels/item1591.xml.rels><?xml version="1.0" encoding="UTF-8" standalone="yes"?>
<Relationships xmlns="http://schemas.openxmlformats.org/package/2006/relationships"><Relationship Id="rId1" Type="http://schemas.openxmlformats.org/officeDocument/2006/relationships/customXmlProps" Target="itemProps1591.xml"/></Relationships>
</file>

<file path=customXml/_rels/item1592.xml.rels><?xml version="1.0" encoding="UTF-8" standalone="yes"?>
<Relationships xmlns="http://schemas.openxmlformats.org/package/2006/relationships"><Relationship Id="rId1" Type="http://schemas.openxmlformats.org/officeDocument/2006/relationships/customXmlProps" Target="itemProps1592.xml"/></Relationships>
</file>

<file path=customXml/_rels/item1593.xml.rels><?xml version="1.0" encoding="UTF-8" standalone="yes"?>
<Relationships xmlns="http://schemas.openxmlformats.org/package/2006/relationships"><Relationship Id="rId1" Type="http://schemas.openxmlformats.org/officeDocument/2006/relationships/customXmlProps" Target="itemProps1593.xml"/></Relationships>
</file>

<file path=customXml/_rels/item1594.xml.rels><?xml version="1.0" encoding="UTF-8" standalone="yes"?>
<Relationships xmlns="http://schemas.openxmlformats.org/package/2006/relationships"><Relationship Id="rId1" Type="http://schemas.openxmlformats.org/officeDocument/2006/relationships/customXmlProps" Target="itemProps1594.xml"/></Relationships>
</file>

<file path=customXml/_rels/item1595.xml.rels><?xml version="1.0" encoding="UTF-8" standalone="yes"?>
<Relationships xmlns="http://schemas.openxmlformats.org/package/2006/relationships"><Relationship Id="rId1" Type="http://schemas.openxmlformats.org/officeDocument/2006/relationships/customXmlProps" Target="itemProps1595.xml"/></Relationships>
</file>

<file path=customXml/_rels/item1596.xml.rels><?xml version="1.0" encoding="UTF-8" standalone="yes"?>
<Relationships xmlns="http://schemas.openxmlformats.org/package/2006/relationships"><Relationship Id="rId1" Type="http://schemas.openxmlformats.org/officeDocument/2006/relationships/customXmlProps" Target="itemProps1596.xml"/></Relationships>
</file>

<file path=customXml/_rels/item1597.xml.rels><?xml version="1.0" encoding="UTF-8" standalone="yes"?>
<Relationships xmlns="http://schemas.openxmlformats.org/package/2006/relationships"><Relationship Id="rId1" Type="http://schemas.openxmlformats.org/officeDocument/2006/relationships/customXmlProps" Target="itemProps1597.xml"/></Relationships>
</file>

<file path=customXml/_rels/item1598.xml.rels><?xml version="1.0" encoding="UTF-8" standalone="yes"?>
<Relationships xmlns="http://schemas.openxmlformats.org/package/2006/relationships"><Relationship Id="rId1" Type="http://schemas.openxmlformats.org/officeDocument/2006/relationships/customXmlProps" Target="itemProps1598.xml"/></Relationships>
</file>

<file path=customXml/_rels/item1599.xml.rels><?xml version="1.0" encoding="UTF-8" standalone="yes"?>
<Relationships xmlns="http://schemas.openxmlformats.org/package/2006/relationships"><Relationship Id="rId1" Type="http://schemas.openxmlformats.org/officeDocument/2006/relationships/customXmlProps" Target="itemProps1599.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60.xml.rels><?xml version="1.0" encoding="UTF-8" standalone="yes"?>
<Relationships xmlns="http://schemas.openxmlformats.org/package/2006/relationships"><Relationship Id="rId1" Type="http://schemas.openxmlformats.org/officeDocument/2006/relationships/customXmlProps" Target="itemProps160.xml"/></Relationships>
</file>

<file path=customXml/_rels/item1600.xml.rels><?xml version="1.0" encoding="UTF-8" standalone="yes"?>
<Relationships xmlns="http://schemas.openxmlformats.org/package/2006/relationships"><Relationship Id="rId1" Type="http://schemas.openxmlformats.org/officeDocument/2006/relationships/customXmlProps" Target="itemProps1600.xml"/></Relationships>
</file>

<file path=customXml/_rels/item1601.xml.rels><?xml version="1.0" encoding="UTF-8" standalone="yes"?>
<Relationships xmlns="http://schemas.openxmlformats.org/package/2006/relationships"><Relationship Id="rId1" Type="http://schemas.openxmlformats.org/officeDocument/2006/relationships/customXmlProps" Target="itemProps1601.xml"/></Relationships>
</file>

<file path=customXml/_rels/item1602.xml.rels><?xml version="1.0" encoding="UTF-8" standalone="yes"?>
<Relationships xmlns="http://schemas.openxmlformats.org/package/2006/relationships"><Relationship Id="rId1" Type="http://schemas.openxmlformats.org/officeDocument/2006/relationships/customXmlProps" Target="itemProps1602.xml"/></Relationships>
</file>

<file path=customXml/_rels/item1603.xml.rels><?xml version="1.0" encoding="UTF-8" standalone="yes"?>
<Relationships xmlns="http://schemas.openxmlformats.org/package/2006/relationships"><Relationship Id="rId1" Type="http://schemas.openxmlformats.org/officeDocument/2006/relationships/customXmlProps" Target="itemProps1603.xml"/></Relationships>
</file>

<file path=customXml/_rels/item1604.xml.rels><?xml version="1.0" encoding="UTF-8" standalone="yes"?>
<Relationships xmlns="http://schemas.openxmlformats.org/package/2006/relationships"><Relationship Id="rId1" Type="http://schemas.openxmlformats.org/officeDocument/2006/relationships/customXmlProps" Target="itemProps1604.xml"/></Relationships>
</file>

<file path=customXml/_rels/item1605.xml.rels><?xml version="1.0" encoding="UTF-8" standalone="yes"?>
<Relationships xmlns="http://schemas.openxmlformats.org/package/2006/relationships"><Relationship Id="rId1" Type="http://schemas.openxmlformats.org/officeDocument/2006/relationships/customXmlProps" Target="itemProps1605.xml"/></Relationships>
</file>

<file path=customXml/_rels/item1606.xml.rels><?xml version="1.0" encoding="UTF-8" standalone="yes"?>
<Relationships xmlns="http://schemas.openxmlformats.org/package/2006/relationships"><Relationship Id="rId1" Type="http://schemas.openxmlformats.org/officeDocument/2006/relationships/customXmlProps" Target="itemProps1606.xml"/></Relationships>
</file>

<file path=customXml/_rels/item1607.xml.rels><?xml version="1.0" encoding="UTF-8" standalone="yes"?>
<Relationships xmlns="http://schemas.openxmlformats.org/package/2006/relationships"><Relationship Id="rId1" Type="http://schemas.openxmlformats.org/officeDocument/2006/relationships/customXmlProps" Target="itemProps1607.xml"/></Relationships>
</file>

<file path=customXml/_rels/item1608.xml.rels><?xml version="1.0" encoding="UTF-8" standalone="yes"?>
<Relationships xmlns="http://schemas.openxmlformats.org/package/2006/relationships"><Relationship Id="rId1" Type="http://schemas.openxmlformats.org/officeDocument/2006/relationships/customXmlProps" Target="itemProps1608.xml"/></Relationships>
</file>

<file path=customXml/_rels/item1609.xml.rels><?xml version="1.0" encoding="UTF-8" standalone="yes"?>
<Relationships xmlns="http://schemas.openxmlformats.org/package/2006/relationships"><Relationship Id="rId1" Type="http://schemas.openxmlformats.org/officeDocument/2006/relationships/customXmlProps" Target="itemProps1609.xml"/></Relationships>
</file>

<file path=customXml/_rels/item161.xml.rels><?xml version="1.0" encoding="UTF-8" standalone="yes"?>
<Relationships xmlns="http://schemas.openxmlformats.org/package/2006/relationships"><Relationship Id="rId1" Type="http://schemas.openxmlformats.org/officeDocument/2006/relationships/customXmlProps" Target="itemProps161.xml"/></Relationships>
</file>

<file path=customXml/_rels/item1610.xml.rels><?xml version="1.0" encoding="UTF-8" standalone="yes"?>
<Relationships xmlns="http://schemas.openxmlformats.org/package/2006/relationships"><Relationship Id="rId1" Type="http://schemas.openxmlformats.org/officeDocument/2006/relationships/customXmlProps" Target="itemProps1610.xml"/></Relationships>
</file>

<file path=customXml/_rels/item1611.xml.rels><?xml version="1.0" encoding="UTF-8" standalone="yes"?>
<Relationships xmlns="http://schemas.openxmlformats.org/package/2006/relationships"><Relationship Id="rId1" Type="http://schemas.openxmlformats.org/officeDocument/2006/relationships/customXmlProps" Target="itemProps1611.xml"/></Relationships>
</file>

<file path=customXml/_rels/item1612.xml.rels><?xml version="1.0" encoding="UTF-8" standalone="yes"?>
<Relationships xmlns="http://schemas.openxmlformats.org/package/2006/relationships"><Relationship Id="rId1" Type="http://schemas.openxmlformats.org/officeDocument/2006/relationships/customXmlProps" Target="itemProps1612.xml"/></Relationships>
</file>

<file path=customXml/_rels/item1613.xml.rels><?xml version="1.0" encoding="UTF-8" standalone="yes"?>
<Relationships xmlns="http://schemas.openxmlformats.org/package/2006/relationships"><Relationship Id="rId1" Type="http://schemas.openxmlformats.org/officeDocument/2006/relationships/customXmlProps" Target="itemProps1613.xml"/></Relationships>
</file>

<file path=customXml/_rels/item1614.xml.rels><?xml version="1.0" encoding="UTF-8" standalone="yes"?>
<Relationships xmlns="http://schemas.openxmlformats.org/package/2006/relationships"><Relationship Id="rId1" Type="http://schemas.openxmlformats.org/officeDocument/2006/relationships/customXmlProps" Target="itemProps1614.xml"/></Relationships>
</file>

<file path=customXml/_rels/item1615.xml.rels><?xml version="1.0" encoding="UTF-8" standalone="yes"?>
<Relationships xmlns="http://schemas.openxmlformats.org/package/2006/relationships"><Relationship Id="rId1" Type="http://schemas.openxmlformats.org/officeDocument/2006/relationships/customXmlProps" Target="itemProps1615.xml"/></Relationships>
</file>

<file path=customXml/_rels/item1616.xml.rels><?xml version="1.0" encoding="UTF-8" standalone="yes"?>
<Relationships xmlns="http://schemas.openxmlformats.org/package/2006/relationships"><Relationship Id="rId1" Type="http://schemas.openxmlformats.org/officeDocument/2006/relationships/customXmlProps" Target="itemProps1616.xml"/></Relationships>
</file>

<file path=customXml/_rels/item1617.xml.rels><?xml version="1.0" encoding="UTF-8" standalone="yes"?>
<Relationships xmlns="http://schemas.openxmlformats.org/package/2006/relationships"><Relationship Id="rId1" Type="http://schemas.openxmlformats.org/officeDocument/2006/relationships/customXmlProps" Target="itemProps1617.xml"/></Relationships>
</file>

<file path=customXml/_rels/item1618.xml.rels><?xml version="1.0" encoding="UTF-8" standalone="yes"?>
<Relationships xmlns="http://schemas.openxmlformats.org/package/2006/relationships"><Relationship Id="rId1" Type="http://schemas.openxmlformats.org/officeDocument/2006/relationships/customXmlProps" Target="itemProps1618.xml"/></Relationships>
</file>

<file path=customXml/_rels/item1619.xml.rels><?xml version="1.0" encoding="UTF-8" standalone="yes"?>
<Relationships xmlns="http://schemas.openxmlformats.org/package/2006/relationships"><Relationship Id="rId1" Type="http://schemas.openxmlformats.org/officeDocument/2006/relationships/customXmlProps" Target="itemProps1619.xml"/></Relationships>
</file>

<file path=customXml/_rels/item162.xml.rels><?xml version="1.0" encoding="UTF-8" standalone="yes"?>
<Relationships xmlns="http://schemas.openxmlformats.org/package/2006/relationships"><Relationship Id="rId1" Type="http://schemas.openxmlformats.org/officeDocument/2006/relationships/customXmlProps" Target="itemProps162.xml"/></Relationships>
</file>

<file path=customXml/_rels/item1620.xml.rels><?xml version="1.0" encoding="UTF-8" standalone="yes"?>
<Relationships xmlns="http://schemas.openxmlformats.org/package/2006/relationships"><Relationship Id="rId1" Type="http://schemas.openxmlformats.org/officeDocument/2006/relationships/customXmlProps" Target="itemProps1620.xml"/></Relationships>
</file>

<file path=customXml/_rels/item1621.xml.rels><?xml version="1.0" encoding="UTF-8" standalone="yes"?>
<Relationships xmlns="http://schemas.openxmlformats.org/package/2006/relationships"><Relationship Id="rId1" Type="http://schemas.openxmlformats.org/officeDocument/2006/relationships/customXmlProps" Target="itemProps1621.xml"/></Relationships>
</file>

<file path=customXml/_rels/item1622.xml.rels><?xml version="1.0" encoding="UTF-8" standalone="yes"?>
<Relationships xmlns="http://schemas.openxmlformats.org/package/2006/relationships"><Relationship Id="rId1" Type="http://schemas.openxmlformats.org/officeDocument/2006/relationships/customXmlProps" Target="itemProps1622.xml"/></Relationships>
</file>

<file path=customXml/_rels/item1623.xml.rels><?xml version="1.0" encoding="UTF-8" standalone="yes"?>
<Relationships xmlns="http://schemas.openxmlformats.org/package/2006/relationships"><Relationship Id="rId1" Type="http://schemas.openxmlformats.org/officeDocument/2006/relationships/customXmlProps" Target="itemProps1623.xml"/></Relationships>
</file>

<file path=customXml/_rels/item1624.xml.rels><?xml version="1.0" encoding="UTF-8" standalone="yes"?>
<Relationships xmlns="http://schemas.openxmlformats.org/package/2006/relationships"><Relationship Id="rId1" Type="http://schemas.openxmlformats.org/officeDocument/2006/relationships/customXmlProps" Target="itemProps1624.xml"/></Relationships>
</file>

<file path=customXml/_rels/item1625.xml.rels><?xml version="1.0" encoding="UTF-8" standalone="yes"?>
<Relationships xmlns="http://schemas.openxmlformats.org/package/2006/relationships"><Relationship Id="rId1" Type="http://schemas.openxmlformats.org/officeDocument/2006/relationships/customXmlProps" Target="itemProps1625.xml"/></Relationships>
</file>

<file path=customXml/_rels/item1626.xml.rels><?xml version="1.0" encoding="UTF-8" standalone="yes"?>
<Relationships xmlns="http://schemas.openxmlformats.org/package/2006/relationships"><Relationship Id="rId1" Type="http://schemas.openxmlformats.org/officeDocument/2006/relationships/customXmlProps" Target="itemProps1626.xml"/></Relationships>
</file>

<file path=customXml/_rels/item1627.xml.rels><?xml version="1.0" encoding="UTF-8" standalone="yes"?>
<Relationships xmlns="http://schemas.openxmlformats.org/package/2006/relationships"><Relationship Id="rId1" Type="http://schemas.openxmlformats.org/officeDocument/2006/relationships/customXmlProps" Target="itemProps1627.xml"/></Relationships>
</file>

<file path=customXml/_rels/item1628.xml.rels><?xml version="1.0" encoding="UTF-8" standalone="yes"?>
<Relationships xmlns="http://schemas.openxmlformats.org/package/2006/relationships"><Relationship Id="rId1" Type="http://schemas.openxmlformats.org/officeDocument/2006/relationships/customXmlProps" Target="itemProps1628.xml"/></Relationships>
</file>

<file path=customXml/_rels/item1629.xml.rels><?xml version="1.0" encoding="UTF-8" standalone="yes"?>
<Relationships xmlns="http://schemas.openxmlformats.org/package/2006/relationships"><Relationship Id="rId1" Type="http://schemas.openxmlformats.org/officeDocument/2006/relationships/customXmlProps" Target="itemProps1629.xml"/></Relationships>
</file>

<file path=customXml/_rels/item163.xml.rels><?xml version="1.0" encoding="UTF-8" standalone="yes"?>
<Relationships xmlns="http://schemas.openxmlformats.org/package/2006/relationships"><Relationship Id="rId1" Type="http://schemas.openxmlformats.org/officeDocument/2006/relationships/customXmlProps" Target="itemProps163.xml"/></Relationships>
</file>

<file path=customXml/_rels/item1630.xml.rels><?xml version="1.0" encoding="UTF-8" standalone="yes"?>
<Relationships xmlns="http://schemas.openxmlformats.org/package/2006/relationships"><Relationship Id="rId1" Type="http://schemas.openxmlformats.org/officeDocument/2006/relationships/customXmlProps" Target="itemProps1630.xml"/></Relationships>
</file>

<file path=customXml/_rels/item1631.xml.rels><?xml version="1.0" encoding="UTF-8" standalone="yes"?>
<Relationships xmlns="http://schemas.openxmlformats.org/package/2006/relationships"><Relationship Id="rId1" Type="http://schemas.openxmlformats.org/officeDocument/2006/relationships/customXmlProps" Target="itemProps1631.xml"/></Relationships>
</file>

<file path=customXml/_rels/item1632.xml.rels><?xml version="1.0" encoding="UTF-8" standalone="yes"?>
<Relationships xmlns="http://schemas.openxmlformats.org/package/2006/relationships"><Relationship Id="rId1" Type="http://schemas.openxmlformats.org/officeDocument/2006/relationships/customXmlProps" Target="itemProps1632.xml"/></Relationships>
</file>

<file path=customXml/_rels/item1633.xml.rels><?xml version="1.0" encoding="UTF-8" standalone="yes"?>
<Relationships xmlns="http://schemas.openxmlformats.org/package/2006/relationships"><Relationship Id="rId1" Type="http://schemas.openxmlformats.org/officeDocument/2006/relationships/customXmlProps" Target="itemProps1633.xml"/></Relationships>
</file>

<file path=customXml/_rels/item1634.xml.rels><?xml version="1.0" encoding="UTF-8" standalone="yes"?>
<Relationships xmlns="http://schemas.openxmlformats.org/package/2006/relationships"><Relationship Id="rId1" Type="http://schemas.openxmlformats.org/officeDocument/2006/relationships/customXmlProps" Target="itemProps1634.xml"/></Relationships>
</file>

<file path=customXml/_rels/item1635.xml.rels><?xml version="1.0" encoding="UTF-8" standalone="yes"?>
<Relationships xmlns="http://schemas.openxmlformats.org/package/2006/relationships"><Relationship Id="rId1" Type="http://schemas.openxmlformats.org/officeDocument/2006/relationships/customXmlProps" Target="itemProps1635.xml"/></Relationships>
</file>

<file path=customXml/_rels/item1636.xml.rels><?xml version="1.0" encoding="UTF-8" standalone="yes"?>
<Relationships xmlns="http://schemas.openxmlformats.org/package/2006/relationships"><Relationship Id="rId1" Type="http://schemas.openxmlformats.org/officeDocument/2006/relationships/customXmlProps" Target="itemProps1636.xml"/></Relationships>
</file>

<file path=customXml/_rels/item1637.xml.rels><?xml version="1.0" encoding="UTF-8" standalone="yes"?>
<Relationships xmlns="http://schemas.openxmlformats.org/package/2006/relationships"><Relationship Id="rId1" Type="http://schemas.openxmlformats.org/officeDocument/2006/relationships/customXmlProps" Target="itemProps1637.xml"/></Relationships>
</file>

<file path=customXml/_rels/item1638.xml.rels><?xml version="1.0" encoding="UTF-8" standalone="yes"?>
<Relationships xmlns="http://schemas.openxmlformats.org/package/2006/relationships"><Relationship Id="rId1" Type="http://schemas.openxmlformats.org/officeDocument/2006/relationships/customXmlProps" Target="itemProps1638.xml"/></Relationships>
</file>

<file path=customXml/_rels/item1639.xml.rels><?xml version="1.0" encoding="UTF-8" standalone="yes"?>
<Relationships xmlns="http://schemas.openxmlformats.org/package/2006/relationships"><Relationship Id="rId1" Type="http://schemas.openxmlformats.org/officeDocument/2006/relationships/customXmlProps" Target="itemProps1639.xml"/></Relationships>
</file>

<file path=customXml/_rels/item164.xml.rels><?xml version="1.0" encoding="UTF-8" standalone="yes"?>
<Relationships xmlns="http://schemas.openxmlformats.org/package/2006/relationships"><Relationship Id="rId1" Type="http://schemas.openxmlformats.org/officeDocument/2006/relationships/customXmlProps" Target="itemProps164.xml"/></Relationships>
</file>

<file path=customXml/_rels/item1640.xml.rels><?xml version="1.0" encoding="UTF-8" standalone="yes"?>
<Relationships xmlns="http://schemas.openxmlformats.org/package/2006/relationships"><Relationship Id="rId1" Type="http://schemas.openxmlformats.org/officeDocument/2006/relationships/customXmlProps" Target="itemProps1640.xml"/></Relationships>
</file>

<file path=customXml/_rels/item1641.xml.rels><?xml version="1.0" encoding="UTF-8" standalone="yes"?>
<Relationships xmlns="http://schemas.openxmlformats.org/package/2006/relationships"><Relationship Id="rId1" Type="http://schemas.openxmlformats.org/officeDocument/2006/relationships/customXmlProps" Target="itemProps1641.xml"/></Relationships>
</file>

<file path=customXml/_rels/item1642.xml.rels><?xml version="1.0" encoding="UTF-8" standalone="yes"?>
<Relationships xmlns="http://schemas.openxmlformats.org/package/2006/relationships"><Relationship Id="rId1" Type="http://schemas.openxmlformats.org/officeDocument/2006/relationships/customXmlProps" Target="itemProps1642.xml"/></Relationships>
</file>

<file path=customXml/_rels/item1643.xml.rels><?xml version="1.0" encoding="UTF-8" standalone="yes"?>
<Relationships xmlns="http://schemas.openxmlformats.org/package/2006/relationships"><Relationship Id="rId1" Type="http://schemas.openxmlformats.org/officeDocument/2006/relationships/customXmlProps" Target="itemProps1643.xml"/></Relationships>
</file>

<file path=customXml/_rels/item1644.xml.rels><?xml version="1.0" encoding="UTF-8" standalone="yes"?>
<Relationships xmlns="http://schemas.openxmlformats.org/package/2006/relationships"><Relationship Id="rId1" Type="http://schemas.openxmlformats.org/officeDocument/2006/relationships/customXmlProps" Target="itemProps1644.xml"/></Relationships>
</file>

<file path=customXml/_rels/item1645.xml.rels><?xml version="1.0" encoding="UTF-8" standalone="yes"?>
<Relationships xmlns="http://schemas.openxmlformats.org/package/2006/relationships"><Relationship Id="rId1" Type="http://schemas.openxmlformats.org/officeDocument/2006/relationships/customXmlProps" Target="itemProps1645.xml"/></Relationships>
</file>

<file path=customXml/_rels/item1646.xml.rels><?xml version="1.0" encoding="UTF-8" standalone="yes"?>
<Relationships xmlns="http://schemas.openxmlformats.org/package/2006/relationships"><Relationship Id="rId1" Type="http://schemas.openxmlformats.org/officeDocument/2006/relationships/customXmlProps" Target="itemProps1646.xml"/></Relationships>
</file>

<file path=customXml/_rels/item1647.xml.rels><?xml version="1.0" encoding="UTF-8" standalone="yes"?>
<Relationships xmlns="http://schemas.openxmlformats.org/package/2006/relationships"><Relationship Id="rId1" Type="http://schemas.openxmlformats.org/officeDocument/2006/relationships/customXmlProps" Target="itemProps1647.xml"/></Relationships>
</file>

<file path=customXml/_rels/item1648.xml.rels><?xml version="1.0" encoding="UTF-8" standalone="yes"?>
<Relationships xmlns="http://schemas.openxmlformats.org/package/2006/relationships"><Relationship Id="rId1" Type="http://schemas.openxmlformats.org/officeDocument/2006/relationships/customXmlProps" Target="itemProps1648.xml"/></Relationships>
</file>

<file path=customXml/_rels/item1649.xml.rels><?xml version="1.0" encoding="UTF-8" standalone="yes"?>
<Relationships xmlns="http://schemas.openxmlformats.org/package/2006/relationships"><Relationship Id="rId1" Type="http://schemas.openxmlformats.org/officeDocument/2006/relationships/customXmlProps" Target="itemProps1649.xml"/></Relationships>
</file>

<file path=customXml/_rels/item165.xml.rels><?xml version="1.0" encoding="UTF-8" standalone="yes"?>
<Relationships xmlns="http://schemas.openxmlformats.org/package/2006/relationships"><Relationship Id="rId1" Type="http://schemas.openxmlformats.org/officeDocument/2006/relationships/customXmlProps" Target="itemProps165.xml"/></Relationships>
</file>

<file path=customXml/_rels/item1650.xml.rels><?xml version="1.0" encoding="UTF-8" standalone="yes"?>
<Relationships xmlns="http://schemas.openxmlformats.org/package/2006/relationships"><Relationship Id="rId1" Type="http://schemas.openxmlformats.org/officeDocument/2006/relationships/customXmlProps" Target="itemProps1650.xml"/></Relationships>
</file>

<file path=customXml/_rels/item1651.xml.rels><?xml version="1.0" encoding="UTF-8" standalone="yes"?>
<Relationships xmlns="http://schemas.openxmlformats.org/package/2006/relationships"><Relationship Id="rId1" Type="http://schemas.openxmlformats.org/officeDocument/2006/relationships/customXmlProps" Target="itemProps1651.xml"/></Relationships>
</file>

<file path=customXml/_rels/item1652.xml.rels><?xml version="1.0" encoding="UTF-8" standalone="yes"?>
<Relationships xmlns="http://schemas.openxmlformats.org/package/2006/relationships"><Relationship Id="rId1" Type="http://schemas.openxmlformats.org/officeDocument/2006/relationships/customXmlProps" Target="itemProps1652.xml"/></Relationships>
</file>

<file path=customXml/_rels/item1653.xml.rels><?xml version="1.0" encoding="UTF-8" standalone="yes"?>
<Relationships xmlns="http://schemas.openxmlformats.org/package/2006/relationships"><Relationship Id="rId1" Type="http://schemas.openxmlformats.org/officeDocument/2006/relationships/customXmlProps" Target="itemProps1653.xml"/></Relationships>
</file>

<file path=customXml/_rels/item1654.xml.rels><?xml version="1.0" encoding="UTF-8" standalone="yes"?>
<Relationships xmlns="http://schemas.openxmlformats.org/package/2006/relationships"><Relationship Id="rId1" Type="http://schemas.openxmlformats.org/officeDocument/2006/relationships/customXmlProps" Target="itemProps1654.xml"/></Relationships>
</file>

<file path=customXml/_rels/item1655.xml.rels><?xml version="1.0" encoding="UTF-8" standalone="yes"?>
<Relationships xmlns="http://schemas.openxmlformats.org/package/2006/relationships"><Relationship Id="rId1" Type="http://schemas.openxmlformats.org/officeDocument/2006/relationships/customXmlProps" Target="itemProps1655.xml"/></Relationships>
</file>

<file path=customXml/_rels/item1656.xml.rels><?xml version="1.0" encoding="UTF-8" standalone="yes"?>
<Relationships xmlns="http://schemas.openxmlformats.org/package/2006/relationships"><Relationship Id="rId1" Type="http://schemas.openxmlformats.org/officeDocument/2006/relationships/customXmlProps" Target="itemProps1656.xml"/></Relationships>
</file>

<file path=customXml/_rels/item1657.xml.rels><?xml version="1.0" encoding="UTF-8" standalone="yes"?>
<Relationships xmlns="http://schemas.openxmlformats.org/package/2006/relationships"><Relationship Id="rId1" Type="http://schemas.openxmlformats.org/officeDocument/2006/relationships/customXmlProps" Target="itemProps1657.xml"/></Relationships>
</file>

<file path=customXml/_rels/item1658.xml.rels><?xml version="1.0" encoding="UTF-8" standalone="yes"?>
<Relationships xmlns="http://schemas.openxmlformats.org/package/2006/relationships"><Relationship Id="rId1" Type="http://schemas.openxmlformats.org/officeDocument/2006/relationships/customXmlProps" Target="itemProps1658.xml"/></Relationships>
</file>

<file path=customXml/_rels/item1659.xml.rels><?xml version="1.0" encoding="UTF-8" standalone="yes"?>
<Relationships xmlns="http://schemas.openxmlformats.org/package/2006/relationships"><Relationship Id="rId1" Type="http://schemas.openxmlformats.org/officeDocument/2006/relationships/customXmlProps" Target="itemProps1659.xml"/></Relationships>
</file>

<file path=customXml/_rels/item166.xml.rels><?xml version="1.0" encoding="UTF-8" standalone="yes"?>
<Relationships xmlns="http://schemas.openxmlformats.org/package/2006/relationships"><Relationship Id="rId1" Type="http://schemas.openxmlformats.org/officeDocument/2006/relationships/customXmlProps" Target="itemProps166.xml"/></Relationships>
</file>

<file path=customXml/_rels/item1660.xml.rels><?xml version="1.0" encoding="UTF-8" standalone="yes"?>
<Relationships xmlns="http://schemas.openxmlformats.org/package/2006/relationships"><Relationship Id="rId1" Type="http://schemas.openxmlformats.org/officeDocument/2006/relationships/customXmlProps" Target="itemProps1660.xml"/></Relationships>
</file>

<file path=customXml/_rels/item1661.xml.rels><?xml version="1.0" encoding="UTF-8" standalone="yes"?>
<Relationships xmlns="http://schemas.openxmlformats.org/package/2006/relationships"><Relationship Id="rId1" Type="http://schemas.openxmlformats.org/officeDocument/2006/relationships/customXmlProps" Target="itemProps1661.xml"/></Relationships>
</file>

<file path=customXml/_rels/item1662.xml.rels><?xml version="1.0" encoding="UTF-8" standalone="yes"?>
<Relationships xmlns="http://schemas.openxmlformats.org/package/2006/relationships"><Relationship Id="rId1" Type="http://schemas.openxmlformats.org/officeDocument/2006/relationships/customXmlProps" Target="itemProps1662.xml"/></Relationships>
</file>

<file path=customXml/_rels/item1663.xml.rels><?xml version="1.0" encoding="UTF-8" standalone="yes"?>
<Relationships xmlns="http://schemas.openxmlformats.org/package/2006/relationships"><Relationship Id="rId1" Type="http://schemas.openxmlformats.org/officeDocument/2006/relationships/customXmlProps" Target="itemProps1663.xml"/></Relationships>
</file>

<file path=customXml/_rels/item1664.xml.rels><?xml version="1.0" encoding="UTF-8" standalone="yes"?>
<Relationships xmlns="http://schemas.openxmlformats.org/package/2006/relationships"><Relationship Id="rId1" Type="http://schemas.openxmlformats.org/officeDocument/2006/relationships/customXmlProps" Target="itemProps1664.xml"/></Relationships>
</file>

<file path=customXml/_rels/item1665.xml.rels><?xml version="1.0" encoding="UTF-8" standalone="yes"?>
<Relationships xmlns="http://schemas.openxmlformats.org/package/2006/relationships"><Relationship Id="rId1" Type="http://schemas.openxmlformats.org/officeDocument/2006/relationships/customXmlProps" Target="itemProps1665.xml"/></Relationships>
</file>

<file path=customXml/_rels/item1666.xml.rels><?xml version="1.0" encoding="UTF-8" standalone="yes"?>
<Relationships xmlns="http://schemas.openxmlformats.org/package/2006/relationships"><Relationship Id="rId1" Type="http://schemas.openxmlformats.org/officeDocument/2006/relationships/customXmlProps" Target="itemProps1666.xml"/></Relationships>
</file>

<file path=customXml/_rels/item1667.xml.rels><?xml version="1.0" encoding="UTF-8" standalone="yes"?>
<Relationships xmlns="http://schemas.openxmlformats.org/package/2006/relationships"><Relationship Id="rId1" Type="http://schemas.openxmlformats.org/officeDocument/2006/relationships/customXmlProps" Target="itemProps1667.xml"/></Relationships>
</file>

<file path=customXml/_rels/item1668.xml.rels><?xml version="1.0" encoding="UTF-8" standalone="yes"?>
<Relationships xmlns="http://schemas.openxmlformats.org/package/2006/relationships"><Relationship Id="rId1" Type="http://schemas.openxmlformats.org/officeDocument/2006/relationships/customXmlProps" Target="itemProps1668.xml"/></Relationships>
</file>

<file path=customXml/_rels/item1669.xml.rels><?xml version="1.0" encoding="UTF-8" standalone="yes"?>
<Relationships xmlns="http://schemas.openxmlformats.org/package/2006/relationships"><Relationship Id="rId1" Type="http://schemas.openxmlformats.org/officeDocument/2006/relationships/customXmlProps" Target="itemProps1669.xml"/></Relationships>
</file>

<file path=customXml/_rels/item167.xml.rels><?xml version="1.0" encoding="UTF-8" standalone="yes"?>
<Relationships xmlns="http://schemas.openxmlformats.org/package/2006/relationships"><Relationship Id="rId1" Type="http://schemas.openxmlformats.org/officeDocument/2006/relationships/customXmlProps" Target="itemProps167.xml"/></Relationships>
</file>

<file path=customXml/_rels/item1670.xml.rels><?xml version="1.0" encoding="UTF-8" standalone="yes"?>
<Relationships xmlns="http://schemas.openxmlformats.org/package/2006/relationships"><Relationship Id="rId1" Type="http://schemas.openxmlformats.org/officeDocument/2006/relationships/customXmlProps" Target="itemProps1670.xml"/></Relationships>
</file>

<file path=customXml/_rels/item1671.xml.rels><?xml version="1.0" encoding="UTF-8" standalone="yes"?>
<Relationships xmlns="http://schemas.openxmlformats.org/package/2006/relationships"><Relationship Id="rId1" Type="http://schemas.openxmlformats.org/officeDocument/2006/relationships/customXmlProps" Target="itemProps1671.xml"/></Relationships>
</file>

<file path=customXml/_rels/item1672.xml.rels><?xml version="1.0" encoding="UTF-8" standalone="yes"?>
<Relationships xmlns="http://schemas.openxmlformats.org/package/2006/relationships"><Relationship Id="rId1" Type="http://schemas.openxmlformats.org/officeDocument/2006/relationships/customXmlProps" Target="itemProps1672.xml"/></Relationships>
</file>

<file path=customXml/_rels/item1673.xml.rels><?xml version="1.0" encoding="UTF-8" standalone="yes"?>
<Relationships xmlns="http://schemas.openxmlformats.org/package/2006/relationships"><Relationship Id="rId1" Type="http://schemas.openxmlformats.org/officeDocument/2006/relationships/customXmlProps" Target="itemProps1673.xml"/></Relationships>
</file>

<file path=customXml/_rels/item1674.xml.rels><?xml version="1.0" encoding="UTF-8" standalone="yes"?>
<Relationships xmlns="http://schemas.openxmlformats.org/package/2006/relationships"><Relationship Id="rId1" Type="http://schemas.openxmlformats.org/officeDocument/2006/relationships/customXmlProps" Target="itemProps1674.xml"/></Relationships>
</file>

<file path=customXml/_rels/item1675.xml.rels><?xml version="1.0" encoding="UTF-8" standalone="yes"?>
<Relationships xmlns="http://schemas.openxmlformats.org/package/2006/relationships"><Relationship Id="rId1" Type="http://schemas.openxmlformats.org/officeDocument/2006/relationships/customXmlProps" Target="itemProps1675.xml"/></Relationships>
</file>

<file path=customXml/_rels/item1676.xml.rels><?xml version="1.0" encoding="UTF-8" standalone="yes"?>
<Relationships xmlns="http://schemas.openxmlformats.org/package/2006/relationships"><Relationship Id="rId1" Type="http://schemas.openxmlformats.org/officeDocument/2006/relationships/customXmlProps" Target="itemProps1676.xml"/></Relationships>
</file>

<file path=customXml/_rels/item1677.xml.rels><?xml version="1.0" encoding="UTF-8" standalone="yes"?>
<Relationships xmlns="http://schemas.openxmlformats.org/package/2006/relationships"><Relationship Id="rId1" Type="http://schemas.openxmlformats.org/officeDocument/2006/relationships/customXmlProps" Target="itemProps1677.xml"/></Relationships>
</file>

<file path=customXml/_rels/item1678.xml.rels><?xml version="1.0" encoding="UTF-8" standalone="yes"?>
<Relationships xmlns="http://schemas.openxmlformats.org/package/2006/relationships"><Relationship Id="rId1" Type="http://schemas.openxmlformats.org/officeDocument/2006/relationships/customXmlProps" Target="itemProps1678.xml"/></Relationships>
</file>

<file path=customXml/_rels/item1679.xml.rels><?xml version="1.0" encoding="UTF-8" standalone="yes"?>
<Relationships xmlns="http://schemas.openxmlformats.org/package/2006/relationships"><Relationship Id="rId1" Type="http://schemas.openxmlformats.org/officeDocument/2006/relationships/customXmlProps" Target="itemProps1679.xml"/></Relationships>
</file>

<file path=customXml/_rels/item168.xml.rels><?xml version="1.0" encoding="UTF-8" standalone="yes"?>
<Relationships xmlns="http://schemas.openxmlformats.org/package/2006/relationships"><Relationship Id="rId1" Type="http://schemas.openxmlformats.org/officeDocument/2006/relationships/customXmlProps" Target="itemProps168.xml"/></Relationships>
</file>

<file path=customXml/_rels/item1680.xml.rels><?xml version="1.0" encoding="UTF-8" standalone="yes"?>
<Relationships xmlns="http://schemas.openxmlformats.org/package/2006/relationships"><Relationship Id="rId1" Type="http://schemas.openxmlformats.org/officeDocument/2006/relationships/customXmlProps" Target="itemProps1680.xml"/></Relationships>
</file>

<file path=customXml/_rels/item1681.xml.rels><?xml version="1.0" encoding="UTF-8" standalone="yes"?>
<Relationships xmlns="http://schemas.openxmlformats.org/package/2006/relationships"><Relationship Id="rId1" Type="http://schemas.openxmlformats.org/officeDocument/2006/relationships/customXmlProps" Target="itemProps1681.xml"/></Relationships>
</file>

<file path=customXml/_rels/item1682.xml.rels><?xml version="1.0" encoding="UTF-8" standalone="yes"?>
<Relationships xmlns="http://schemas.openxmlformats.org/package/2006/relationships"><Relationship Id="rId1" Type="http://schemas.openxmlformats.org/officeDocument/2006/relationships/customXmlProps" Target="itemProps1682.xml"/></Relationships>
</file>

<file path=customXml/_rels/item1683.xml.rels><?xml version="1.0" encoding="UTF-8" standalone="yes"?>
<Relationships xmlns="http://schemas.openxmlformats.org/package/2006/relationships"><Relationship Id="rId1" Type="http://schemas.openxmlformats.org/officeDocument/2006/relationships/customXmlProps" Target="itemProps1683.xml"/></Relationships>
</file>

<file path=customXml/_rels/item1684.xml.rels><?xml version="1.0" encoding="UTF-8" standalone="yes"?>
<Relationships xmlns="http://schemas.openxmlformats.org/package/2006/relationships"><Relationship Id="rId1" Type="http://schemas.openxmlformats.org/officeDocument/2006/relationships/customXmlProps" Target="itemProps1684.xml"/></Relationships>
</file>

<file path=customXml/_rels/item1685.xml.rels><?xml version="1.0" encoding="UTF-8" standalone="yes"?>
<Relationships xmlns="http://schemas.openxmlformats.org/package/2006/relationships"><Relationship Id="rId1" Type="http://schemas.openxmlformats.org/officeDocument/2006/relationships/customXmlProps" Target="itemProps1685.xml"/></Relationships>
</file>

<file path=customXml/_rels/item1686.xml.rels><?xml version="1.0" encoding="UTF-8" standalone="yes"?>
<Relationships xmlns="http://schemas.openxmlformats.org/package/2006/relationships"><Relationship Id="rId1" Type="http://schemas.openxmlformats.org/officeDocument/2006/relationships/customXmlProps" Target="itemProps1686.xml"/></Relationships>
</file>

<file path=customXml/_rels/item1687.xml.rels><?xml version="1.0" encoding="UTF-8" standalone="yes"?>
<Relationships xmlns="http://schemas.openxmlformats.org/package/2006/relationships"><Relationship Id="rId1" Type="http://schemas.openxmlformats.org/officeDocument/2006/relationships/customXmlProps" Target="itemProps1687.xml"/></Relationships>
</file>

<file path=customXml/_rels/item1688.xml.rels><?xml version="1.0" encoding="UTF-8" standalone="yes"?>
<Relationships xmlns="http://schemas.openxmlformats.org/package/2006/relationships"><Relationship Id="rId1" Type="http://schemas.openxmlformats.org/officeDocument/2006/relationships/customXmlProps" Target="itemProps1688.xml"/></Relationships>
</file>

<file path=customXml/_rels/item1689.xml.rels><?xml version="1.0" encoding="UTF-8" standalone="yes"?>
<Relationships xmlns="http://schemas.openxmlformats.org/package/2006/relationships"><Relationship Id="rId1" Type="http://schemas.openxmlformats.org/officeDocument/2006/relationships/customXmlProps" Target="itemProps1689.xml"/></Relationships>
</file>

<file path=customXml/_rels/item169.xml.rels><?xml version="1.0" encoding="UTF-8" standalone="yes"?>
<Relationships xmlns="http://schemas.openxmlformats.org/package/2006/relationships"><Relationship Id="rId1" Type="http://schemas.openxmlformats.org/officeDocument/2006/relationships/customXmlProps" Target="itemProps169.xml"/></Relationships>
</file>

<file path=customXml/_rels/item1690.xml.rels><?xml version="1.0" encoding="UTF-8" standalone="yes"?>
<Relationships xmlns="http://schemas.openxmlformats.org/package/2006/relationships"><Relationship Id="rId1" Type="http://schemas.openxmlformats.org/officeDocument/2006/relationships/customXmlProps" Target="itemProps1690.xml"/></Relationships>
</file>

<file path=customXml/_rels/item1691.xml.rels><?xml version="1.0" encoding="UTF-8" standalone="yes"?>
<Relationships xmlns="http://schemas.openxmlformats.org/package/2006/relationships"><Relationship Id="rId1" Type="http://schemas.openxmlformats.org/officeDocument/2006/relationships/customXmlProps" Target="itemProps1691.xml"/></Relationships>
</file>

<file path=customXml/_rels/item1692.xml.rels><?xml version="1.0" encoding="UTF-8" standalone="yes"?>
<Relationships xmlns="http://schemas.openxmlformats.org/package/2006/relationships"><Relationship Id="rId1" Type="http://schemas.openxmlformats.org/officeDocument/2006/relationships/customXmlProps" Target="itemProps1692.xml"/></Relationships>
</file>

<file path=customXml/_rels/item1693.xml.rels><?xml version="1.0" encoding="UTF-8" standalone="yes"?>
<Relationships xmlns="http://schemas.openxmlformats.org/package/2006/relationships"><Relationship Id="rId1" Type="http://schemas.openxmlformats.org/officeDocument/2006/relationships/customXmlProps" Target="itemProps1693.xml"/></Relationships>
</file>

<file path=customXml/_rels/item1694.xml.rels><?xml version="1.0" encoding="UTF-8" standalone="yes"?>
<Relationships xmlns="http://schemas.openxmlformats.org/package/2006/relationships"><Relationship Id="rId1" Type="http://schemas.openxmlformats.org/officeDocument/2006/relationships/customXmlProps" Target="itemProps1694.xml"/></Relationships>
</file>

<file path=customXml/_rels/item1695.xml.rels><?xml version="1.0" encoding="UTF-8" standalone="yes"?>
<Relationships xmlns="http://schemas.openxmlformats.org/package/2006/relationships"><Relationship Id="rId1" Type="http://schemas.openxmlformats.org/officeDocument/2006/relationships/customXmlProps" Target="itemProps1695.xml"/></Relationships>
</file>

<file path=customXml/_rels/item1696.xml.rels><?xml version="1.0" encoding="UTF-8" standalone="yes"?>
<Relationships xmlns="http://schemas.openxmlformats.org/package/2006/relationships"><Relationship Id="rId1" Type="http://schemas.openxmlformats.org/officeDocument/2006/relationships/customXmlProps" Target="itemProps1696.xml"/></Relationships>
</file>

<file path=customXml/_rels/item1697.xml.rels><?xml version="1.0" encoding="UTF-8" standalone="yes"?>
<Relationships xmlns="http://schemas.openxmlformats.org/package/2006/relationships"><Relationship Id="rId1" Type="http://schemas.openxmlformats.org/officeDocument/2006/relationships/customXmlProps" Target="itemProps1697.xml"/></Relationships>
</file>

<file path=customXml/_rels/item1698.xml.rels><?xml version="1.0" encoding="UTF-8" standalone="yes"?>
<Relationships xmlns="http://schemas.openxmlformats.org/package/2006/relationships"><Relationship Id="rId1" Type="http://schemas.openxmlformats.org/officeDocument/2006/relationships/customXmlProps" Target="itemProps1698.xml"/></Relationships>
</file>

<file path=customXml/_rels/item1699.xml.rels><?xml version="1.0" encoding="UTF-8" standalone="yes"?>
<Relationships xmlns="http://schemas.openxmlformats.org/package/2006/relationships"><Relationship Id="rId1" Type="http://schemas.openxmlformats.org/officeDocument/2006/relationships/customXmlProps" Target="itemProps1699.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70.xml.rels><?xml version="1.0" encoding="UTF-8" standalone="yes"?>
<Relationships xmlns="http://schemas.openxmlformats.org/package/2006/relationships"><Relationship Id="rId1" Type="http://schemas.openxmlformats.org/officeDocument/2006/relationships/customXmlProps" Target="itemProps170.xml"/></Relationships>
</file>

<file path=customXml/_rels/item1700.xml.rels><?xml version="1.0" encoding="UTF-8" standalone="yes"?>
<Relationships xmlns="http://schemas.openxmlformats.org/package/2006/relationships"><Relationship Id="rId1" Type="http://schemas.openxmlformats.org/officeDocument/2006/relationships/customXmlProps" Target="itemProps1700.xml"/></Relationships>
</file>

<file path=customXml/_rels/item1701.xml.rels><?xml version="1.0" encoding="UTF-8" standalone="yes"?>
<Relationships xmlns="http://schemas.openxmlformats.org/package/2006/relationships"><Relationship Id="rId1" Type="http://schemas.openxmlformats.org/officeDocument/2006/relationships/customXmlProps" Target="itemProps1701.xml"/></Relationships>
</file>

<file path=customXml/_rels/item1702.xml.rels><?xml version="1.0" encoding="UTF-8" standalone="yes"?>
<Relationships xmlns="http://schemas.openxmlformats.org/package/2006/relationships"><Relationship Id="rId1" Type="http://schemas.openxmlformats.org/officeDocument/2006/relationships/customXmlProps" Target="itemProps1702.xml"/></Relationships>
</file>

<file path=customXml/_rels/item1703.xml.rels><?xml version="1.0" encoding="UTF-8" standalone="yes"?>
<Relationships xmlns="http://schemas.openxmlformats.org/package/2006/relationships"><Relationship Id="rId1" Type="http://schemas.openxmlformats.org/officeDocument/2006/relationships/customXmlProps" Target="itemProps1703.xml"/></Relationships>
</file>

<file path=customXml/_rels/item1704.xml.rels><?xml version="1.0" encoding="UTF-8" standalone="yes"?>
<Relationships xmlns="http://schemas.openxmlformats.org/package/2006/relationships"><Relationship Id="rId1" Type="http://schemas.openxmlformats.org/officeDocument/2006/relationships/customXmlProps" Target="itemProps1704.xml"/></Relationships>
</file>

<file path=customXml/_rels/item1705.xml.rels><?xml version="1.0" encoding="UTF-8" standalone="yes"?>
<Relationships xmlns="http://schemas.openxmlformats.org/package/2006/relationships"><Relationship Id="rId1" Type="http://schemas.openxmlformats.org/officeDocument/2006/relationships/customXmlProps" Target="itemProps1705.xml"/></Relationships>
</file>

<file path=customXml/_rels/item1706.xml.rels><?xml version="1.0" encoding="UTF-8" standalone="yes"?>
<Relationships xmlns="http://schemas.openxmlformats.org/package/2006/relationships"><Relationship Id="rId1" Type="http://schemas.openxmlformats.org/officeDocument/2006/relationships/customXmlProps" Target="itemProps1706.xml"/></Relationships>
</file>

<file path=customXml/_rels/item1707.xml.rels><?xml version="1.0" encoding="UTF-8" standalone="yes"?>
<Relationships xmlns="http://schemas.openxmlformats.org/package/2006/relationships"><Relationship Id="rId1" Type="http://schemas.openxmlformats.org/officeDocument/2006/relationships/customXmlProps" Target="itemProps1707.xml"/></Relationships>
</file>

<file path=customXml/_rels/item1708.xml.rels><?xml version="1.0" encoding="UTF-8" standalone="yes"?>
<Relationships xmlns="http://schemas.openxmlformats.org/package/2006/relationships"><Relationship Id="rId1" Type="http://schemas.openxmlformats.org/officeDocument/2006/relationships/customXmlProps" Target="itemProps1708.xml"/></Relationships>
</file>

<file path=customXml/_rels/item1709.xml.rels><?xml version="1.0" encoding="UTF-8" standalone="yes"?>
<Relationships xmlns="http://schemas.openxmlformats.org/package/2006/relationships"><Relationship Id="rId1" Type="http://schemas.openxmlformats.org/officeDocument/2006/relationships/customXmlProps" Target="itemProps1709.xml"/></Relationships>
</file>

<file path=customXml/_rels/item171.xml.rels><?xml version="1.0" encoding="UTF-8" standalone="yes"?>
<Relationships xmlns="http://schemas.openxmlformats.org/package/2006/relationships"><Relationship Id="rId1" Type="http://schemas.openxmlformats.org/officeDocument/2006/relationships/customXmlProps" Target="itemProps171.xml"/></Relationships>
</file>

<file path=customXml/_rels/item1710.xml.rels><?xml version="1.0" encoding="UTF-8" standalone="yes"?>
<Relationships xmlns="http://schemas.openxmlformats.org/package/2006/relationships"><Relationship Id="rId1" Type="http://schemas.openxmlformats.org/officeDocument/2006/relationships/customXmlProps" Target="itemProps1710.xml"/></Relationships>
</file>

<file path=customXml/_rels/item1711.xml.rels><?xml version="1.0" encoding="UTF-8" standalone="yes"?>
<Relationships xmlns="http://schemas.openxmlformats.org/package/2006/relationships"><Relationship Id="rId1" Type="http://schemas.openxmlformats.org/officeDocument/2006/relationships/customXmlProps" Target="itemProps1711.xml"/></Relationships>
</file>

<file path=customXml/_rels/item1712.xml.rels><?xml version="1.0" encoding="UTF-8" standalone="yes"?>
<Relationships xmlns="http://schemas.openxmlformats.org/package/2006/relationships"><Relationship Id="rId1" Type="http://schemas.openxmlformats.org/officeDocument/2006/relationships/customXmlProps" Target="itemProps1712.xml"/></Relationships>
</file>

<file path=customXml/_rels/item1713.xml.rels><?xml version="1.0" encoding="UTF-8" standalone="yes"?>
<Relationships xmlns="http://schemas.openxmlformats.org/package/2006/relationships"><Relationship Id="rId1" Type="http://schemas.openxmlformats.org/officeDocument/2006/relationships/customXmlProps" Target="itemProps1713.xml"/></Relationships>
</file>

<file path=customXml/_rels/item1714.xml.rels><?xml version="1.0" encoding="UTF-8" standalone="yes"?>
<Relationships xmlns="http://schemas.openxmlformats.org/package/2006/relationships"><Relationship Id="rId1" Type="http://schemas.openxmlformats.org/officeDocument/2006/relationships/customXmlProps" Target="itemProps1714.xml"/></Relationships>
</file>

<file path=customXml/_rels/item1715.xml.rels><?xml version="1.0" encoding="UTF-8" standalone="yes"?>
<Relationships xmlns="http://schemas.openxmlformats.org/package/2006/relationships"><Relationship Id="rId1" Type="http://schemas.openxmlformats.org/officeDocument/2006/relationships/customXmlProps" Target="itemProps1715.xml"/></Relationships>
</file>

<file path=customXml/_rels/item1716.xml.rels><?xml version="1.0" encoding="UTF-8" standalone="yes"?>
<Relationships xmlns="http://schemas.openxmlformats.org/package/2006/relationships"><Relationship Id="rId1" Type="http://schemas.openxmlformats.org/officeDocument/2006/relationships/customXmlProps" Target="itemProps1716.xml"/></Relationships>
</file>

<file path=customXml/_rels/item1717.xml.rels><?xml version="1.0" encoding="UTF-8" standalone="yes"?>
<Relationships xmlns="http://schemas.openxmlformats.org/package/2006/relationships"><Relationship Id="rId1" Type="http://schemas.openxmlformats.org/officeDocument/2006/relationships/customXmlProps" Target="itemProps1717.xml"/></Relationships>
</file>

<file path=customXml/_rels/item1718.xml.rels><?xml version="1.0" encoding="UTF-8" standalone="yes"?>
<Relationships xmlns="http://schemas.openxmlformats.org/package/2006/relationships"><Relationship Id="rId1" Type="http://schemas.openxmlformats.org/officeDocument/2006/relationships/customXmlProps" Target="itemProps1718.xml"/></Relationships>
</file>

<file path=customXml/_rels/item1719.xml.rels><?xml version="1.0" encoding="UTF-8" standalone="yes"?>
<Relationships xmlns="http://schemas.openxmlformats.org/package/2006/relationships"><Relationship Id="rId1" Type="http://schemas.openxmlformats.org/officeDocument/2006/relationships/customXmlProps" Target="itemProps1719.xml"/></Relationships>
</file>

<file path=customXml/_rels/item172.xml.rels><?xml version="1.0" encoding="UTF-8" standalone="yes"?>
<Relationships xmlns="http://schemas.openxmlformats.org/package/2006/relationships"><Relationship Id="rId1" Type="http://schemas.openxmlformats.org/officeDocument/2006/relationships/customXmlProps" Target="itemProps172.xml"/></Relationships>
</file>

<file path=customXml/_rels/item1720.xml.rels><?xml version="1.0" encoding="UTF-8" standalone="yes"?>
<Relationships xmlns="http://schemas.openxmlformats.org/package/2006/relationships"><Relationship Id="rId1" Type="http://schemas.openxmlformats.org/officeDocument/2006/relationships/customXmlProps" Target="itemProps1720.xml"/></Relationships>
</file>

<file path=customXml/_rels/item1721.xml.rels><?xml version="1.0" encoding="UTF-8" standalone="yes"?>
<Relationships xmlns="http://schemas.openxmlformats.org/package/2006/relationships"><Relationship Id="rId1" Type="http://schemas.openxmlformats.org/officeDocument/2006/relationships/customXmlProps" Target="itemProps1721.xml"/></Relationships>
</file>

<file path=customXml/_rels/item1722.xml.rels><?xml version="1.0" encoding="UTF-8" standalone="yes"?>
<Relationships xmlns="http://schemas.openxmlformats.org/package/2006/relationships"><Relationship Id="rId1" Type="http://schemas.openxmlformats.org/officeDocument/2006/relationships/customXmlProps" Target="itemProps1722.xml"/></Relationships>
</file>

<file path=customXml/_rels/item1723.xml.rels><?xml version="1.0" encoding="UTF-8" standalone="yes"?>
<Relationships xmlns="http://schemas.openxmlformats.org/package/2006/relationships"><Relationship Id="rId1" Type="http://schemas.openxmlformats.org/officeDocument/2006/relationships/customXmlProps" Target="itemProps1723.xml"/></Relationships>
</file>

<file path=customXml/_rels/item1724.xml.rels><?xml version="1.0" encoding="UTF-8" standalone="yes"?>
<Relationships xmlns="http://schemas.openxmlformats.org/package/2006/relationships"><Relationship Id="rId1" Type="http://schemas.openxmlformats.org/officeDocument/2006/relationships/customXmlProps" Target="itemProps1724.xml"/></Relationships>
</file>

<file path=customXml/_rels/item1725.xml.rels><?xml version="1.0" encoding="UTF-8" standalone="yes"?>
<Relationships xmlns="http://schemas.openxmlformats.org/package/2006/relationships"><Relationship Id="rId1" Type="http://schemas.openxmlformats.org/officeDocument/2006/relationships/customXmlProps" Target="itemProps1725.xml"/></Relationships>
</file>

<file path=customXml/_rels/item1726.xml.rels><?xml version="1.0" encoding="UTF-8" standalone="yes"?>
<Relationships xmlns="http://schemas.openxmlformats.org/package/2006/relationships"><Relationship Id="rId1" Type="http://schemas.openxmlformats.org/officeDocument/2006/relationships/customXmlProps" Target="itemProps1726.xml"/></Relationships>
</file>

<file path=customXml/_rels/item1727.xml.rels><?xml version="1.0" encoding="UTF-8" standalone="yes"?>
<Relationships xmlns="http://schemas.openxmlformats.org/package/2006/relationships"><Relationship Id="rId1" Type="http://schemas.openxmlformats.org/officeDocument/2006/relationships/customXmlProps" Target="itemProps1727.xml"/></Relationships>
</file>

<file path=customXml/_rels/item1728.xml.rels><?xml version="1.0" encoding="UTF-8" standalone="yes"?>
<Relationships xmlns="http://schemas.openxmlformats.org/package/2006/relationships"><Relationship Id="rId1" Type="http://schemas.openxmlformats.org/officeDocument/2006/relationships/customXmlProps" Target="itemProps1728.xml"/></Relationships>
</file>

<file path=customXml/_rels/item1729.xml.rels><?xml version="1.0" encoding="UTF-8" standalone="yes"?>
<Relationships xmlns="http://schemas.openxmlformats.org/package/2006/relationships"><Relationship Id="rId1" Type="http://schemas.openxmlformats.org/officeDocument/2006/relationships/customXmlProps" Target="itemProps1729.xml"/></Relationships>
</file>

<file path=customXml/_rels/item173.xml.rels><?xml version="1.0" encoding="UTF-8" standalone="yes"?>
<Relationships xmlns="http://schemas.openxmlformats.org/package/2006/relationships"><Relationship Id="rId1" Type="http://schemas.openxmlformats.org/officeDocument/2006/relationships/customXmlProps" Target="itemProps173.xml"/></Relationships>
</file>

<file path=customXml/_rels/item1730.xml.rels><?xml version="1.0" encoding="UTF-8" standalone="yes"?>
<Relationships xmlns="http://schemas.openxmlformats.org/package/2006/relationships"><Relationship Id="rId1" Type="http://schemas.openxmlformats.org/officeDocument/2006/relationships/customXmlProps" Target="itemProps1730.xml"/></Relationships>
</file>

<file path=customXml/_rels/item1731.xml.rels><?xml version="1.0" encoding="UTF-8" standalone="yes"?>
<Relationships xmlns="http://schemas.openxmlformats.org/package/2006/relationships"><Relationship Id="rId1" Type="http://schemas.openxmlformats.org/officeDocument/2006/relationships/customXmlProps" Target="itemProps1731.xml"/></Relationships>
</file>

<file path=customXml/_rels/item1732.xml.rels><?xml version="1.0" encoding="UTF-8" standalone="yes"?>
<Relationships xmlns="http://schemas.openxmlformats.org/package/2006/relationships"><Relationship Id="rId1" Type="http://schemas.openxmlformats.org/officeDocument/2006/relationships/customXmlProps" Target="itemProps1732.xml"/></Relationships>
</file>

<file path=customXml/_rels/item1733.xml.rels><?xml version="1.0" encoding="UTF-8" standalone="yes"?>
<Relationships xmlns="http://schemas.openxmlformats.org/package/2006/relationships"><Relationship Id="rId1" Type="http://schemas.openxmlformats.org/officeDocument/2006/relationships/customXmlProps" Target="itemProps1733.xml"/></Relationships>
</file>

<file path=customXml/_rels/item1734.xml.rels><?xml version="1.0" encoding="UTF-8" standalone="yes"?>
<Relationships xmlns="http://schemas.openxmlformats.org/package/2006/relationships"><Relationship Id="rId1" Type="http://schemas.openxmlformats.org/officeDocument/2006/relationships/customXmlProps" Target="itemProps1734.xml"/></Relationships>
</file>

<file path=customXml/_rels/item1735.xml.rels><?xml version="1.0" encoding="UTF-8" standalone="yes"?>
<Relationships xmlns="http://schemas.openxmlformats.org/package/2006/relationships"><Relationship Id="rId1" Type="http://schemas.openxmlformats.org/officeDocument/2006/relationships/customXmlProps" Target="itemProps1735.xml"/></Relationships>
</file>

<file path=customXml/_rels/item1736.xml.rels><?xml version="1.0" encoding="UTF-8" standalone="yes"?>
<Relationships xmlns="http://schemas.openxmlformats.org/package/2006/relationships"><Relationship Id="rId1" Type="http://schemas.openxmlformats.org/officeDocument/2006/relationships/customXmlProps" Target="itemProps1736.xml"/></Relationships>
</file>

<file path=customXml/_rels/item1737.xml.rels><?xml version="1.0" encoding="UTF-8" standalone="yes"?>
<Relationships xmlns="http://schemas.openxmlformats.org/package/2006/relationships"><Relationship Id="rId1" Type="http://schemas.openxmlformats.org/officeDocument/2006/relationships/customXmlProps" Target="itemProps1737.xml"/></Relationships>
</file>

<file path=customXml/_rels/item1738.xml.rels><?xml version="1.0" encoding="UTF-8" standalone="yes"?>
<Relationships xmlns="http://schemas.openxmlformats.org/package/2006/relationships"><Relationship Id="rId1" Type="http://schemas.openxmlformats.org/officeDocument/2006/relationships/customXmlProps" Target="itemProps1738.xml"/></Relationships>
</file>

<file path=customXml/_rels/item1739.xml.rels><?xml version="1.0" encoding="UTF-8" standalone="yes"?>
<Relationships xmlns="http://schemas.openxmlformats.org/package/2006/relationships"><Relationship Id="rId1" Type="http://schemas.openxmlformats.org/officeDocument/2006/relationships/customXmlProps" Target="itemProps1739.xml"/></Relationships>
</file>

<file path=customXml/_rels/item174.xml.rels><?xml version="1.0" encoding="UTF-8" standalone="yes"?>
<Relationships xmlns="http://schemas.openxmlformats.org/package/2006/relationships"><Relationship Id="rId1" Type="http://schemas.openxmlformats.org/officeDocument/2006/relationships/customXmlProps" Target="itemProps174.xml"/></Relationships>
</file>

<file path=customXml/_rels/item1740.xml.rels><?xml version="1.0" encoding="UTF-8" standalone="yes"?>
<Relationships xmlns="http://schemas.openxmlformats.org/package/2006/relationships"><Relationship Id="rId1" Type="http://schemas.openxmlformats.org/officeDocument/2006/relationships/customXmlProps" Target="itemProps1740.xml"/></Relationships>
</file>

<file path=customXml/_rels/item1741.xml.rels><?xml version="1.0" encoding="UTF-8" standalone="yes"?>
<Relationships xmlns="http://schemas.openxmlformats.org/package/2006/relationships"><Relationship Id="rId1" Type="http://schemas.openxmlformats.org/officeDocument/2006/relationships/customXmlProps" Target="itemProps1741.xml"/></Relationships>
</file>

<file path=customXml/_rels/item1742.xml.rels><?xml version="1.0" encoding="UTF-8" standalone="yes"?>
<Relationships xmlns="http://schemas.openxmlformats.org/package/2006/relationships"><Relationship Id="rId1" Type="http://schemas.openxmlformats.org/officeDocument/2006/relationships/customXmlProps" Target="itemProps1742.xml"/></Relationships>
</file>

<file path=customXml/_rels/item1743.xml.rels><?xml version="1.0" encoding="UTF-8" standalone="yes"?>
<Relationships xmlns="http://schemas.openxmlformats.org/package/2006/relationships"><Relationship Id="rId1" Type="http://schemas.openxmlformats.org/officeDocument/2006/relationships/customXmlProps" Target="itemProps1743.xml"/></Relationships>
</file>

<file path=customXml/_rels/item1744.xml.rels><?xml version="1.0" encoding="UTF-8" standalone="yes"?>
<Relationships xmlns="http://schemas.openxmlformats.org/package/2006/relationships"><Relationship Id="rId1" Type="http://schemas.openxmlformats.org/officeDocument/2006/relationships/customXmlProps" Target="itemProps1744.xml"/></Relationships>
</file>

<file path=customXml/_rels/item1745.xml.rels><?xml version="1.0" encoding="UTF-8" standalone="yes"?>
<Relationships xmlns="http://schemas.openxmlformats.org/package/2006/relationships"><Relationship Id="rId1" Type="http://schemas.openxmlformats.org/officeDocument/2006/relationships/customXmlProps" Target="itemProps1745.xml"/></Relationships>
</file>

<file path=customXml/_rels/item1746.xml.rels><?xml version="1.0" encoding="UTF-8" standalone="yes"?>
<Relationships xmlns="http://schemas.openxmlformats.org/package/2006/relationships"><Relationship Id="rId1" Type="http://schemas.openxmlformats.org/officeDocument/2006/relationships/customXmlProps" Target="itemProps1746.xml"/></Relationships>
</file>

<file path=customXml/_rels/item1747.xml.rels><?xml version="1.0" encoding="UTF-8" standalone="yes"?>
<Relationships xmlns="http://schemas.openxmlformats.org/package/2006/relationships"><Relationship Id="rId1" Type="http://schemas.openxmlformats.org/officeDocument/2006/relationships/customXmlProps" Target="itemProps1747.xml"/></Relationships>
</file>

<file path=customXml/_rels/item1748.xml.rels><?xml version="1.0" encoding="UTF-8" standalone="yes"?>
<Relationships xmlns="http://schemas.openxmlformats.org/package/2006/relationships"><Relationship Id="rId1" Type="http://schemas.openxmlformats.org/officeDocument/2006/relationships/customXmlProps" Target="itemProps1748.xml"/></Relationships>
</file>

<file path=customXml/_rels/item1749.xml.rels><?xml version="1.0" encoding="UTF-8" standalone="yes"?>
<Relationships xmlns="http://schemas.openxmlformats.org/package/2006/relationships"><Relationship Id="rId1" Type="http://schemas.openxmlformats.org/officeDocument/2006/relationships/customXmlProps" Target="itemProps1749.xml"/></Relationships>
</file>

<file path=customXml/_rels/item175.xml.rels><?xml version="1.0" encoding="UTF-8" standalone="yes"?>
<Relationships xmlns="http://schemas.openxmlformats.org/package/2006/relationships"><Relationship Id="rId1" Type="http://schemas.openxmlformats.org/officeDocument/2006/relationships/customXmlProps" Target="itemProps175.xml"/></Relationships>
</file>

<file path=customXml/_rels/item1750.xml.rels><?xml version="1.0" encoding="UTF-8" standalone="yes"?>
<Relationships xmlns="http://schemas.openxmlformats.org/package/2006/relationships"><Relationship Id="rId1" Type="http://schemas.openxmlformats.org/officeDocument/2006/relationships/customXmlProps" Target="itemProps1750.xml"/></Relationships>
</file>

<file path=customXml/_rels/item1751.xml.rels><?xml version="1.0" encoding="UTF-8" standalone="yes"?>
<Relationships xmlns="http://schemas.openxmlformats.org/package/2006/relationships"><Relationship Id="rId1" Type="http://schemas.openxmlformats.org/officeDocument/2006/relationships/customXmlProps" Target="itemProps1751.xml"/></Relationships>
</file>

<file path=customXml/_rels/item1752.xml.rels><?xml version="1.0" encoding="UTF-8" standalone="yes"?>
<Relationships xmlns="http://schemas.openxmlformats.org/package/2006/relationships"><Relationship Id="rId1" Type="http://schemas.openxmlformats.org/officeDocument/2006/relationships/customXmlProps" Target="itemProps1752.xml"/></Relationships>
</file>

<file path=customXml/_rels/item1753.xml.rels><?xml version="1.0" encoding="UTF-8" standalone="yes"?>
<Relationships xmlns="http://schemas.openxmlformats.org/package/2006/relationships"><Relationship Id="rId1" Type="http://schemas.openxmlformats.org/officeDocument/2006/relationships/customXmlProps" Target="itemProps1753.xml"/></Relationships>
</file>

<file path=customXml/_rels/item1754.xml.rels><?xml version="1.0" encoding="UTF-8" standalone="yes"?>
<Relationships xmlns="http://schemas.openxmlformats.org/package/2006/relationships"><Relationship Id="rId1" Type="http://schemas.openxmlformats.org/officeDocument/2006/relationships/customXmlProps" Target="itemProps1754.xml"/></Relationships>
</file>

<file path=customXml/_rels/item1755.xml.rels><?xml version="1.0" encoding="UTF-8" standalone="yes"?>
<Relationships xmlns="http://schemas.openxmlformats.org/package/2006/relationships"><Relationship Id="rId1" Type="http://schemas.openxmlformats.org/officeDocument/2006/relationships/customXmlProps" Target="itemProps1755.xml"/></Relationships>
</file>

<file path=customXml/_rels/item1756.xml.rels><?xml version="1.0" encoding="UTF-8" standalone="yes"?>
<Relationships xmlns="http://schemas.openxmlformats.org/package/2006/relationships"><Relationship Id="rId1" Type="http://schemas.openxmlformats.org/officeDocument/2006/relationships/customXmlProps" Target="itemProps1756.xml"/></Relationships>
</file>

<file path=customXml/_rels/item1757.xml.rels><?xml version="1.0" encoding="UTF-8" standalone="yes"?>
<Relationships xmlns="http://schemas.openxmlformats.org/package/2006/relationships"><Relationship Id="rId1" Type="http://schemas.openxmlformats.org/officeDocument/2006/relationships/customXmlProps" Target="itemProps1757.xml"/></Relationships>
</file>

<file path=customXml/_rels/item1758.xml.rels><?xml version="1.0" encoding="UTF-8" standalone="yes"?>
<Relationships xmlns="http://schemas.openxmlformats.org/package/2006/relationships"><Relationship Id="rId1" Type="http://schemas.openxmlformats.org/officeDocument/2006/relationships/customXmlProps" Target="itemProps1758.xml"/></Relationships>
</file>

<file path=customXml/_rels/item1759.xml.rels><?xml version="1.0" encoding="UTF-8" standalone="yes"?>
<Relationships xmlns="http://schemas.openxmlformats.org/package/2006/relationships"><Relationship Id="rId1" Type="http://schemas.openxmlformats.org/officeDocument/2006/relationships/customXmlProps" Target="itemProps1759.xml"/></Relationships>
</file>

<file path=customXml/_rels/item176.xml.rels><?xml version="1.0" encoding="UTF-8" standalone="yes"?>
<Relationships xmlns="http://schemas.openxmlformats.org/package/2006/relationships"><Relationship Id="rId1" Type="http://schemas.openxmlformats.org/officeDocument/2006/relationships/customXmlProps" Target="itemProps176.xml"/></Relationships>
</file>

<file path=customXml/_rels/item1760.xml.rels><?xml version="1.0" encoding="UTF-8" standalone="yes"?>
<Relationships xmlns="http://schemas.openxmlformats.org/package/2006/relationships"><Relationship Id="rId1" Type="http://schemas.openxmlformats.org/officeDocument/2006/relationships/customXmlProps" Target="itemProps1760.xml"/></Relationships>
</file>

<file path=customXml/_rels/item1761.xml.rels><?xml version="1.0" encoding="UTF-8" standalone="yes"?>
<Relationships xmlns="http://schemas.openxmlformats.org/package/2006/relationships"><Relationship Id="rId1" Type="http://schemas.openxmlformats.org/officeDocument/2006/relationships/customXmlProps" Target="itemProps1761.xml"/></Relationships>
</file>

<file path=customXml/_rels/item1762.xml.rels><?xml version="1.0" encoding="UTF-8" standalone="yes"?>
<Relationships xmlns="http://schemas.openxmlformats.org/package/2006/relationships"><Relationship Id="rId1" Type="http://schemas.openxmlformats.org/officeDocument/2006/relationships/customXmlProps" Target="itemProps1762.xml"/></Relationships>
</file>

<file path=customXml/_rels/item1763.xml.rels><?xml version="1.0" encoding="UTF-8" standalone="yes"?>
<Relationships xmlns="http://schemas.openxmlformats.org/package/2006/relationships"><Relationship Id="rId1" Type="http://schemas.openxmlformats.org/officeDocument/2006/relationships/customXmlProps" Target="itemProps1763.xml"/></Relationships>
</file>

<file path=customXml/_rels/item1764.xml.rels><?xml version="1.0" encoding="UTF-8" standalone="yes"?>
<Relationships xmlns="http://schemas.openxmlformats.org/package/2006/relationships"><Relationship Id="rId1" Type="http://schemas.openxmlformats.org/officeDocument/2006/relationships/customXmlProps" Target="itemProps1764.xml"/></Relationships>
</file>

<file path=customXml/_rels/item1765.xml.rels><?xml version="1.0" encoding="UTF-8" standalone="yes"?>
<Relationships xmlns="http://schemas.openxmlformats.org/package/2006/relationships"><Relationship Id="rId1" Type="http://schemas.openxmlformats.org/officeDocument/2006/relationships/customXmlProps" Target="itemProps1765.xml"/></Relationships>
</file>

<file path=customXml/_rels/item1766.xml.rels><?xml version="1.0" encoding="UTF-8" standalone="yes"?>
<Relationships xmlns="http://schemas.openxmlformats.org/package/2006/relationships"><Relationship Id="rId1" Type="http://schemas.openxmlformats.org/officeDocument/2006/relationships/customXmlProps" Target="itemProps1766.xml"/></Relationships>
</file>

<file path=customXml/_rels/item1767.xml.rels><?xml version="1.0" encoding="UTF-8" standalone="yes"?>
<Relationships xmlns="http://schemas.openxmlformats.org/package/2006/relationships"><Relationship Id="rId1" Type="http://schemas.openxmlformats.org/officeDocument/2006/relationships/customXmlProps" Target="itemProps1767.xml"/></Relationships>
</file>

<file path=customXml/_rels/item1768.xml.rels><?xml version="1.0" encoding="UTF-8" standalone="yes"?>
<Relationships xmlns="http://schemas.openxmlformats.org/package/2006/relationships"><Relationship Id="rId1" Type="http://schemas.openxmlformats.org/officeDocument/2006/relationships/customXmlProps" Target="itemProps1768.xml"/></Relationships>
</file>

<file path=customXml/_rels/item1769.xml.rels><?xml version="1.0" encoding="UTF-8" standalone="yes"?>
<Relationships xmlns="http://schemas.openxmlformats.org/package/2006/relationships"><Relationship Id="rId1" Type="http://schemas.openxmlformats.org/officeDocument/2006/relationships/customXmlProps" Target="itemProps1769.xml"/></Relationships>
</file>

<file path=customXml/_rels/item177.xml.rels><?xml version="1.0" encoding="UTF-8" standalone="yes"?>
<Relationships xmlns="http://schemas.openxmlformats.org/package/2006/relationships"><Relationship Id="rId1" Type="http://schemas.openxmlformats.org/officeDocument/2006/relationships/customXmlProps" Target="itemProps177.xml"/></Relationships>
</file>

<file path=customXml/_rels/item1770.xml.rels><?xml version="1.0" encoding="UTF-8" standalone="yes"?>
<Relationships xmlns="http://schemas.openxmlformats.org/package/2006/relationships"><Relationship Id="rId1" Type="http://schemas.openxmlformats.org/officeDocument/2006/relationships/customXmlProps" Target="itemProps1770.xml"/></Relationships>
</file>

<file path=customXml/_rels/item1771.xml.rels><?xml version="1.0" encoding="UTF-8" standalone="yes"?>
<Relationships xmlns="http://schemas.openxmlformats.org/package/2006/relationships"><Relationship Id="rId1" Type="http://schemas.openxmlformats.org/officeDocument/2006/relationships/customXmlProps" Target="itemProps1771.xml"/></Relationships>
</file>

<file path=customXml/_rels/item1772.xml.rels><?xml version="1.0" encoding="UTF-8" standalone="yes"?>
<Relationships xmlns="http://schemas.openxmlformats.org/package/2006/relationships"><Relationship Id="rId1" Type="http://schemas.openxmlformats.org/officeDocument/2006/relationships/customXmlProps" Target="itemProps1772.xml"/></Relationships>
</file>

<file path=customXml/_rels/item1773.xml.rels><?xml version="1.0" encoding="UTF-8" standalone="yes"?>
<Relationships xmlns="http://schemas.openxmlformats.org/package/2006/relationships"><Relationship Id="rId1" Type="http://schemas.openxmlformats.org/officeDocument/2006/relationships/customXmlProps" Target="itemProps1773.xml"/></Relationships>
</file>

<file path=customXml/_rels/item1774.xml.rels><?xml version="1.0" encoding="UTF-8" standalone="yes"?>
<Relationships xmlns="http://schemas.openxmlformats.org/package/2006/relationships"><Relationship Id="rId1" Type="http://schemas.openxmlformats.org/officeDocument/2006/relationships/customXmlProps" Target="itemProps1774.xml"/></Relationships>
</file>

<file path=customXml/_rels/item1775.xml.rels><?xml version="1.0" encoding="UTF-8" standalone="yes"?>
<Relationships xmlns="http://schemas.openxmlformats.org/package/2006/relationships"><Relationship Id="rId1" Type="http://schemas.openxmlformats.org/officeDocument/2006/relationships/customXmlProps" Target="itemProps1775.xml"/></Relationships>
</file>

<file path=customXml/_rels/item1776.xml.rels><?xml version="1.0" encoding="UTF-8" standalone="yes"?>
<Relationships xmlns="http://schemas.openxmlformats.org/package/2006/relationships"><Relationship Id="rId1" Type="http://schemas.openxmlformats.org/officeDocument/2006/relationships/customXmlProps" Target="itemProps1776.xml"/></Relationships>
</file>

<file path=customXml/_rels/item1777.xml.rels><?xml version="1.0" encoding="UTF-8" standalone="yes"?>
<Relationships xmlns="http://schemas.openxmlformats.org/package/2006/relationships"><Relationship Id="rId1" Type="http://schemas.openxmlformats.org/officeDocument/2006/relationships/customXmlProps" Target="itemProps1777.xml"/></Relationships>
</file>

<file path=customXml/_rels/item1778.xml.rels><?xml version="1.0" encoding="UTF-8" standalone="yes"?>
<Relationships xmlns="http://schemas.openxmlformats.org/package/2006/relationships"><Relationship Id="rId1" Type="http://schemas.openxmlformats.org/officeDocument/2006/relationships/customXmlProps" Target="itemProps1778.xml"/></Relationships>
</file>

<file path=customXml/_rels/item1779.xml.rels><?xml version="1.0" encoding="UTF-8" standalone="yes"?>
<Relationships xmlns="http://schemas.openxmlformats.org/package/2006/relationships"><Relationship Id="rId1" Type="http://schemas.openxmlformats.org/officeDocument/2006/relationships/customXmlProps" Target="itemProps1779.xml"/></Relationships>
</file>

<file path=customXml/_rels/item178.xml.rels><?xml version="1.0" encoding="UTF-8" standalone="yes"?>
<Relationships xmlns="http://schemas.openxmlformats.org/package/2006/relationships"><Relationship Id="rId1" Type="http://schemas.openxmlformats.org/officeDocument/2006/relationships/customXmlProps" Target="itemProps178.xml"/></Relationships>
</file>

<file path=customXml/_rels/item1780.xml.rels><?xml version="1.0" encoding="UTF-8" standalone="yes"?>
<Relationships xmlns="http://schemas.openxmlformats.org/package/2006/relationships"><Relationship Id="rId1" Type="http://schemas.openxmlformats.org/officeDocument/2006/relationships/customXmlProps" Target="itemProps1780.xml"/></Relationships>
</file>

<file path=customXml/_rels/item1781.xml.rels><?xml version="1.0" encoding="UTF-8" standalone="yes"?>
<Relationships xmlns="http://schemas.openxmlformats.org/package/2006/relationships"><Relationship Id="rId1" Type="http://schemas.openxmlformats.org/officeDocument/2006/relationships/customXmlProps" Target="itemProps1781.xml"/></Relationships>
</file>

<file path=customXml/_rels/item1782.xml.rels><?xml version="1.0" encoding="UTF-8" standalone="yes"?>
<Relationships xmlns="http://schemas.openxmlformats.org/package/2006/relationships"><Relationship Id="rId1" Type="http://schemas.openxmlformats.org/officeDocument/2006/relationships/customXmlProps" Target="itemProps1782.xml"/></Relationships>
</file>

<file path=customXml/_rels/item1783.xml.rels><?xml version="1.0" encoding="UTF-8" standalone="yes"?>
<Relationships xmlns="http://schemas.openxmlformats.org/package/2006/relationships"><Relationship Id="rId1" Type="http://schemas.openxmlformats.org/officeDocument/2006/relationships/customXmlProps" Target="itemProps1783.xml"/></Relationships>
</file>

<file path=customXml/_rels/item1784.xml.rels><?xml version="1.0" encoding="UTF-8" standalone="yes"?>
<Relationships xmlns="http://schemas.openxmlformats.org/package/2006/relationships"><Relationship Id="rId1" Type="http://schemas.openxmlformats.org/officeDocument/2006/relationships/customXmlProps" Target="itemProps1784.xml"/></Relationships>
</file>

<file path=customXml/_rels/item1785.xml.rels><?xml version="1.0" encoding="UTF-8" standalone="yes"?>
<Relationships xmlns="http://schemas.openxmlformats.org/package/2006/relationships"><Relationship Id="rId1" Type="http://schemas.openxmlformats.org/officeDocument/2006/relationships/customXmlProps" Target="itemProps1785.xml"/></Relationships>
</file>

<file path=customXml/_rels/item1786.xml.rels><?xml version="1.0" encoding="UTF-8" standalone="yes"?>
<Relationships xmlns="http://schemas.openxmlformats.org/package/2006/relationships"><Relationship Id="rId1" Type="http://schemas.openxmlformats.org/officeDocument/2006/relationships/customXmlProps" Target="itemProps1786.xml"/></Relationships>
</file>

<file path=customXml/_rels/item1787.xml.rels><?xml version="1.0" encoding="UTF-8" standalone="yes"?>
<Relationships xmlns="http://schemas.openxmlformats.org/package/2006/relationships"><Relationship Id="rId1" Type="http://schemas.openxmlformats.org/officeDocument/2006/relationships/customXmlProps" Target="itemProps1787.xml"/></Relationships>
</file>

<file path=customXml/_rels/item1788.xml.rels><?xml version="1.0" encoding="UTF-8" standalone="yes"?>
<Relationships xmlns="http://schemas.openxmlformats.org/package/2006/relationships"><Relationship Id="rId1" Type="http://schemas.openxmlformats.org/officeDocument/2006/relationships/customXmlProps" Target="itemProps1788.xml"/></Relationships>
</file>

<file path=customXml/_rels/item1789.xml.rels><?xml version="1.0" encoding="UTF-8" standalone="yes"?>
<Relationships xmlns="http://schemas.openxmlformats.org/package/2006/relationships"><Relationship Id="rId1" Type="http://schemas.openxmlformats.org/officeDocument/2006/relationships/customXmlProps" Target="itemProps1789.xml"/></Relationships>
</file>

<file path=customXml/_rels/item179.xml.rels><?xml version="1.0" encoding="UTF-8" standalone="yes"?>
<Relationships xmlns="http://schemas.openxmlformats.org/package/2006/relationships"><Relationship Id="rId1" Type="http://schemas.openxmlformats.org/officeDocument/2006/relationships/customXmlProps" Target="itemProps179.xml"/></Relationships>
</file>

<file path=customXml/_rels/item1790.xml.rels><?xml version="1.0" encoding="UTF-8" standalone="yes"?>
<Relationships xmlns="http://schemas.openxmlformats.org/package/2006/relationships"><Relationship Id="rId1" Type="http://schemas.openxmlformats.org/officeDocument/2006/relationships/customXmlProps" Target="itemProps1790.xml"/></Relationships>
</file>

<file path=customXml/_rels/item1791.xml.rels><?xml version="1.0" encoding="UTF-8" standalone="yes"?>
<Relationships xmlns="http://schemas.openxmlformats.org/package/2006/relationships"><Relationship Id="rId1" Type="http://schemas.openxmlformats.org/officeDocument/2006/relationships/customXmlProps" Target="itemProps1791.xml"/></Relationships>
</file>

<file path=customXml/_rels/item1792.xml.rels><?xml version="1.0" encoding="UTF-8" standalone="yes"?>
<Relationships xmlns="http://schemas.openxmlformats.org/package/2006/relationships"><Relationship Id="rId1" Type="http://schemas.openxmlformats.org/officeDocument/2006/relationships/customXmlProps" Target="itemProps1792.xml"/></Relationships>
</file>

<file path=customXml/_rels/item1793.xml.rels><?xml version="1.0" encoding="UTF-8" standalone="yes"?>
<Relationships xmlns="http://schemas.openxmlformats.org/package/2006/relationships"><Relationship Id="rId1" Type="http://schemas.openxmlformats.org/officeDocument/2006/relationships/customXmlProps" Target="itemProps1793.xml"/></Relationships>
</file>

<file path=customXml/_rels/item1794.xml.rels><?xml version="1.0" encoding="UTF-8" standalone="yes"?>
<Relationships xmlns="http://schemas.openxmlformats.org/package/2006/relationships"><Relationship Id="rId1" Type="http://schemas.openxmlformats.org/officeDocument/2006/relationships/customXmlProps" Target="itemProps1794.xml"/></Relationships>
</file>

<file path=customXml/_rels/item1795.xml.rels><?xml version="1.0" encoding="UTF-8" standalone="yes"?>
<Relationships xmlns="http://schemas.openxmlformats.org/package/2006/relationships"><Relationship Id="rId1" Type="http://schemas.openxmlformats.org/officeDocument/2006/relationships/customXmlProps" Target="itemProps1795.xml"/></Relationships>
</file>

<file path=customXml/_rels/item1796.xml.rels><?xml version="1.0" encoding="UTF-8" standalone="yes"?>
<Relationships xmlns="http://schemas.openxmlformats.org/package/2006/relationships"><Relationship Id="rId1" Type="http://schemas.openxmlformats.org/officeDocument/2006/relationships/customXmlProps" Target="itemProps1796.xml"/></Relationships>
</file>

<file path=customXml/_rels/item1797.xml.rels><?xml version="1.0" encoding="UTF-8" standalone="yes"?>
<Relationships xmlns="http://schemas.openxmlformats.org/package/2006/relationships"><Relationship Id="rId1" Type="http://schemas.openxmlformats.org/officeDocument/2006/relationships/customXmlProps" Target="itemProps1797.xml"/></Relationships>
</file>

<file path=customXml/_rels/item1798.xml.rels><?xml version="1.0" encoding="UTF-8" standalone="yes"?>
<Relationships xmlns="http://schemas.openxmlformats.org/package/2006/relationships"><Relationship Id="rId1" Type="http://schemas.openxmlformats.org/officeDocument/2006/relationships/customXmlProps" Target="itemProps1798.xml"/></Relationships>
</file>

<file path=customXml/_rels/item1799.xml.rels><?xml version="1.0" encoding="UTF-8" standalone="yes"?>
<Relationships xmlns="http://schemas.openxmlformats.org/package/2006/relationships"><Relationship Id="rId1" Type="http://schemas.openxmlformats.org/officeDocument/2006/relationships/customXmlProps" Target="itemProps1799.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80.xml.rels><?xml version="1.0" encoding="UTF-8" standalone="yes"?>
<Relationships xmlns="http://schemas.openxmlformats.org/package/2006/relationships"><Relationship Id="rId1" Type="http://schemas.openxmlformats.org/officeDocument/2006/relationships/customXmlProps" Target="itemProps180.xml"/></Relationships>
</file>

<file path=customXml/_rels/item1800.xml.rels><?xml version="1.0" encoding="UTF-8" standalone="yes"?>
<Relationships xmlns="http://schemas.openxmlformats.org/package/2006/relationships"><Relationship Id="rId1" Type="http://schemas.openxmlformats.org/officeDocument/2006/relationships/customXmlProps" Target="itemProps1800.xml"/></Relationships>
</file>

<file path=customXml/_rels/item1801.xml.rels><?xml version="1.0" encoding="UTF-8" standalone="yes"?>
<Relationships xmlns="http://schemas.openxmlformats.org/package/2006/relationships"><Relationship Id="rId1" Type="http://schemas.openxmlformats.org/officeDocument/2006/relationships/customXmlProps" Target="itemProps1801.xml"/></Relationships>
</file>

<file path=customXml/_rels/item1802.xml.rels><?xml version="1.0" encoding="UTF-8" standalone="yes"?>
<Relationships xmlns="http://schemas.openxmlformats.org/package/2006/relationships"><Relationship Id="rId1" Type="http://schemas.openxmlformats.org/officeDocument/2006/relationships/customXmlProps" Target="itemProps1802.xml"/></Relationships>
</file>

<file path=customXml/_rels/item1803.xml.rels><?xml version="1.0" encoding="UTF-8" standalone="yes"?>
<Relationships xmlns="http://schemas.openxmlformats.org/package/2006/relationships"><Relationship Id="rId1" Type="http://schemas.openxmlformats.org/officeDocument/2006/relationships/customXmlProps" Target="itemProps1803.xml"/></Relationships>
</file>

<file path=customXml/_rels/item1804.xml.rels><?xml version="1.0" encoding="UTF-8" standalone="yes"?>
<Relationships xmlns="http://schemas.openxmlformats.org/package/2006/relationships"><Relationship Id="rId1" Type="http://schemas.openxmlformats.org/officeDocument/2006/relationships/customXmlProps" Target="itemProps1804.xml"/></Relationships>
</file>

<file path=customXml/_rels/item1805.xml.rels><?xml version="1.0" encoding="UTF-8" standalone="yes"?>
<Relationships xmlns="http://schemas.openxmlformats.org/package/2006/relationships"><Relationship Id="rId1" Type="http://schemas.openxmlformats.org/officeDocument/2006/relationships/customXmlProps" Target="itemProps1805.xml"/></Relationships>
</file>

<file path=customXml/_rels/item1806.xml.rels><?xml version="1.0" encoding="UTF-8" standalone="yes"?>
<Relationships xmlns="http://schemas.openxmlformats.org/package/2006/relationships"><Relationship Id="rId1" Type="http://schemas.openxmlformats.org/officeDocument/2006/relationships/customXmlProps" Target="itemProps1806.xml"/></Relationships>
</file>

<file path=customXml/_rels/item1807.xml.rels><?xml version="1.0" encoding="UTF-8" standalone="yes"?>
<Relationships xmlns="http://schemas.openxmlformats.org/package/2006/relationships"><Relationship Id="rId1" Type="http://schemas.openxmlformats.org/officeDocument/2006/relationships/customXmlProps" Target="itemProps1807.xml"/></Relationships>
</file>

<file path=customXml/_rels/item1808.xml.rels><?xml version="1.0" encoding="UTF-8" standalone="yes"?>
<Relationships xmlns="http://schemas.openxmlformats.org/package/2006/relationships"><Relationship Id="rId1" Type="http://schemas.openxmlformats.org/officeDocument/2006/relationships/customXmlProps" Target="itemProps1808.xml"/></Relationships>
</file>

<file path=customXml/_rels/item1809.xml.rels><?xml version="1.0" encoding="UTF-8" standalone="yes"?>
<Relationships xmlns="http://schemas.openxmlformats.org/package/2006/relationships"><Relationship Id="rId1" Type="http://schemas.openxmlformats.org/officeDocument/2006/relationships/customXmlProps" Target="itemProps1809.xml"/></Relationships>
</file>

<file path=customXml/_rels/item181.xml.rels><?xml version="1.0" encoding="UTF-8" standalone="yes"?>
<Relationships xmlns="http://schemas.openxmlformats.org/package/2006/relationships"><Relationship Id="rId1" Type="http://schemas.openxmlformats.org/officeDocument/2006/relationships/customXmlProps" Target="itemProps181.xml"/></Relationships>
</file>

<file path=customXml/_rels/item1810.xml.rels><?xml version="1.0" encoding="UTF-8" standalone="yes"?>
<Relationships xmlns="http://schemas.openxmlformats.org/package/2006/relationships"><Relationship Id="rId1" Type="http://schemas.openxmlformats.org/officeDocument/2006/relationships/customXmlProps" Target="itemProps1810.xml"/></Relationships>
</file>

<file path=customXml/_rels/item1811.xml.rels><?xml version="1.0" encoding="UTF-8" standalone="yes"?>
<Relationships xmlns="http://schemas.openxmlformats.org/package/2006/relationships"><Relationship Id="rId1" Type="http://schemas.openxmlformats.org/officeDocument/2006/relationships/customXmlProps" Target="itemProps1811.xml"/></Relationships>
</file>

<file path=customXml/_rels/item1812.xml.rels><?xml version="1.0" encoding="UTF-8" standalone="yes"?>
<Relationships xmlns="http://schemas.openxmlformats.org/package/2006/relationships"><Relationship Id="rId1" Type="http://schemas.openxmlformats.org/officeDocument/2006/relationships/customXmlProps" Target="itemProps1812.xml"/></Relationships>
</file>

<file path=customXml/_rels/item1813.xml.rels><?xml version="1.0" encoding="UTF-8" standalone="yes"?>
<Relationships xmlns="http://schemas.openxmlformats.org/package/2006/relationships"><Relationship Id="rId1" Type="http://schemas.openxmlformats.org/officeDocument/2006/relationships/customXmlProps" Target="itemProps1813.xml"/></Relationships>
</file>

<file path=customXml/_rels/item1814.xml.rels><?xml version="1.0" encoding="UTF-8" standalone="yes"?>
<Relationships xmlns="http://schemas.openxmlformats.org/package/2006/relationships"><Relationship Id="rId1" Type="http://schemas.openxmlformats.org/officeDocument/2006/relationships/customXmlProps" Target="itemProps1814.xml"/></Relationships>
</file>

<file path=customXml/_rels/item1815.xml.rels><?xml version="1.0" encoding="UTF-8" standalone="yes"?>
<Relationships xmlns="http://schemas.openxmlformats.org/package/2006/relationships"><Relationship Id="rId1" Type="http://schemas.openxmlformats.org/officeDocument/2006/relationships/customXmlProps" Target="itemProps1815.xml"/></Relationships>
</file>

<file path=customXml/_rels/item1816.xml.rels><?xml version="1.0" encoding="UTF-8" standalone="yes"?>
<Relationships xmlns="http://schemas.openxmlformats.org/package/2006/relationships"><Relationship Id="rId1" Type="http://schemas.openxmlformats.org/officeDocument/2006/relationships/customXmlProps" Target="itemProps1816.xml"/></Relationships>
</file>

<file path=customXml/_rels/item1817.xml.rels><?xml version="1.0" encoding="UTF-8" standalone="yes"?>
<Relationships xmlns="http://schemas.openxmlformats.org/package/2006/relationships"><Relationship Id="rId1" Type="http://schemas.openxmlformats.org/officeDocument/2006/relationships/customXmlProps" Target="itemProps1817.xml"/></Relationships>
</file>

<file path=customXml/_rels/item1818.xml.rels><?xml version="1.0" encoding="UTF-8" standalone="yes"?>
<Relationships xmlns="http://schemas.openxmlformats.org/package/2006/relationships"><Relationship Id="rId1" Type="http://schemas.openxmlformats.org/officeDocument/2006/relationships/customXmlProps" Target="itemProps1818.xml"/></Relationships>
</file>

<file path=customXml/_rels/item1819.xml.rels><?xml version="1.0" encoding="UTF-8" standalone="yes"?>
<Relationships xmlns="http://schemas.openxmlformats.org/package/2006/relationships"><Relationship Id="rId1" Type="http://schemas.openxmlformats.org/officeDocument/2006/relationships/customXmlProps" Target="itemProps1819.xml"/></Relationships>
</file>

<file path=customXml/_rels/item182.xml.rels><?xml version="1.0" encoding="UTF-8" standalone="yes"?>
<Relationships xmlns="http://schemas.openxmlformats.org/package/2006/relationships"><Relationship Id="rId1" Type="http://schemas.openxmlformats.org/officeDocument/2006/relationships/customXmlProps" Target="itemProps182.xml"/></Relationships>
</file>

<file path=customXml/_rels/item1820.xml.rels><?xml version="1.0" encoding="UTF-8" standalone="yes"?>
<Relationships xmlns="http://schemas.openxmlformats.org/package/2006/relationships"><Relationship Id="rId1" Type="http://schemas.openxmlformats.org/officeDocument/2006/relationships/customXmlProps" Target="itemProps1820.xml"/></Relationships>
</file>

<file path=customXml/_rels/item1821.xml.rels><?xml version="1.0" encoding="UTF-8" standalone="yes"?>
<Relationships xmlns="http://schemas.openxmlformats.org/package/2006/relationships"><Relationship Id="rId1" Type="http://schemas.openxmlformats.org/officeDocument/2006/relationships/customXmlProps" Target="itemProps1821.xml"/></Relationships>
</file>

<file path=customXml/_rels/item1822.xml.rels><?xml version="1.0" encoding="UTF-8" standalone="yes"?>
<Relationships xmlns="http://schemas.openxmlformats.org/package/2006/relationships"><Relationship Id="rId1" Type="http://schemas.openxmlformats.org/officeDocument/2006/relationships/customXmlProps" Target="itemProps1822.xml"/></Relationships>
</file>

<file path=customXml/_rels/item1823.xml.rels><?xml version="1.0" encoding="UTF-8" standalone="yes"?>
<Relationships xmlns="http://schemas.openxmlformats.org/package/2006/relationships"><Relationship Id="rId1" Type="http://schemas.openxmlformats.org/officeDocument/2006/relationships/customXmlProps" Target="itemProps1823.xml"/></Relationships>
</file>

<file path=customXml/_rels/item1824.xml.rels><?xml version="1.0" encoding="UTF-8" standalone="yes"?>
<Relationships xmlns="http://schemas.openxmlformats.org/package/2006/relationships"><Relationship Id="rId1" Type="http://schemas.openxmlformats.org/officeDocument/2006/relationships/customXmlProps" Target="itemProps1824.xml"/></Relationships>
</file>

<file path=customXml/_rels/item1825.xml.rels><?xml version="1.0" encoding="UTF-8" standalone="yes"?>
<Relationships xmlns="http://schemas.openxmlformats.org/package/2006/relationships"><Relationship Id="rId1" Type="http://schemas.openxmlformats.org/officeDocument/2006/relationships/customXmlProps" Target="itemProps1825.xml"/></Relationships>
</file>

<file path=customXml/_rels/item1826.xml.rels><?xml version="1.0" encoding="UTF-8" standalone="yes"?>
<Relationships xmlns="http://schemas.openxmlformats.org/package/2006/relationships"><Relationship Id="rId1" Type="http://schemas.openxmlformats.org/officeDocument/2006/relationships/customXmlProps" Target="itemProps1826.xml"/></Relationships>
</file>

<file path=customXml/_rels/item1827.xml.rels><?xml version="1.0" encoding="UTF-8" standalone="yes"?>
<Relationships xmlns="http://schemas.openxmlformats.org/package/2006/relationships"><Relationship Id="rId1" Type="http://schemas.openxmlformats.org/officeDocument/2006/relationships/customXmlProps" Target="itemProps1827.xml"/></Relationships>
</file>

<file path=customXml/_rels/item1828.xml.rels><?xml version="1.0" encoding="UTF-8" standalone="yes"?>
<Relationships xmlns="http://schemas.openxmlformats.org/package/2006/relationships"><Relationship Id="rId1" Type="http://schemas.openxmlformats.org/officeDocument/2006/relationships/customXmlProps" Target="itemProps1828.xml"/></Relationships>
</file>

<file path=customXml/_rels/item1829.xml.rels><?xml version="1.0" encoding="UTF-8" standalone="yes"?>
<Relationships xmlns="http://schemas.openxmlformats.org/package/2006/relationships"><Relationship Id="rId1" Type="http://schemas.openxmlformats.org/officeDocument/2006/relationships/customXmlProps" Target="itemProps1829.xml"/></Relationships>
</file>

<file path=customXml/_rels/item183.xml.rels><?xml version="1.0" encoding="UTF-8" standalone="yes"?>
<Relationships xmlns="http://schemas.openxmlformats.org/package/2006/relationships"><Relationship Id="rId1" Type="http://schemas.openxmlformats.org/officeDocument/2006/relationships/customXmlProps" Target="itemProps183.xml"/></Relationships>
</file>

<file path=customXml/_rels/item1830.xml.rels><?xml version="1.0" encoding="UTF-8" standalone="yes"?>
<Relationships xmlns="http://schemas.openxmlformats.org/package/2006/relationships"><Relationship Id="rId1" Type="http://schemas.openxmlformats.org/officeDocument/2006/relationships/customXmlProps" Target="itemProps1830.xml"/></Relationships>
</file>

<file path=customXml/_rels/item1831.xml.rels><?xml version="1.0" encoding="UTF-8" standalone="yes"?>
<Relationships xmlns="http://schemas.openxmlformats.org/package/2006/relationships"><Relationship Id="rId1" Type="http://schemas.openxmlformats.org/officeDocument/2006/relationships/customXmlProps" Target="itemProps1831.xml"/></Relationships>
</file>

<file path=customXml/_rels/item1832.xml.rels><?xml version="1.0" encoding="UTF-8" standalone="yes"?>
<Relationships xmlns="http://schemas.openxmlformats.org/package/2006/relationships"><Relationship Id="rId1" Type="http://schemas.openxmlformats.org/officeDocument/2006/relationships/customXmlProps" Target="itemProps1832.xml"/></Relationships>
</file>

<file path=customXml/_rels/item1833.xml.rels><?xml version="1.0" encoding="UTF-8" standalone="yes"?>
<Relationships xmlns="http://schemas.openxmlformats.org/package/2006/relationships"><Relationship Id="rId1" Type="http://schemas.openxmlformats.org/officeDocument/2006/relationships/customXmlProps" Target="itemProps1833.xml"/></Relationships>
</file>

<file path=customXml/_rels/item1834.xml.rels><?xml version="1.0" encoding="UTF-8" standalone="yes"?>
<Relationships xmlns="http://schemas.openxmlformats.org/package/2006/relationships"><Relationship Id="rId1" Type="http://schemas.openxmlformats.org/officeDocument/2006/relationships/customXmlProps" Target="itemProps1834.xml"/></Relationships>
</file>

<file path=customXml/_rels/item1835.xml.rels><?xml version="1.0" encoding="UTF-8" standalone="yes"?>
<Relationships xmlns="http://schemas.openxmlformats.org/package/2006/relationships"><Relationship Id="rId1" Type="http://schemas.openxmlformats.org/officeDocument/2006/relationships/customXmlProps" Target="itemProps1835.xml"/></Relationships>
</file>

<file path=customXml/_rels/item1836.xml.rels><?xml version="1.0" encoding="UTF-8" standalone="yes"?>
<Relationships xmlns="http://schemas.openxmlformats.org/package/2006/relationships"><Relationship Id="rId1" Type="http://schemas.openxmlformats.org/officeDocument/2006/relationships/customXmlProps" Target="itemProps1836.xml"/></Relationships>
</file>

<file path=customXml/_rels/item1837.xml.rels><?xml version="1.0" encoding="UTF-8" standalone="yes"?>
<Relationships xmlns="http://schemas.openxmlformats.org/package/2006/relationships"><Relationship Id="rId1" Type="http://schemas.openxmlformats.org/officeDocument/2006/relationships/customXmlProps" Target="itemProps1837.xml"/></Relationships>
</file>

<file path=customXml/_rels/item1838.xml.rels><?xml version="1.0" encoding="UTF-8" standalone="yes"?>
<Relationships xmlns="http://schemas.openxmlformats.org/package/2006/relationships"><Relationship Id="rId1" Type="http://schemas.openxmlformats.org/officeDocument/2006/relationships/customXmlProps" Target="itemProps1838.xml"/></Relationships>
</file>

<file path=customXml/_rels/item1839.xml.rels><?xml version="1.0" encoding="UTF-8" standalone="yes"?>
<Relationships xmlns="http://schemas.openxmlformats.org/package/2006/relationships"><Relationship Id="rId1" Type="http://schemas.openxmlformats.org/officeDocument/2006/relationships/customXmlProps" Target="itemProps1839.xml"/></Relationships>
</file>

<file path=customXml/_rels/item184.xml.rels><?xml version="1.0" encoding="UTF-8" standalone="yes"?>
<Relationships xmlns="http://schemas.openxmlformats.org/package/2006/relationships"><Relationship Id="rId1" Type="http://schemas.openxmlformats.org/officeDocument/2006/relationships/customXmlProps" Target="itemProps184.xml"/></Relationships>
</file>

<file path=customXml/_rels/item1840.xml.rels><?xml version="1.0" encoding="UTF-8" standalone="yes"?>
<Relationships xmlns="http://schemas.openxmlformats.org/package/2006/relationships"><Relationship Id="rId1" Type="http://schemas.openxmlformats.org/officeDocument/2006/relationships/customXmlProps" Target="itemProps1840.xml"/></Relationships>
</file>

<file path=customXml/_rels/item1841.xml.rels><?xml version="1.0" encoding="UTF-8" standalone="yes"?>
<Relationships xmlns="http://schemas.openxmlformats.org/package/2006/relationships"><Relationship Id="rId1" Type="http://schemas.openxmlformats.org/officeDocument/2006/relationships/customXmlProps" Target="itemProps1841.xml"/></Relationships>
</file>

<file path=customXml/_rels/item1842.xml.rels><?xml version="1.0" encoding="UTF-8" standalone="yes"?>
<Relationships xmlns="http://schemas.openxmlformats.org/package/2006/relationships"><Relationship Id="rId1" Type="http://schemas.openxmlformats.org/officeDocument/2006/relationships/customXmlProps" Target="itemProps1842.xml"/></Relationships>
</file>

<file path=customXml/_rels/item1843.xml.rels><?xml version="1.0" encoding="UTF-8" standalone="yes"?>
<Relationships xmlns="http://schemas.openxmlformats.org/package/2006/relationships"><Relationship Id="rId1" Type="http://schemas.openxmlformats.org/officeDocument/2006/relationships/customXmlProps" Target="itemProps1843.xml"/></Relationships>
</file>

<file path=customXml/_rels/item1844.xml.rels><?xml version="1.0" encoding="UTF-8" standalone="yes"?>
<Relationships xmlns="http://schemas.openxmlformats.org/package/2006/relationships"><Relationship Id="rId1" Type="http://schemas.openxmlformats.org/officeDocument/2006/relationships/customXmlProps" Target="itemProps1844.xml"/></Relationships>
</file>

<file path=customXml/_rels/item1845.xml.rels><?xml version="1.0" encoding="UTF-8" standalone="yes"?>
<Relationships xmlns="http://schemas.openxmlformats.org/package/2006/relationships"><Relationship Id="rId1" Type="http://schemas.openxmlformats.org/officeDocument/2006/relationships/customXmlProps" Target="itemProps1845.xml"/></Relationships>
</file>

<file path=customXml/_rels/item1846.xml.rels><?xml version="1.0" encoding="UTF-8" standalone="yes"?>
<Relationships xmlns="http://schemas.openxmlformats.org/package/2006/relationships"><Relationship Id="rId1" Type="http://schemas.openxmlformats.org/officeDocument/2006/relationships/customXmlProps" Target="itemProps1846.xml"/></Relationships>
</file>

<file path=customXml/_rels/item1847.xml.rels><?xml version="1.0" encoding="UTF-8" standalone="yes"?>
<Relationships xmlns="http://schemas.openxmlformats.org/package/2006/relationships"><Relationship Id="rId1" Type="http://schemas.openxmlformats.org/officeDocument/2006/relationships/customXmlProps" Target="itemProps1847.xml"/></Relationships>
</file>

<file path=customXml/_rels/item1848.xml.rels><?xml version="1.0" encoding="UTF-8" standalone="yes"?>
<Relationships xmlns="http://schemas.openxmlformats.org/package/2006/relationships"><Relationship Id="rId1" Type="http://schemas.openxmlformats.org/officeDocument/2006/relationships/customXmlProps" Target="itemProps1848.xml"/></Relationships>
</file>

<file path=customXml/_rels/item1849.xml.rels><?xml version="1.0" encoding="UTF-8" standalone="yes"?>
<Relationships xmlns="http://schemas.openxmlformats.org/package/2006/relationships"><Relationship Id="rId1" Type="http://schemas.openxmlformats.org/officeDocument/2006/relationships/customXmlProps" Target="itemProps1849.xml"/></Relationships>
</file>

<file path=customXml/_rels/item185.xml.rels><?xml version="1.0" encoding="UTF-8" standalone="yes"?>
<Relationships xmlns="http://schemas.openxmlformats.org/package/2006/relationships"><Relationship Id="rId1" Type="http://schemas.openxmlformats.org/officeDocument/2006/relationships/customXmlProps" Target="itemProps185.xml"/></Relationships>
</file>

<file path=customXml/_rels/item1850.xml.rels><?xml version="1.0" encoding="UTF-8" standalone="yes"?>
<Relationships xmlns="http://schemas.openxmlformats.org/package/2006/relationships"><Relationship Id="rId1" Type="http://schemas.openxmlformats.org/officeDocument/2006/relationships/customXmlProps" Target="itemProps1850.xml"/></Relationships>
</file>

<file path=customXml/_rels/item1851.xml.rels><?xml version="1.0" encoding="UTF-8" standalone="yes"?>
<Relationships xmlns="http://schemas.openxmlformats.org/package/2006/relationships"><Relationship Id="rId1" Type="http://schemas.openxmlformats.org/officeDocument/2006/relationships/customXmlProps" Target="itemProps1851.xml"/></Relationships>
</file>

<file path=customXml/_rels/item1852.xml.rels><?xml version="1.0" encoding="UTF-8" standalone="yes"?>
<Relationships xmlns="http://schemas.openxmlformats.org/package/2006/relationships"><Relationship Id="rId1" Type="http://schemas.openxmlformats.org/officeDocument/2006/relationships/customXmlProps" Target="itemProps1852.xml"/></Relationships>
</file>

<file path=customXml/_rels/item1853.xml.rels><?xml version="1.0" encoding="UTF-8" standalone="yes"?>
<Relationships xmlns="http://schemas.openxmlformats.org/package/2006/relationships"><Relationship Id="rId1" Type="http://schemas.openxmlformats.org/officeDocument/2006/relationships/customXmlProps" Target="itemProps1853.xml"/></Relationships>
</file>

<file path=customXml/_rels/item1854.xml.rels><?xml version="1.0" encoding="UTF-8" standalone="yes"?>
<Relationships xmlns="http://schemas.openxmlformats.org/package/2006/relationships"><Relationship Id="rId1" Type="http://schemas.openxmlformats.org/officeDocument/2006/relationships/customXmlProps" Target="itemProps1854.xml"/></Relationships>
</file>

<file path=customXml/_rels/item1855.xml.rels><?xml version="1.0" encoding="UTF-8" standalone="yes"?>
<Relationships xmlns="http://schemas.openxmlformats.org/package/2006/relationships"><Relationship Id="rId1" Type="http://schemas.openxmlformats.org/officeDocument/2006/relationships/customXmlProps" Target="itemProps1855.xml"/></Relationships>
</file>

<file path=customXml/_rels/item1856.xml.rels><?xml version="1.0" encoding="UTF-8" standalone="yes"?>
<Relationships xmlns="http://schemas.openxmlformats.org/package/2006/relationships"><Relationship Id="rId1" Type="http://schemas.openxmlformats.org/officeDocument/2006/relationships/customXmlProps" Target="itemProps1856.xml"/></Relationships>
</file>

<file path=customXml/_rels/item1857.xml.rels><?xml version="1.0" encoding="UTF-8" standalone="yes"?>
<Relationships xmlns="http://schemas.openxmlformats.org/package/2006/relationships"><Relationship Id="rId1" Type="http://schemas.openxmlformats.org/officeDocument/2006/relationships/customXmlProps" Target="itemProps1857.xml"/></Relationships>
</file>

<file path=customXml/_rels/item1858.xml.rels><?xml version="1.0" encoding="UTF-8" standalone="yes"?>
<Relationships xmlns="http://schemas.openxmlformats.org/package/2006/relationships"><Relationship Id="rId1" Type="http://schemas.openxmlformats.org/officeDocument/2006/relationships/customXmlProps" Target="itemProps1858.xml"/></Relationships>
</file>

<file path=customXml/_rels/item1859.xml.rels><?xml version="1.0" encoding="UTF-8" standalone="yes"?>
<Relationships xmlns="http://schemas.openxmlformats.org/package/2006/relationships"><Relationship Id="rId1" Type="http://schemas.openxmlformats.org/officeDocument/2006/relationships/customXmlProps" Target="itemProps1859.xml"/></Relationships>
</file>

<file path=customXml/_rels/item186.xml.rels><?xml version="1.0" encoding="UTF-8" standalone="yes"?>
<Relationships xmlns="http://schemas.openxmlformats.org/package/2006/relationships"><Relationship Id="rId1" Type="http://schemas.openxmlformats.org/officeDocument/2006/relationships/customXmlProps" Target="itemProps186.xml"/></Relationships>
</file>

<file path=customXml/_rels/item1860.xml.rels><?xml version="1.0" encoding="UTF-8" standalone="yes"?>
<Relationships xmlns="http://schemas.openxmlformats.org/package/2006/relationships"><Relationship Id="rId1" Type="http://schemas.openxmlformats.org/officeDocument/2006/relationships/customXmlProps" Target="itemProps1860.xml"/></Relationships>
</file>

<file path=customXml/_rels/item1861.xml.rels><?xml version="1.0" encoding="UTF-8" standalone="yes"?>
<Relationships xmlns="http://schemas.openxmlformats.org/package/2006/relationships"><Relationship Id="rId1" Type="http://schemas.openxmlformats.org/officeDocument/2006/relationships/customXmlProps" Target="itemProps1861.xml"/></Relationships>
</file>

<file path=customXml/_rels/item1862.xml.rels><?xml version="1.0" encoding="UTF-8" standalone="yes"?>
<Relationships xmlns="http://schemas.openxmlformats.org/package/2006/relationships"><Relationship Id="rId1" Type="http://schemas.openxmlformats.org/officeDocument/2006/relationships/customXmlProps" Target="itemProps1862.xml"/></Relationships>
</file>

<file path=customXml/_rels/item1863.xml.rels><?xml version="1.0" encoding="UTF-8" standalone="yes"?>
<Relationships xmlns="http://schemas.openxmlformats.org/package/2006/relationships"><Relationship Id="rId1" Type="http://schemas.openxmlformats.org/officeDocument/2006/relationships/customXmlProps" Target="itemProps1863.xml"/></Relationships>
</file>

<file path=customXml/_rels/item1864.xml.rels><?xml version="1.0" encoding="UTF-8" standalone="yes"?>
<Relationships xmlns="http://schemas.openxmlformats.org/package/2006/relationships"><Relationship Id="rId1" Type="http://schemas.openxmlformats.org/officeDocument/2006/relationships/customXmlProps" Target="itemProps1864.xml"/></Relationships>
</file>

<file path=customXml/_rels/item1865.xml.rels><?xml version="1.0" encoding="UTF-8" standalone="yes"?>
<Relationships xmlns="http://schemas.openxmlformats.org/package/2006/relationships"><Relationship Id="rId1" Type="http://schemas.openxmlformats.org/officeDocument/2006/relationships/customXmlProps" Target="itemProps1865.xml"/></Relationships>
</file>

<file path=customXml/_rels/item1866.xml.rels><?xml version="1.0" encoding="UTF-8" standalone="yes"?>
<Relationships xmlns="http://schemas.openxmlformats.org/package/2006/relationships"><Relationship Id="rId1" Type="http://schemas.openxmlformats.org/officeDocument/2006/relationships/customXmlProps" Target="itemProps1866.xml"/></Relationships>
</file>

<file path=customXml/_rels/item1867.xml.rels><?xml version="1.0" encoding="UTF-8" standalone="yes"?>
<Relationships xmlns="http://schemas.openxmlformats.org/package/2006/relationships"><Relationship Id="rId1" Type="http://schemas.openxmlformats.org/officeDocument/2006/relationships/customXmlProps" Target="itemProps1867.xml"/></Relationships>
</file>

<file path=customXml/_rels/item1868.xml.rels><?xml version="1.0" encoding="UTF-8" standalone="yes"?>
<Relationships xmlns="http://schemas.openxmlformats.org/package/2006/relationships"><Relationship Id="rId1" Type="http://schemas.openxmlformats.org/officeDocument/2006/relationships/customXmlProps" Target="itemProps1868.xml"/></Relationships>
</file>

<file path=customXml/_rels/item1869.xml.rels><?xml version="1.0" encoding="UTF-8" standalone="yes"?>
<Relationships xmlns="http://schemas.openxmlformats.org/package/2006/relationships"><Relationship Id="rId1" Type="http://schemas.openxmlformats.org/officeDocument/2006/relationships/customXmlProps" Target="itemProps1869.xml"/></Relationships>
</file>

<file path=customXml/_rels/item187.xml.rels><?xml version="1.0" encoding="UTF-8" standalone="yes"?>
<Relationships xmlns="http://schemas.openxmlformats.org/package/2006/relationships"><Relationship Id="rId1" Type="http://schemas.openxmlformats.org/officeDocument/2006/relationships/customXmlProps" Target="itemProps187.xml"/></Relationships>
</file>

<file path=customXml/_rels/item1870.xml.rels><?xml version="1.0" encoding="UTF-8" standalone="yes"?>
<Relationships xmlns="http://schemas.openxmlformats.org/package/2006/relationships"><Relationship Id="rId1" Type="http://schemas.openxmlformats.org/officeDocument/2006/relationships/customXmlProps" Target="itemProps1870.xml"/></Relationships>
</file>

<file path=customXml/_rels/item1871.xml.rels><?xml version="1.0" encoding="UTF-8" standalone="yes"?>
<Relationships xmlns="http://schemas.openxmlformats.org/package/2006/relationships"><Relationship Id="rId1" Type="http://schemas.openxmlformats.org/officeDocument/2006/relationships/customXmlProps" Target="itemProps1871.xml"/></Relationships>
</file>

<file path=customXml/_rels/item1872.xml.rels><?xml version="1.0" encoding="UTF-8" standalone="yes"?>
<Relationships xmlns="http://schemas.openxmlformats.org/package/2006/relationships"><Relationship Id="rId1" Type="http://schemas.openxmlformats.org/officeDocument/2006/relationships/customXmlProps" Target="itemProps1872.xml"/></Relationships>
</file>

<file path=customXml/_rels/item1873.xml.rels><?xml version="1.0" encoding="UTF-8" standalone="yes"?>
<Relationships xmlns="http://schemas.openxmlformats.org/package/2006/relationships"><Relationship Id="rId1" Type="http://schemas.openxmlformats.org/officeDocument/2006/relationships/customXmlProps" Target="itemProps1873.xml"/></Relationships>
</file>

<file path=customXml/_rels/item1874.xml.rels><?xml version="1.0" encoding="UTF-8" standalone="yes"?>
<Relationships xmlns="http://schemas.openxmlformats.org/package/2006/relationships"><Relationship Id="rId1" Type="http://schemas.openxmlformats.org/officeDocument/2006/relationships/customXmlProps" Target="itemProps1874.xml"/></Relationships>
</file>

<file path=customXml/_rels/item1875.xml.rels><?xml version="1.0" encoding="UTF-8" standalone="yes"?>
<Relationships xmlns="http://schemas.openxmlformats.org/package/2006/relationships"><Relationship Id="rId1" Type="http://schemas.openxmlformats.org/officeDocument/2006/relationships/customXmlProps" Target="itemProps1875.xml"/></Relationships>
</file>

<file path=customXml/_rels/item1876.xml.rels><?xml version="1.0" encoding="UTF-8" standalone="yes"?>
<Relationships xmlns="http://schemas.openxmlformats.org/package/2006/relationships"><Relationship Id="rId1" Type="http://schemas.openxmlformats.org/officeDocument/2006/relationships/customXmlProps" Target="itemProps1876.xml"/></Relationships>
</file>

<file path=customXml/_rels/item1877.xml.rels><?xml version="1.0" encoding="UTF-8" standalone="yes"?>
<Relationships xmlns="http://schemas.openxmlformats.org/package/2006/relationships"><Relationship Id="rId1" Type="http://schemas.openxmlformats.org/officeDocument/2006/relationships/customXmlProps" Target="itemProps1877.xml"/></Relationships>
</file>

<file path=customXml/_rels/item1878.xml.rels><?xml version="1.0" encoding="UTF-8" standalone="yes"?>
<Relationships xmlns="http://schemas.openxmlformats.org/package/2006/relationships"><Relationship Id="rId1" Type="http://schemas.openxmlformats.org/officeDocument/2006/relationships/customXmlProps" Target="itemProps1878.xml"/></Relationships>
</file>

<file path=customXml/_rels/item1879.xml.rels><?xml version="1.0" encoding="UTF-8" standalone="yes"?>
<Relationships xmlns="http://schemas.openxmlformats.org/package/2006/relationships"><Relationship Id="rId1" Type="http://schemas.openxmlformats.org/officeDocument/2006/relationships/customXmlProps" Target="itemProps1879.xml"/></Relationships>
</file>

<file path=customXml/_rels/item188.xml.rels><?xml version="1.0" encoding="UTF-8" standalone="yes"?>
<Relationships xmlns="http://schemas.openxmlformats.org/package/2006/relationships"><Relationship Id="rId1" Type="http://schemas.openxmlformats.org/officeDocument/2006/relationships/customXmlProps" Target="itemProps188.xml"/></Relationships>
</file>

<file path=customXml/_rels/item1880.xml.rels><?xml version="1.0" encoding="UTF-8" standalone="yes"?>
<Relationships xmlns="http://schemas.openxmlformats.org/package/2006/relationships"><Relationship Id="rId1" Type="http://schemas.openxmlformats.org/officeDocument/2006/relationships/customXmlProps" Target="itemProps1880.xml"/></Relationships>
</file>

<file path=customXml/_rels/item1881.xml.rels><?xml version="1.0" encoding="UTF-8" standalone="yes"?>
<Relationships xmlns="http://schemas.openxmlformats.org/package/2006/relationships"><Relationship Id="rId1" Type="http://schemas.openxmlformats.org/officeDocument/2006/relationships/customXmlProps" Target="itemProps1881.xml"/></Relationships>
</file>

<file path=customXml/_rels/item1882.xml.rels><?xml version="1.0" encoding="UTF-8" standalone="yes"?>
<Relationships xmlns="http://schemas.openxmlformats.org/package/2006/relationships"><Relationship Id="rId1" Type="http://schemas.openxmlformats.org/officeDocument/2006/relationships/customXmlProps" Target="itemProps1882.xml"/></Relationships>
</file>

<file path=customXml/_rels/item1883.xml.rels><?xml version="1.0" encoding="UTF-8" standalone="yes"?>
<Relationships xmlns="http://schemas.openxmlformats.org/package/2006/relationships"><Relationship Id="rId1" Type="http://schemas.openxmlformats.org/officeDocument/2006/relationships/customXmlProps" Target="itemProps1883.xml"/></Relationships>
</file>

<file path=customXml/_rels/item1884.xml.rels><?xml version="1.0" encoding="UTF-8" standalone="yes"?>
<Relationships xmlns="http://schemas.openxmlformats.org/package/2006/relationships"><Relationship Id="rId1" Type="http://schemas.openxmlformats.org/officeDocument/2006/relationships/customXmlProps" Target="itemProps1884.xml"/></Relationships>
</file>

<file path=customXml/_rels/item1885.xml.rels><?xml version="1.0" encoding="UTF-8" standalone="yes"?>
<Relationships xmlns="http://schemas.openxmlformats.org/package/2006/relationships"><Relationship Id="rId1" Type="http://schemas.openxmlformats.org/officeDocument/2006/relationships/customXmlProps" Target="itemProps1885.xml"/></Relationships>
</file>

<file path=customXml/_rels/item1886.xml.rels><?xml version="1.0" encoding="UTF-8" standalone="yes"?>
<Relationships xmlns="http://schemas.openxmlformats.org/package/2006/relationships"><Relationship Id="rId1" Type="http://schemas.openxmlformats.org/officeDocument/2006/relationships/customXmlProps" Target="itemProps1886.xml"/></Relationships>
</file>

<file path=customXml/_rels/item1887.xml.rels><?xml version="1.0" encoding="UTF-8" standalone="yes"?>
<Relationships xmlns="http://schemas.openxmlformats.org/package/2006/relationships"><Relationship Id="rId1" Type="http://schemas.openxmlformats.org/officeDocument/2006/relationships/customXmlProps" Target="itemProps1887.xml"/></Relationships>
</file>

<file path=customXml/_rels/item1888.xml.rels><?xml version="1.0" encoding="UTF-8" standalone="yes"?>
<Relationships xmlns="http://schemas.openxmlformats.org/package/2006/relationships"><Relationship Id="rId1" Type="http://schemas.openxmlformats.org/officeDocument/2006/relationships/customXmlProps" Target="itemProps1888.xml"/></Relationships>
</file>

<file path=customXml/_rels/item1889.xml.rels><?xml version="1.0" encoding="UTF-8" standalone="yes"?>
<Relationships xmlns="http://schemas.openxmlformats.org/package/2006/relationships"><Relationship Id="rId1" Type="http://schemas.openxmlformats.org/officeDocument/2006/relationships/customXmlProps" Target="itemProps1889.xml"/></Relationships>
</file>

<file path=customXml/_rels/item189.xml.rels><?xml version="1.0" encoding="UTF-8" standalone="yes"?>
<Relationships xmlns="http://schemas.openxmlformats.org/package/2006/relationships"><Relationship Id="rId1" Type="http://schemas.openxmlformats.org/officeDocument/2006/relationships/customXmlProps" Target="itemProps189.xml"/></Relationships>
</file>

<file path=customXml/_rels/item1890.xml.rels><?xml version="1.0" encoding="UTF-8" standalone="yes"?>
<Relationships xmlns="http://schemas.openxmlformats.org/package/2006/relationships"><Relationship Id="rId1" Type="http://schemas.openxmlformats.org/officeDocument/2006/relationships/customXmlProps" Target="itemProps1890.xml"/></Relationships>
</file>

<file path=customXml/_rels/item1891.xml.rels><?xml version="1.0" encoding="UTF-8" standalone="yes"?>
<Relationships xmlns="http://schemas.openxmlformats.org/package/2006/relationships"><Relationship Id="rId1" Type="http://schemas.openxmlformats.org/officeDocument/2006/relationships/customXmlProps" Target="itemProps1891.xml"/></Relationships>
</file>

<file path=customXml/_rels/item1892.xml.rels><?xml version="1.0" encoding="UTF-8" standalone="yes"?>
<Relationships xmlns="http://schemas.openxmlformats.org/package/2006/relationships"><Relationship Id="rId1" Type="http://schemas.openxmlformats.org/officeDocument/2006/relationships/customXmlProps" Target="itemProps1892.xml"/></Relationships>
</file>

<file path=customXml/_rels/item1893.xml.rels><?xml version="1.0" encoding="UTF-8" standalone="yes"?>
<Relationships xmlns="http://schemas.openxmlformats.org/package/2006/relationships"><Relationship Id="rId1" Type="http://schemas.openxmlformats.org/officeDocument/2006/relationships/customXmlProps" Target="itemProps1893.xml"/></Relationships>
</file>

<file path=customXml/_rels/item1894.xml.rels><?xml version="1.0" encoding="UTF-8" standalone="yes"?>
<Relationships xmlns="http://schemas.openxmlformats.org/package/2006/relationships"><Relationship Id="rId1" Type="http://schemas.openxmlformats.org/officeDocument/2006/relationships/customXmlProps" Target="itemProps1894.xml"/></Relationships>
</file>

<file path=customXml/_rels/item1895.xml.rels><?xml version="1.0" encoding="UTF-8" standalone="yes"?>
<Relationships xmlns="http://schemas.openxmlformats.org/package/2006/relationships"><Relationship Id="rId1" Type="http://schemas.openxmlformats.org/officeDocument/2006/relationships/customXmlProps" Target="itemProps1895.xml"/></Relationships>
</file>

<file path=customXml/_rels/item1896.xml.rels><?xml version="1.0" encoding="UTF-8" standalone="yes"?>
<Relationships xmlns="http://schemas.openxmlformats.org/package/2006/relationships"><Relationship Id="rId1" Type="http://schemas.openxmlformats.org/officeDocument/2006/relationships/customXmlProps" Target="itemProps1896.xml"/></Relationships>
</file>

<file path=customXml/_rels/item1897.xml.rels><?xml version="1.0" encoding="UTF-8" standalone="yes"?>
<Relationships xmlns="http://schemas.openxmlformats.org/package/2006/relationships"><Relationship Id="rId1" Type="http://schemas.openxmlformats.org/officeDocument/2006/relationships/customXmlProps" Target="itemProps1897.xml"/></Relationships>
</file>

<file path=customXml/_rels/item1898.xml.rels><?xml version="1.0" encoding="UTF-8" standalone="yes"?>
<Relationships xmlns="http://schemas.openxmlformats.org/package/2006/relationships"><Relationship Id="rId1" Type="http://schemas.openxmlformats.org/officeDocument/2006/relationships/customXmlProps" Target="itemProps1898.xml"/></Relationships>
</file>

<file path=customXml/_rels/item1899.xml.rels><?xml version="1.0" encoding="UTF-8" standalone="yes"?>
<Relationships xmlns="http://schemas.openxmlformats.org/package/2006/relationships"><Relationship Id="rId1" Type="http://schemas.openxmlformats.org/officeDocument/2006/relationships/customXmlProps" Target="itemProps1899.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190.xml.rels><?xml version="1.0" encoding="UTF-8" standalone="yes"?>
<Relationships xmlns="http://schemas.openxmlformats.org/package/2006/relationships"><Relationship Id="rId1" Type="http://schemas.openxmlformats.org/officeDocument/2006/relationships/customXmlProps" Target="itemProps190.xml"/></Relationships>
</file>

<file path=customXml/_rels/item1900.xml.rels><?xml version="1.0" encoding="UTF-8" standalone="yes"?>
<Relationships xmlns="http://schemas.openxmlformats.org/package/2006/relationships"><Relationship Id="rId1" Type="http://schemas.openxmlformats.org/officeDocument/2006/relationships/customXmlProps" Target="itemProps1900.xml"/></Relationships>
</file>

<file path=customXml/_rels/item1901.xml.rels><?xml version="1.0" encoding="UTF-8" standalone="yes"?>
<Relationships xmlns="http://schemas.openxmlformats.org/package/2006/relationships"><Relationship Id="rId1" Type="http://schemas.openxmlformats.org/officeDocument/2006/relationships/customXmlProps" Target="itemProps1901.xml"/></Relationships>
</file>

<file path=customXml/_rels/item1902.xml.rels><?xml version="1.0" encoding="UTF-8" standalone="yes"?>
<Relationships xmlns="http://schemas.openxmlformats.org/package/2006/relationships"><Relationship Id="rId1" Type="http://schemas.openxmlformats.org/officeDocument/2006/relationships/customXmlProps" Target="itemProps1902.xml"/></Relationships>
</file>

<file path=customXml/_rels/item1903.xml.rels><?xml version="1.0" encoding="UTF-8" standalone="yes"?>
<Relationships xmlns="http://schemas.openxmlformats.org/package/2006/relationships"><Relationship Id="rId1" Type="http://schemas.openxmlformats.org/officeDocument/2006/relationships/customXmlProps" Target="itemProps1903.xml"/></Relationships>
</file>

<file path=customXml/_rels/item1904.xml.rels><?xml version="1.0" encoding="UTF-8" standalone="yes"?>
<Relationships xmlns="http://schemas.openxmlformats.org/package/2006/relationships"><Relationship Id="rId1" Type="http://schemas.openxmlformats.org/officeDocument/2006/relationships/customXmlProps" Target="itemProps1904.xml"/></Relationships>
</file>

<file path=customXml/_rels/item1905.xml.rels><?xml version="1.0" encoding="UTF-8" standalone="yes"?>
<Relationships xmlns="http://schemas.openxmlformats.org/package/2006/relationships"><Relationship Id="rId1" Type="http://schemas.openxmlformats.org/officeDocument/2006/relationships/customXmlProps" Target="itemProps1905.xml"/></Relationships>
</file>

<file path=customXml/_rels/item1906.xml.rels><?xml version="1.0" encoding="UTF-8" standalone="yes"?>
<Relationships xmlns="http://schemas.openxmlformats.org/package/2006/relationships"><Relationship Id="rId1" Type="http://schemas.openxmlformats.org/officeDocument/2006/relationships/customXmlProps" Target="itemProps1906.xml"/></Relationships>
</file>

<file path=customXml/_rels/item1907.xml.rels><?xml version="1.0" encoding="UTF-8" standalone="yes"?>
<Relationships xmlns="http://schemas.openxmlformats.org/package/2006/relationships"><Relationship Id="rId1" Type="http://schemas.openxmlformats.org/officeDocument/2006/relationships/customXmlProps" Target="itemProps1907.xml"/></Relationships>
</file>

<file path=customXml/_rels/item1908.xml.rels><?xml version="1.0" encoding="UTF-8" standalone="yes"?>
<Relationships xmlns="http://schemas.openxmlformats.org/package/2006/relationships"><Relationship Id="rId1" Type="http://schemas.openxmlformats.org/officeDocument/2006/relationships/customXmlProps" Target="itemProps1908.xml"/></Relationships>
</file>

<file path=customXml/_rels/item1909.xml.rels><?xml version="1.0" encoding="UTF-8" standalone="yes"?>
<Relationships xmlns="http://schemas.openxmlformats.org/package/2006/relationships"><Relationship Id="rId1" Type="http://schemas.openxmlformats.org/officeDocument/2006/relationships/customXmlProps" Target="itemProps1909.xml"/></Relationships>
</file>

<file path=customXml/_rels/item191.xml.rels><?xml version="1.0" encoding="UTF-8" standalone="yes"?>
<Relationships xmlns="http://schemas.openxmlformats.org/package/2006/relationships"><Relationship Id="rId1" Type="http://schemas.openxmlformats.org/officeDocument/2006/relationships/customXmlProps" Target="itemProps191.xml"/></Relationships>
</file>

<file path=customXml/_rels/item1910.xml.rels><?xml version="1.0" encoding="UTF-8" standalone="yes"?>
<Relationships xmlns="http://schemas.openxmlformats.org/package/2006/relationships"><Relationship Id="rId1" Type="http://schemas.openxmlformats.org/officeDocument/2006/relationships/customXmlProps" Target="itemProps1910.xml"/></Relationships>
</file>

<file path=customXml/_rels/item1911.xml.rels><?xml version="1.0" encoding="UTF-8" standalone="yes"?>
<Relationships xmlns="http://schemas.openxmlformats.org/package/2006/relationships"><Relationship Id="rId1" Type="http://schemas.openxmlformats.org/officeDocument/2006/relationships/customXmlProps" Target="itemProps1911.xml"/></Relationships>
</file>

<file path=customXml/_rels/item1912.xml.rels><?xml version="1.0" encoding="UTF-8" standalone="yes"?>
<Relationships xmlns="http://schemas.openxmlformats.org/package/2006/relationships"><Relationship Id="rId1" Type="http://schemas.openxmlformats.org/officeDocument/2006/relationships/customXmlProps" Target="itemProps1912.xml"/></Relationships>
</file>

<file path=customXml/_rels/item1913.xml.rels><?xml version="1.0" encoding="UTF-8" standalone="yes"?>
<Relationships xmlns="http://schemas.openxmlformats.org/package/2006/relationships"><Relationship Id="rId1" Type="http://schemas.openxmlformats.org/officeDocument/2006/relationships/customXmlProps" Target="itemProps1913.xml"/></Relationships>
</file>

<file path=customXml/_rels/item1914.xml.rels><?xml version="1.0" encoding="UTF-8" standalone="yes"?>
<Relationships xmlns="http://schemas.openxmlformats.org/package/2006/relationships"><Relationship Id="rId1" Type="http://schemas.openxmlformats.org/officeDocument/2006/relationships/customXmlProps" Target="itemProps1914.xml"/></Relationships>
</file>

<file path=customXml/_rels/item1915.xml.rels><?xml version="1.0" encoding="UTF-8" standalone="yes"?>
<Relationships xmlns="http://schemas.openxmlformats.org/package/2006/relationships"><Relationship Id="rId1" Type="http://schemas.openxmlformats.org/officeDocument/2006/relationships/customXmlProps" Target="itemProps1915.xml"/></Relationships>
</file>

<file path=customXml/_rels/item1916.xml.rels><?xml version="1.0" encoding="UTF-8" standalone="yes"?>
<Relationships xmlns="http://schemas.openxmlformats.org/package/2006/relationships"><Relationship Id="rId1" Type="http://schemas.openxmlformats.org/officeDocument/2006/relationships/customXmlProps" Target="itemProps1916.xml"/></Relationships>
</file>

<file path=customXml/_rels/item1917.xml.rels><?xml version="1.0" encoding="UTF-8" standalone="yes"?>
<Relationships xmlns="http://schemas.openxmlformats.org/package/2006/relationships"><Relationship Id="rId1" Type="http://schemas.openxmlformats.org/officeDocument/2006/relationships/customXmlProps" Target="itemProps1917.xml"/></Relationships>
</file>

<file path=customXml/_rels/item1918.xml.rels><?xml version="1.0" encoding="UTF-8" standalone="yes"?>
<Relationships xmlns="http://schemas.openxmlformats.org/package/2006/relationships"><Relationship Id="rId1" Type="http://schemas.openxmlformats.org/officeDocument/2006/relationships/customXmlProps" Target="itemProps1918.xml"/></Relationships>
</file>

<file path=customXml/_rels/item1919.xml.rels><?xml version="1.0" encoding="UTF-8" standalone="yes"?>
<Relationships xmlns="http://schemas.openxmlformats.org/package/2006/relationships"><Relationship Id="rId1" Type="http://schemas.openxmlformats.org/officeDocument/2006/relationships/customXmlProps" Target="itemProps1919.xml"/></Relationships>
</file>

<file path=customXml/_rels/item192.xml.rels><?xml version="1.0" encoding="UTF-8" standalone="yes"?>
<Relationships xmlns="http://schemas.openxmlformats.org/package/2006/relationships"><Relationship Id="rId1" Type="http://schemas.openxmlformats.org/officeDocument/2006/relationships/customXmlProps" Target="itemProps192.xml"/></Relationships>
</file>

<file path=customXml/_rels/item1920.xml.rels><?xml version="1.0" encoding="UTF-8" standalone="yes"?>
<Relationships xmlns="http://schemas.openxmlformats.org/package/2006/relationships"><Relationship Id="rId1" Type="http://schemas.openxmlformats.org/officeDocument/2006/relationships/customXmlProps" Target="itemProps1920.xml"/></Relationships>
</file>

<file path=customXml/_rels/item1921.xml.rels><?xml version="1.0" encoding="UTF-8" standalone="yes"?>
<Relationships xmlns="http://schemas.openxmlformats.org/package/2006/relationships"><Relationship Id="rId1" Type="http://schemas.openxmlformats.org/officeDocument/2006/relationships/customXmlProps" Target="itemProps1921.xml"/></Relationships>
</file>

<file path=customXml/_rels/item1922.xml.rels><?xml version="1.0" encoding="UTF-8" standalone="yes"?>
<Relationships xmlns="http://schemas.openxmlformats.org/package/2006/relationships"><Relationship Id="rId1" Type="http://schemas.openxmlformats.org/officeDocument/2006/relationships/customXmlProps" Target="itemProps1922.xml"/></Relationships>
</file>

<file path=customXml/_rels/item1923.xml.rels><?xml version="1.0" encoding="UTF-8" standalone="yes"?>
<Relationships xmlns="http://schemas.openxmlformats.org/package/2006/relationships"><Relationship Id="rId1" Type="http://schemas.openxmlformats.org/officeDocument/2006/relationships/customXmlProps" Target="itemProps1923.xml"/></Relationships>
</file>

<file path=customXml/_rels/item1924.xml.rels><?xml version="1.0" encoding="UTF-8" standalone="yes"?>
<Relationships xmlns="http://schemas.openxmlformats.org/package/2006/relationships"><Relationship Id="rId1" Type="http://schemas.openxmlformats.org/officeDocument/2006/relationships/customXmlProps" Target="itemProps1924.xml"/></Relationships>
</file>

<file path=customXml/_rels/item1925.xml.rels><?xml version="1.0" encoding="UTF-8" standalone="yes"?>
<Relationships xmlns="http://schemas.openxmlformats.org/package/2006/relationships"><Relationship Id="rId1" Type="http://schemas.openxmlformats.org/officeDocument/2006/relationships/customXmlProps" Target="itemProps1925.xml"/></Relationships>
</file>

<file path=customXml/_rels/item1926.xml.rels><?xml version="1.0" encoding="UTF-8" standalone="yes"?>
<Relationships xmlns="http://schemas.openxmlformats.org/package/2006/relationships"><Relationship Id="rId1" Type="http://schemas.openxmlformats.org/officeDocument/2006/relationships/customXmlProps" Target="itemProps1926.xml"/></Relationships>
</file>

<file path=customXml/_rels/item1927.xml.rels><?xml version="1.0" encoding="UTF-8" standalone="yes"?>
<Relationships xmlns="http://schemas.openxmlformats.org/package/2006/relationships"><Relationship Id="rId1" Type="http://schemas.openxmlformats.org/officeDocument/2006/relationships/customXmlProps" Target="itemProps1927.xml"/></Relationships>
</file>

<file path=customXml/_rels/item1928.xml.rels><?xml version="1.0" encoding="UTF-8" standalone="yes"?>
<Relationships xmlns="http://schemas.openxmlformats.org/package/2006/relationships"><Relationship Id="rId1" Type="http://schemas.openxmlformats.org/officeDocument/2006/relationships/customXmlProps" Target="itemProps1928.xml"/></Relationships>
</file>

<file path=customXml/_rels/item1929.xml.rels><?xml version="1.0" encoding="UTF-8" standalone="yes"?>
<Relationships xmlns="http://schemas.openxmlformats.org/package/2006/relationships"><Relationship Id="rId1" Type="http://schemas.openxmlformats.org/officeDocument/2006/relationships/customXmlProps" Target="itemProps1929.xml"/></Relationships>
</file>

<file path=customXml/_rels/item193.xml.rels><?xml version="1.0" encoding="UTF-8" standalone="yes"?>
<Relationships xmlns="http://schemas.openxmlformats.org/package/2006/relationships"><Relationship Id="rId1" Type="http://schemas.openxmlformats.org/officeDocument/2006/relationships/customXmlProps" Target="itemProps193.xml"/></Relationships>
</file>

<file path=customXml/_rels/item1930.xml.rels><?xml version="1.0" encoding="UTF-8" standalone="yes"?>
<Relationships xmlns="http://schemas.openxmlformats.org/package/2006/relationships"><Relationship Id="rId1" Type="http://schemas.openxmlformats.org/officeDocument/2006/relationships/customXmlProps" Target="itemProps1930.xml"/></Relationships>
</file>

<file path=customXml/_rels/item1931.xml.rels><?xml version="1.0" encoding="UTF-8" standalone="yes"?>
<Relationships xmlns="http://schemas.openxmlformats.org/package/2006/relationships"><Relationship Id="rId1" Type="http://schemas.openxmlformats.org/officeDocument/2006/relationships/customXmlProps" Target="itemProps1931.xml"/></Relationships>
</file>

<file path=customXml/_rels/item1932.xml.rels><?xml version="1.0" encoding="UTF-8" standalone="yes"?>
<Relationships xmlns="http://schemas.openxmlformats.org/package/2006/relationships"><Relationship Id="rId1" Type="http://schemas.openxmlformats.org/officeDocument/2006/relationships/customXmlProps" Target="itemProps1932.xml"/></Relationships>
</file>

<file path=customXml/_rels/item1933.xml.rels><?xml version="1.0" encoding="UTF-8" standalone="yes"?>
<Relationships xmlns="http://schemas.openxmlformats.org/package/2006/relationships"><Relationship Id="rId1" Type="http://schemas.openxmlformats.org/officeDocument/2006/relationships/customXmlProps" Target="itemProps1933.xml"/></Relationships>
</file>

<file path=customXml/_rels/item1934.xml.rels><?xml version="1.0" encoding="UTF-8" standalone="yes"?>
<Relationships xmlns="http://schemas.openxmlformats.org/package/2006/relationships"><Relationship Id="rId1" Type="http://schemas.openxmlformats.org/officeDocument/2006/relationships/customXmlProps" Target="itemProps1934.xml"/></Relationships>
</file>

<file path=customXml/_rels/item1935.xml.rels><?xml version="1.0" encoding="UTF-8" standalone="yes"?>
<Relationships xmlns="http://schemas.openxmlformats.org/package/2006/relationships"><Relationship Id="rId1" Type="http://schemas.openxmlformats.org/officeDocument/2006/relationships/customXmlProps" Target="itemProps1935.xml"/></Relationships>
</file>

<file path=customXml/_rels/item1936.xml.rels><?xml version="1.0" encoding="UTF-8" standalone="yes"?>
<Relationships xmlns="http://schemas.openxmlformats.org/package/2006/relationships"><Relationship Id="rId1" Type="http://schemas.openxmlformats.org/officeDocument/2006/relationships/customXmlProps" Target="itemProps1936.xml"/></Relationships>
</file>

<file path=customXml/_rels/item1937.xml.rels><?xml version="1.0" encoding="UTF-8" standalone="yes"?>
<Relationships xmlns="http://schemas.openxmlformats.org/package/2006/relationships"><Relationship Id="rId1" Type="http://schemas.openxmlformats.org/officeDocument/2006/relationships/customXmlProps" Target="itemProps1937.xml"/></Relationships>
</file>

<file path=customXml/_rels/item1938.xml.rels><?xml version="1.0" encoding="UTF-8" standalone="yes"?>
<Relationships xmlns="http://schemas.openxmlformats.org/package/2006/relationships"><Relationship Id="rId1" Type="http://schemas.openxmlformats.org/officeDocument/2006/relationships/customXmlProps" Target="itemProps1938.xml"/></Relationships>
</file>

<file path=customXml/_rels/item1939.xml.rels><?xml version="1.0" encoding="UTF-8" standalone="yes"?>
<Relationships xmlns="http://schemas.openxmlformats.org/package/2006/relationships"><Relationship Id="rId1" Type="http://schemas.openxmlformats.org/officeDocument/2006/relationships/customXmlProps" Target="itemProps1939.xml"/></Relationships>
</file>

<file path=customXml/_rels/item194.xml.rels><?xml version="1.0" encoding="UTF-8" standalone="yes"?>
<Relationships xmlns="http://schemas.openxmlformats.org/package/2006/relationships"><Relationship Id="rId1" Type="http://schemas.openxmlformats.org/officeDocument/2006/relationships/customXmlProps" Target="itemProps194.xml"/></Relationships>
</file>

<file path=customXml/_rels/item1940.xml.rels><?xml version="1.0" encoding="UTF-8" standalone="yes"?>
<Relationships xmlns="http://schemas.openxmlformats.org/package/2006/relationships"><Relationship Id="rId1" Type="http://schemas.openxmlformats.org/officeDocument/2006/relationships/customXmlProps" Target="itemProps1940.xml"/></Relationships>
</file>

<file path=customXml/_rels/item1941.xml.rels><?xml version="1.0" encoding="UTF-8" standalone="yes"?>
<Relationships xmlns="http://schemas.openxmlformats.org/package/2006/relationships"><Relationship Id="rId1" Type="http://schemas.openxmlformats.org/officeDocument/2006/relationships/customXmlProps" Target="itemProps1941.xml"/></Relationships>
</file>

<file path=customXml/_rels/item1942.xml.rels><?xml version="1.0" encoding="UTF-8" standalone="yes"?>
<Relationships xmlns="http://schemas.openxmlformats.org/package/2006/relationships"><Relationship Id="rId1" Type="http://schemas.openxmlformats.org/officeDocument/2006/relationships/customXmlProps" Target="itemProps1942.xml"/></Relationships>
</file>

<file path=customXml/_rels/item1943.xml.rels><?xml version="1.0" encoding="UTF-8" standalone="yes"?>
<Relationships xmlns="http://schemas.openxmlformats.org/package/2006/relationships"><Relationship Id="rId1" Type="http://schemas.openxmlformats.org/officeDocument/2006/relationships/customXmlProps" Target="itemProps1943.xml"/></Relationships>
</file>

<file path=customXml/_rels/item1944.xml.rels><?xml version="1.0" encoding="UTF-8" standalone="yes"?>
<Relationships xmlns="http://schemas.openxmlformats.org/package/2006/relationships"><Relationship Id="rId1" Type="http://schemas.openxmlformats.org/officeDocument/2006/relationships/customXmlProps" Target="itemProps1944.xml"/></Relationships>
</file>

<file path=customXml/_rels/item1945.xml.rels><?xml version="1.0" encoding="UTF-8" standalone="yes"?>
<Relationships xmlns="http://schemas.openxmlformats.org/package/2006/relationships"><Relationship Id="rId1" Type="http://schemas.openxmlformats.org/officeDocument/2006/relationships/customXmlProps" Target="itemProps1945.xml"/></Relationships>
</file>

<file path=customXml/_rels/item1946.xml.rels><?xml version="1.0" encoding="UTF-8" standalone="yes"?>
<Relationships xmlns="http://schemas.openxmlformats.org/package/2006/relationships"><Relationship Id="rId1" Type="http://schemas.openxmlformats.org/officeDocument/2006/relationships/customXmlProps" Target="itemProps1946.xml"/></Relationships>
</file>

<file path=customXml/_rels/item1947.xml.rels><?xml version="1.0" encoding="UTF-8" standalone="yes"?>
<Relationships xmlns="http://schemas.openxmlformats.org/package/2006/relationships"><Relationship Id="rId1" Type="http://schemas.openxmlformats.org/officeDocument/2006/relationships/customXmlProps" Target="itemProps1947.xml"/></Relationships>
</file>

<file path=customXml/_rels/item1948.xml.rels><?xml version="1.0" encoding="UTF-8" standalone="yes"?>
<Relationships xmlns="http://schemas.openxmlformats.org/package/2006/relationships"><Relationship Id="rId1" Type="http://schemas.openxmlformats.org/officeDocument/2006/relationships/customXmlProps" Target="itemProps1948.xml"/></Relationships>
</file>

<file path=customXml/_rels/item1949.xml.rels><?xml version="1.0" encoding="UTF-8" standalone="yes"?>
<Relationships xmlns="http://schemas.openxmlformats.org/package/2006/relationships"><Relationship Id="rId1" Type="http://schemas.openxmlformats.org/officeDocument/2006/relationships/customXmlProps" Target="itemProps1949.xml"/></Relationships>
</file>

<file path=customXml/_rels/item195.xml.rels><?xml version="1.0" encoding="UTF-8" standalone="yes"?>
<Relationships xmlns="http://schemas.openxmlformats.org/package/2006/relationships"><Relationship Id="rId1" Type="http://schemas.openxmlformats.org/officeDocument/2006/relationships/customXmlProps" Target="itemProps195.xml"/></Relationships>
</file>

<file path=customXml/_rels/item1950.xml.rels><?xml version="1.0" encoding="UTF-8" standalone="yes"?>
<Relationships xmlns="http://schemas.openxmlformats.org/package/2006/relationships"><Relationship Id="rId1" Type="http://schemas.openxmlformats.org/officeDocument/2006/relationships/customXmlProps" Target="itemProps1950.xml"/></Relationships>
</file>

<file path=customXml/_rels/item1951.xml.rels><?xml version="1.0" encoding="UTF-8" standalone="yes"?>
<Relationships xmlns="http://schemas.openxmlformats.org/package/2006/relationships"><Relationship Id="rId1" Type="http://schemas.openxmlformats.org/officeDocument/2006/relationships/customXmlProps" Target="itemProps1951.xml"/></Relationships>
</file>

<file path=customXml/_rels/item1952.xml.rels><?xml version="1.0" encoding="UTF-8" standalone="yes"?>
<Relationships xmlns="http://schemas.openxmlformats.org/package/2006/relationships"><Relationship Id="rId1" Type="http://schemas.openxmlformats.org/officeDocument/2006/relationships/customXmlProps" Target="itemProps1952.xml"/></Relationships>
</file>

<file path=customXml/_rels/item1953.xml.rels><?xml version="1.0" encoding="UTF-8" standalone="yes"?>
<Relationships xmlns="http://schemas.openxmlformats.org/package/2006/relationships"><Relationship Id="rId1" Type="http://schemas.openxmlformats.org/officeDocument/2006/relationships/customXmlProps" Target="itemProps1953.xml"/></Relationships>
</file>

<file path=customXml/_rels/item1954.xml.rels><?xml version="1.0" encoding="UTF-8" standalone="yes"?>
<Relationships xmlns="http://schemas.openxmlformats.org/package/2006/relationships"><Relationship Id="rId1" Type="http://schemas.openxmlformats.org/officeDocument/2006/relationships/customXmlProps" Target="itemProps1954.xml"/></Relationships>
</file>

<file path=customXml/_rels/item1955.xml.rels><?xml version="1.0" encoding="UTF-8" standalone="yes"?>
<Relationships xmlns="http://schemas.openxmlformats.org/package/2006/relationships"><Relationship Id="rId1" Type="http://schemas.openxmlformats.org/officeDocument/2006/relationships/customXmlProps" Target="itemProps1955.xml"/></Relationships>
</file>

<file path=customXml/_rels/item1956.xml.rels><?xml version="1.0" encoding="UTF-8" standalone="yes"?>
<Relationships xmlns="http://schemas.openxmlformats.org/package/2006/relationships"><Relationship Id="rId1" Type="http://schemas.openxmlformats.org/officeDocument/2006/relationships/customXmlProps" Target="itemProps1956.xml"/></Relationships>
</file>

<file path=customXml/_rels/item1957.xml.rels><?xml version="1.0" encoding="UTF-8" standalone="yes"?>
<Relationships xmlns="http://schemas.openxmlformats.org/package/2006/relationships"><Relationship Id="rId1" Type="http://schemas.openxmlformats.org/officeDocument/2006/relationships/customXmlProps" Target="itemProps1957.xml"/></Relationships>
</file>

<file path=customXml/_rels/item1958.xml.rels><?xml version="1.0" encoding="UTF-8" standalone="yes"?>
<Relationships xmlns="http://schemas.openxmlformats.org/package/2006/relationships"><Relationship Id="rId1" Type="http://schemas.openxmlformats.org/officeDocument/2006/relationships/customXmlProps" Target="itemProps1958.xml"/></Relationships>
</file>

<file path=customXml/_rels/item1959.xml.rels><?xml version="1.0" encoding="UTF-8" standalone="yes"?>
<Relationships xmlns="http://schemas.openxmlformats.org/package/2006/relationships"><Relationship Id="rId1" Type="http://schemas.openxmlformats.org/officeDocument/2006/relationships/customXmlProps" Target="itemProps1959.xml"/></Relationships>
</file>

<file path=customXml/_rels/item196.xml.rels><?xml version="1.0" encoding="UTF-8" standalone="yes"?>
<Relationships xmlns="http://schemas.openxmlformats.org/package/2006/relationships"><Relationship Id="rId1" Type="http://schemas.openxmlformats.org/officeDocument/2006/relationships/customXmlProps" Target="itemProps196.xml"/></Relationships>
</file>

<file path=customXml/_rels/item1960.xml.rels><?xml version="1.0" encoding="UTF-8" standalone="yes"?>
<Relationships xmlns="http://schemas.openxmlformats.org/package/2006/relationships"><Relationship Id="rId1" Type="http://schemas.openxmlformats.org/officeDocument/2006/relationships/customXmlProps" Target="itemProps1960.xml"/></Relationships>
</file>

<file path=customXml/_rels/item1961.xml.rels><?xml version="1.0" encoding="UTF-8" standalone="yes"?>
<Relationships xmlns="http://schemas.openxmlformats.org/package/2006/relationships"><Relationship Id="rId1" Type="http://schemas.openxmlformats.org/officeDocument/2006/relationships/customXmlProps" Target="itemProps1961.xml"/></Relationships>
</file>

<file path=customXml/_rels/item1962.xml.rels><?xml version="1.0" encoding="UTF-8" standalone="yes"?>
<Relationships xmlns="http://schemas.openxmlformats.org/package/2006/relationships"><Relationship Id="rId1" Type="http://schemas.openxmlformats.org/officeDocument/2006/relationships/customXmlProps" Target="itemProps1962.xml"/></Relationships>
</file>

<file path=customXml/_rels/item1963.xml.rels><?xml version="1.0" encoding="UTF-8" standalone="yes"?>
<Relationships xmlns="http://schemas.openxmlformats.org/package/2006/relationships"><Relationship Id="rId1" Type="http://schemas.openxmlformats.org/officeDocument/2006/relationships/customXmlProps" Target="itemProps1963.xml"/></Relationships>
</file>

<file path=customXml/_rels/item1964.xml.rels><?xml version="1.0" encoding="UTF-8" standalone="yes"?>
<Relationships xmlns="http://schemas.openxmlformats.org/package/2006/relationships"><Relationship Id="rId1" Type="http://schemas.openxmlformats.org/officeDocument/2006/relationships/customXmlProps" Target="itemProps1964.xml"/></Relationships>
</file>

<file path=customXml/_rels/item1965.xml.rels><?xml version="1.0" encoding="UTF-8" standalone="yes"?>
<Relationships xmlns="http://schemas.openxmlformats.org/package/2006/relationships"><Relationship Id="rId1" Type="http://schemas.openxmlformats.org/officeDocument/2006/relationships/customXmlProps" Target="itemProps1965.xml"/></Relationships>
</file>

<file path=customXml/_rels/item1966.xml.rels><?xml version="1.0" encoding="UTF-8" standalone="yes"?>
<Relationships xmlns="http://schemas.openxmlformats.org/package/2006/relationships"><Relationship Id="rId1" Type="http://schemas.openxmlformats.org/officeDocument/2006/relationships/customXmlProps" Target="itemProps1966.xml"/></Relationships>
</file>

<file path=customXml/_rels/item1967.xml.rels><?xml version="1.0" encoding="UTF-8" standalone="yes"?>
<Relationships xmlns="http://schemas.openxmlformats.org/package/2006/relationships"><Relationship Id="rId1" Type="http://schemas.openxmlformats.org/officeDocument/2006/relationships/customXmlProps" Target="itemProps1967.xml"/></Relationships>
</file>

<file path=customXml/_rels/item1968.xml.rels><?xml version="1.0" encoding="UTF-8" standalone="yes"?>
<Relationships xmlns="http://schemas.openxmlformats.org/package/2006/relationships"><Relationship Id="rId1" Type="http://schemas.openxmlformats.org/officeDocument/2006/relationships/customXmlProps" Target="itemProps1968.xml"/></Relationships>
</file>

<file path=customXml/_rels/item1969.xml.rels><?xml version="1.0" encoding="UTF-8" standalone="yes"?>
<Relationships xmlns="http://schemas.openxmlformats.org/package/2006/relationships"><Relationship Id="rId1" Type="http://schemas.openxmlformats.org/officeDocument/2006/relationships/customXmlProps" Target="itemProps1969.xml"/></Relationships>
</file>

<file path=customXml/_rels/item197.xml.rels><?xml version="1.0" encoding="UTF-8" standalone="yes"?>
<Relationships xmlns="http://schemas.openxmlformats.org/package/2006/relationships"><Relationship Id="rId1" Type="http://schemas.openxmlformats.org/officeDocument/2006/relationships/customXmlProps" Target="itemProps197.xml"/></Relationships>
</file>

<file path=customXml/_rels/item1970.xml.rels><?xml version="1.0" encoding="UTF-8" standalone="yes"?>
<Relationships xmlns="http://schemas.openxmlformats.org/package/2006/relationships"><Relationship Id="rId1" Type="http://schemas.openxmlformats.org/officeDocument/2006/relationships/customXmlProps" Target="itemProps1970.xml"/></Relationships>
</file>

<file path=customXml/_rels/item1971.xml.rels><?xml version="1.0" encoding="UTF-8" standalone="yes"?>
<Relationships xmlns="http://schemas.openxmlformats.org/package/2006/relationships"><Relationship Id="rId1" Type="http://schemas.openxmlformats.org/officeDocument/2006/relationships/customXmlProps" Target="itemProps1971.xml"/></Relationships>
</file>

<file path=customXml/_rels/item1972.xml.rels><?xml version="1.0" encoding="UTF-8" standalone="yes"?>
<Relationships xmlns="http://schemas.openxmlformats.org/package/2006/relationships"><Relationship Id="rId1" Type="http://schemas.openxmlformats.org/officeDocument/2006/relationships/customXmlProps" Target="itemProps1972.xml"/></Relationships>
</file>

<file path=customXml/_rels/item1973.xml.rels><?xml version="1.0" encoding="UTF-8" standalone="yes"?>
<Relationships xmlns="http://schemas.openxmlformats.org/package/2006/relationships"><Relationship Id="rId1" Type="http://schemas.openxmlformats.org/officeDocument/2006/relationships/customXmlProps" Target="itemProps1973.xml"/></Relationships>
</file>

<file path=customXml/_rels/item1974.xml.rels><?xml version="1.0" encoding="UTF-8" standalone="yes"?>
<Relationships xmlns="http://schemas.openxmlformats.org/package/2006/relationships"><Relationship Id="rId1" Type="http://schemas.openxmlformats.org/officeDocument/2006/relationships/customXmlProps" Target="itemProps1974.xml"/></Relationships>
</file>

<file path=customXml/_rels/item1975.xml.rels><?xml version="1.0" encoding="UTF-8" standalone="yes"?>
<Relationships xmlns="http://schemas.openxmlformats.org/package/2006/relationships"><Relationship Id="rId1" Type="http://schemas.openxmlformats.org/officeDocument/2006/relationships/customXmlProps" Target="itemProps1975.xml"/></Relationships>
</file>

<file path=customXml/_rels/item1976.xml.rels><?xml version="1.0" encoding="UTF-8" standalone="yes"?>
<Relationships xmlns="http://schemas.openxmlformats.org/package/2006/relationships"><Relationship Id="rId1" Type="http://schemas.openxmlformats.org/officeDocument/2006/relationships/customXmlProps" Target="itemProps1976.xml"/></Relationships>
</file>

<file path=customXml/_rels/item1977.xml.rels><?xml version="1.0" encoding="UTF-8" standalone="yes"?>
<Relationships xmlns="http://schemas.openxmlformats.org/package/2006/relationships"><Relationship Id="rId1" Type="http://schemas.openxmlformats.org/officeDocument/2006/relationships/customXmlProps" Target="itemProps1977.xml"/></Relationships>
</file>

<file path=customXml/_rels/item1978.xml.rels><?xml version="1.0" encoding="UTF-8" standalone="yes"?>
<Relationships xmlns="http://schemas.openxmlformats.org/package/2006/relationships"><Relationship Id="rId1" Type="http://schemas.openxmlformats.org/officeDocument/2006/relationships/customXmlProps" Target="itemProps1978.xml"/></Relationships>
</file>

<file path=customXml/_rels/item1979.xml.rels><?xml version="1.0" encoding="UTF-8" standalone="yes"?>
<Relationships xmlns="http://schemas.openxmlformats.org/package/2006/relationships"><Relationship Id="rId1" Type="http://schemas.openxmlformats.org/officeDocument/2006/relationships/customXmlProps" Target="itemProps1979.xml"/></Relationships>
</file>

<file path=customXml/_rels/item198.xml.rels><?xml version="1.0" encoding="UTF-8" standalone="yes"?>
<Relationships xmlns="http://schemas.openxmlformats.org/package/2006/relationships"><Relationship Id="rId1" Type="http://schemas.openxmlformats.org/officeDocument/2006/relationships/customXmlProps" Target="itemProps198.xml"/></Relationships>
</file>

<file path=customXml/_rels/item1980.xml.rels><?xml version="1.0" encoding="UTF-8" standalone="yes"?>
<Relationships xmlns="http://schemas.openxmlformats.org/package/2006/relationships"><Relationship Id="rId1" Type="http://schemas.openxmlformats.org/officeDocument/2006/relationships/customXmlProps" Target="itemProps1980.xml"/></Relationships>
</file>

<file path=customXml/_rels/item1981.xml.rels><?xml version="1.0" encoding="UTF-8" standalone="yes"?>
<Relationships xmlns="http://schemas.openxmlformats.org/package/2006/relationships"><Relationship Id="rId1" Type="http://schemas.openxmlformats.org/officeDocument/2006/relationships/customXmlProps" Target="itemProps1981.xml"/></Relationships>
</file>

<file path=customXml/_rels/item1982.xml.rels><?xml version="1.0" encoding="UTF-8" standalone="yes"?>
<Relationships xmlns="http://schemas.openxmlformats.org/package/2006/relationships"><Relationship Id="rId1" Type="http://schemas.openxmlformats.org/officeDocument/2006/relationships/customXmlProps" Target="itemProps1982.xml"/></Relationships>
</file>

<file path=customXml/_rels/item1983.xml.rels><?xml version="1.0" encoding="UTF-8" standalone="yes"?>
<Relationships xmlns="http://schemas.openxmlformats.org/package/2006/relationships"><Relationship Id="rId1" Type="http://schemas.openxmlformats.org/officeDocument/2006/relationships/customXmlProps" Target="itemProps1983.xml"/></Relationships>
</file>

<file path=customXml/_rels/item1984.xml.rels><?xml version="1.0" encoding="UTF-8" standalone="yes"?>
<Relationships xmlns="http://schemas.openxmlformats.org/package/2006/relationships"><Relationship Id="rId1" Type="http://schemas.openxmlformats.org/officeDocument/2006/relationships/customXmlProps" Target="itemProps1984.xml"/></Relationships>
</file>

<file path=customXml/_rels/item1985.xml.rels><?xml version="1.0" encoding="UTF-8" standalone="yes"?>
<Relationships xmlns="http://schemas.openxmlformats.org/package/2006/relationships"><Relationship Id="rId1" Type="http://schemas.openxmlformats.org/officeDocument/2006/relationships/customXmlProps" Target="itemProps1985.xml"/></Relationships>
</file>

<file path=customXml/_rels/item1986.xml.rels><?xml version="1.0" encoding="UTF-8" standalone="yes"?>
<Relationships xmlns="http://schemas.openxmlformats.org/package/2006/relationships"><Relationship Id="rId1" Type="http://schemas.openxmlformats.org/officeDocument/2006/relationships/customXmlProps" Target="itemProps1986.xml"/></Relationships>
</file>

<file path=customXml/_rels/item1987.xml.rels><?xml version="1.0" encoding="UTF-8" standalone="yes"?>
<Relationships xmlns="http://schemas.openxmlformats.org/package/2006/relationships"><Relationship Id="rId1" Type="http://schemas.openxmlformats.org/officeDocument/2006/relationships/customXmlProps" Target="itemProps1987.xml"/></Relationships>
</file>

<file path=customXml/_rels/item1988.xml.rels><?xml version="1.0" encoding="UTF-8" standalone="yes"?>
<Relationships xmlns="http://schemas.openxmlformats.org/package/2006/relationships"><Relationship Id="rId1" Type="http://schemas.openxmlformats.org/officeDocument/2006/relationships/customXmlProps" Target="itemProps1988.xml"/></Relationships>
</file>

<file path=customXml/_rels/item1989.xml.rels><?xml version="1.0" encoding="UTF-8" standalone="yes"?>
<Relationships xmlns="http://schemas.openxmlformats.org/package/2006/relationships"><Relationship Id="rId1" Type="http://schemas.openxmlformats.org/officeDocument/2006/relationships/customXmlProps" Target="itemProps1989.xml"/></Relationships>
</file>

<file path=customXml/_rels/item199.xml.rels><?xml version="1.0" encoding="UTF-8" standalone="yes"?>
<Relationships xmlns="http://schemas.openxmlformats.org/package/2006/relationships"><Relationship Id="rId1" Type="http://schemas.openxmlformats.org/officeDocument/2006/relationships/customXmlProps" Target="itemProps199.xml"/></Relationships>
</file>

<file path=customXml/_rels/item1990.xml.rels><?xml version="1.0" encoding="UTF-8" standalone="yes"?>
<Relationships xmlns="http://schemas.openxmlformats.org/package/2006/relationships"><Relationship Id="rId1" Type="http://schemas.openxmlformats.org/officeDocument/2006/relationships/customXmlProps" Target="itemProps1990.xml"/></Relationships>
</file>

<file path=customXml/_rels/item1991.xml.rels><?xml version="1.0" encoding="UTF-8" standalone="yes"?>
<Relationships xmlns="http://schemas.openxmlformats.org/package/2006/relationships"><Relationship Id="rId1" Type="http://schemas.openxmlformats.org/officeDocument/2006/relationships/customXmlProps" Target="itemProps1991.xml"/></Relationships>
</file>

<file path=customXml/_rels/item1992.xml.rels><?xml version="1.0" encoding="UTF-8" standalone="yes"?>
<Relationships xmlns="http://schemas.openxmlformats.org/package/2006/relationships"><Relationship Id="rId1" Type="http://schemas.openxmlformats.org/officeDocument/2006/relationships/customXmlProps" Target="itemProps1992.xml"/></Relationships>
</file>

<file path=customXml/_rels/item1993.xml.rels><?xml version="1.0" encoding="UTF-8" standalone="yes"?>
<Relationships xmlns="http://schemas.openxmlformats.org/package/2006/relationships"><Relationship Id="rId1" Type="http://schemas.openxmlformats.org/officeDocument/2006/relationships/customXmlProps" Target="itemProps1993.xml"/></Relationships>
</file>

<file path=customXml/_rels/item1994.xml.rels><?xml version="1.0" encoding="UTF-8" standalone="yes"?>
<Relationships xmlns="http://schemas.openxmlformats.org/package/2006/relationships"><Relationship Id="rId1" Type="http://schemas.openxmlformats.org/officeDocument/2006/relationships/customXmlProps" Target="itemProps1994.xml"/></Relationships>
</file>

<file path=customXml/_rels/item1995.xml.rels><?xml version="1.0" encoding="UTF-8" standalone="yes"?>
<Relationships xmlns="http://schemas.openxmlformats.org/package/2006/relationships"><Relationship Id="rId1" Type="http://schemas.openxmlformats.org/officeDocument/2006/relationships/customXmlProps" Target="itemProps1995.xml"/></Relationships>
</file>

<file path=customXml/_rels/item1996.xml.rels><?xml version="1.0" encoding="UTF-8" standalone="yes"?>
<Relationships xmlns="http://schemas.openxmlformats.org/package/2006/relationships"><Relationship Id="rId1" Type="http://schemas.openxmlformats.org/officeDocument/2006/relationships/customXmlProps" Target="itemProps1996.xml"/></Relationships>
</file>

<file path=customXml/_rels/item1997.xml.rels><?xml version="1.0" encoding="UTF-8" standalone="yes"?>
<Relationships xmlns="http://schemas.openxmlformats.org/package/2006/relationships"><Relationship Id="rId1" Type="http://schemas.openxmlformats.org/officeDocument/2006/relationships/customXmlProps" Target="itemProps1997.xml"/></Relationships>
</file>

<file path=customXml/_rels/item1998.xml.rels><?xml version="1.0" encoding="UTF-8" standalone="yes"?>
<Relationships xmlns="http://schemas.openxmlformats.org/package/2006/relationships"><Relationship Id="rId1" Type="http://schemas.openxmlformats.org/officeDocument/2006/relationships/customXmlProps" Target="itemProps1998.xml"/></Relationships>
</file>

<file path=customXml/_rels/item1999.xml.rels><?xml version="1.0" encoding="UTF-8" standalone="yes"?>
<Relationships xmlns="http://schemas.openxmlformats.org/package/2006/relationships"><Relationship Id="rId1" Type="http://schemas.openxmlformats.org/officeDocument/2006/relationships/customXmlProps" Target="itemProps199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00.xml.rels><?xml version="1.0" encoding="UTF-8" standalone="yes"?>
<Relationships xmlns="http://schemas.openxmlformats.org/package/2006/relationships"><Relationship Id="rId1" Type="http://schemas.openxmlformats.org/officeDocument/2006/relationships/customXmlProps" Target="itemProps200.xml"/></Relationships>
</file>

<file path=customXml/_rels/item2000.xml.rels><?xml version="1.0" encoding="UTF-8" standalone="yes"?>
<Relationships xmlns="http://schemas.openxmlformats.org/package/2006/relationships"><Relationship Id="rId1" Type="http://schemas.openxmlformats.org/officeDocument/2006/relationships/customXmlProps" Target="itemProps2000.xml"/></Relationships>
</file>

<file path=customXml/_rels/item2001.xml.rels><?xml version="1.0" encoding="UTF-8" standalone="yes"?>
<Relationships xmlns="http://schemas.openxmlformats.org/package/2006/relationships"><Relationship Id="rId1" Type="http://schemas.openxmlformats.org/officeDocument/2006/relationships/customXmlProps" Target="itemProps2001.xml"/></Relationships>
</file>

<file path=customXml/_rels/item2002.xml.rels><?xml version="1.0" encoding="UTF-8" standalone="yes"?>
<Relationships xmlns="http://schemas.openxmlformats.org/package/2006/relationships"><Relationship Id="rId1" Type="http://schemas.openxmlformats.org/officeDocument/2006/relationships/customXmlProps" Target="itemProps2002.xml"/></Relationships>
</file>

<file path=customXml/_rels/item2003.xml.rels><?xml version="1.0" encoding="UTF-8" standalone="yes"?>
<Relationships xmlns="http://schemas.openxmlformats.org/package/2006/relationships"><Relationship Id="rId1" Type="http://schemas.openxmlformats.org/officeDocument/2006/relationships/customXmlProps" Target="itemProps2003.xml"/></Relationships>
</file>

<file path=customXml/_rels/item2004.xml.rels><?xml version="1.0" encoding="UTF-8" standalone="yes"?>
<Relationships xmlns="http://schemas.openxmlformats.org/package/2006/relationships"><Relationship Id="rId1" Type="http://schemas.openxmlformats.org/officeDocument/2006/relationships/customXmlProps" Target="itemProps2004.xml"/></Relationships>
</file>

<file path=customXml/_rels/item2005.xml.rels><?xml version="1.0" encoding="UTF-8" standalone="yes"?>
<Relationships xmlns="http://schemas.openxmlformats.org/package/2006/relationships"><Relationship Id="rId1" Type="http://schemas.openxmlformats.org/officeDocument/2006/relationships/customXmlProps" Target="itemProps2005.xml"/></Relationships>
</file>

<file path=customXml/_rels/item2006.xml.rels><?xml version="1.0" encoding="UTF-8" standalone="yes"?>
<Relationships xmlns="http://schemas.openxmlformats.org/package/2006/relationships"><Relationship Id="rId1" Type="http://schemas.openxmlformats.org/officeDocument/2006/relationships/customXmlProps" Target="itemProps2006.xml"/></Relationships>
</file>

<file path=customXml/_rels/item2007.xml.rels><?xml version="1.0" encoding="UTF-8" standalone="yes"?>
<Relationships xmlns="http://schemas.openxmlformats.org/package/2006/relationships"><Relationship Id="rId1" Type="http://schemas.openxmlformats.org/officeDocument/2006/relationships/customXmlProps" Target="itemProps2007.xml"/></Relationships>
</file>

<file path=customXml/_rels/item2008.xml.rels><?xml version="1.0" encoding="UTF-8" standalone="yes"?>
<Relationships xmlns="http://schemas.openxmlformats.org/package/2006/relationships"><Relationship Id="rId1" Type="http://schemas.openxmlformats.org/officeDocument/2006/relationships/customXmlProps" Target="itemProps2008.xml"/></Relationships>
</file>

<file path=customXml/_rels/item2009.xml.rels><?xml version="1.0" encoding="UTF-8" standalone="yes"?>
<Relationships xmlns="http://schemas.openxmlformats.org/package/2006/relationships"><Relationship Id="rId1" Type="http://schemas.openxmlformats.org/officeDocument/2006/relationships/customXmlProps" Target="itemProps2009.xml"/></Relationships>
</file>

<file path=customXml/_rels/item201.xml.rels><?xml version="1.0" encoding="UTF-8" standalone="yes"?>
<Relationships xmlns="http://schemas.openxmlformats.org/package/2006/relationships"><Relationship Id="rId1" Type="http://schemas.openxmlformats.org/officeDocument/2006/relationships/customXmlProps" Target="itemProps201.xml"/></Relationships>
</file>

<file path=customXml/_rels/item2010.xml.rels><?xml version="1.0" encoding="UTF-8" standalone="yes"?>
<Relationships xmlns="http://schemas.openxmlformats.org/package/2006/relationships"><Relationship Id="rId1" Type="http://schemas.openxmlformats.org/officeDocument/2006/relationships/customXmlProps" Target="itemProps2010.xml"/></Relationships>
</file>

<file path=customXml/_rels/item2011.xml.rels><?xml version="1.0" encoding="UTF-8" standalone="yes"?>
<Relationships xmlns="http://schemas.openxmlformats.org/package/2006/relationships"><Relationship Id="rId1" Type="http://schemas.openxmlformats.org/officeDocument/2006/relationships/customXmlProps" Target="itemProps2011.xml"/></Relationships>
</file>

<file path=customXml/_rels/item2012.xml.rels><?xml version="1.0" encoding="UTF-8" standalone="yes"?>
<Relationships xmlns="http://schemas.openxmlformats.org/package/2006/relationships"><Relationship Id="rId1" Type="http://schemas.openxmlformats.org/officeDocument/2006/relationships/customXmlProps" Target="itemProps2012.xml"/></Relationships>
</file>

<file path=customXml/_rels/item2013.xml.rels><?xml version="1.0" encoding="UTF-8" standalone="yes"?>
<Relationships xmlns="http://schemas.openxmlformats.org/package/2006/relationships"><Relationship Id="rId1" Type="http://schemas.openxmlformats.org/officeDocument/2006/relationships/customXmlProps" Target="itemProps2013.xml"/></Relationships>
</file>

<file path=customXml/_rels/item2014.xml.rels><?xml version="1.0" encoding="UTF-8" standalone="yes"?>
<Relationships xmlns="http://schemas.openxmlformats.org/package/2006/relationships"><Relationship Id="rId1" Type="http://schemas.openxmlformats.org/officeDocument/2006/relationships/customXmlProps" Target="itemProps2014.xml"/></Relationships>
</file>

<file path=customXml/_rels/item2015.xml.rels><?xml version="1.0" encoding="UTF-8" standalone="yes"?>
<Relationships xmlns="http://schemas.openxmlformats.org/package/2006/relationships"><Relationship Id="rId1" Type="http://schemas.openxmlformats.org/officeDocument/2006/relationships/customXmlProps" Target="itemProps2015.xml"/></Relationships>
</file>

<file path=customXml/_rels/item2016.xml.rels><?xml version="1.0" encoding="UTF-8" standalone="yes"?>
<Relationships xmlns="http://schemas.openxmlformats.org/package/2006/relationships"><Relationship Id="rId1" Type="http://schemas.openxmlformats.org/officeDocument/2006/relationships/customXmlProps" Target="itemProps2016.xml"/></Relationships>
</file>

<file path=customXml/_rels/item2017.xml.rels><?xml version="1.0" encoding="UTF-8" standalone="yes"?>
<Relationships xmlns="http://schemas.openxmlformats.org/package/2006/relationships"><Relationship Id="rId1" Type="http://schemas.openxmlformats.org/officeDocument/2006/relationships/customXmlProps" Target="itemProps2017.xml"/></Relationships>
</file>

<file path=customXml/_rels/item2018.xml.rels><?xml version="1.0" encoding="UTF-8" standalone="yes"?>
<Relationships xmlns="http://schemas.openxmlformats.org/package/2006/relationships"><Relationship Id="rId1" Type="http://schemas.openxmlformats.org/officeDocument/2006/relationships/customXmlProps" Target="itemProps2018.xml"/></Relationships>
</file>

<file path=customXml/_rels/item2019.xml.rels><?xml version="1.0" encoding="UTF-8" standalone="yes"?>
<Relationships xmlns="http://schemas.openxmlformats.org/package/2006/relationships"><Relationship Id="rId1" Type="http://schemas.openxmlformats.org/officeDocument/2006/relationships/customXmlProps" Target="itemProps2019.xml"/></Relationships>
</file>

<file path=customXml/_rels/item202.xml.rels><?xml version="1.0" encoding="UTF-8" standalone="yes"?>
<Relationships xmlns="http://schemas.openxmlformats.org/package/2006/relationships"><Relationship Id="rId1" Type="http://schemas.openxmlformats.org/officeDocument/2006/relationships/customXmlProps" Target="itemProps202.xml"/></Relationships>
</file>

<file path=customXml/_rels/item2020.xml.rels><?xml version="1.0" encoding="UTF-8" standalone="yes"?>
<Relationships xmlns="http://schemas.openxmlformats.org/package/2006/relationships"><Relationship Id="rId1" Type="http://schemas.openxmlformats.org/officeDocument/2006/relationships/customXmlProps" Target="itemProps2020.xml"/></Relationships>
</file>

<file path=customXml/_rels/item2021.xml.rels><?xml version="1.0" encoding="UTF-8" standalone="yes"?>
<Relationships xmlns="http://schemas.openxmlformats.org/package/2006/relationships"><Relationship Id="rId1" Type="http://schemas.openxmlformats.org/officeDocument/2006/relationships/customXmlProps" Target="itemProps2021.xml"/></Relationships>
</file>

<file path=customXml/_rels/item2022.xml.rels><?xml version="1.0" encoding="UTF-8" standalone="yes"?>
<Relationships xmlns="http://schemas.openxmlformats.org/package/2006/relationships"><Relationship Id="rId1" Type="http://schemas.openxmlformats.org/officeDocument/2006/relationships/customXmlProps" Target="itemProps2022.xml"/></Relationships>
</file>

<file path=customXml/_rels/item2023.xml.rels><?xml version="1.0" encoding="UTF-8" standalone="yes"?>
<Relationships xmlns="http://schemas.openxmlformats.org/package/2006/relationships"><Relationship Id="rId1" Type="http://schemas.openxmlformats.org/officeDocument/2006/relationships/customXmlProps" Target="itemProps2023.xml"/></Relationships>
</file>

<file path=customXml/_rels/item2024.xml.rels><?xml version="1.0" encoding="UTF-8" standalone="yes"?>
<Relationships xmlns="http://schemas.openxmlformats.org/package/2006/relationships"><Relationship Id="rId1" Type="http://schemas.openxmlformats.org/officeDocument/2006/relationships/customXmlProps" Target="itemProps2024.xml"/></Relationships>
</file>

<file path=customXml/_rels/item2025.xml.rels><?xml version="1.0" encoding="UTF-8" standalone="yes"?>
<Relationships xmlns="http://schemas.openxmlformats.org/package/2006/relationships"><Relationship Id="rId1" Type="http://schemas.openxmlformats.org/officeDocument/2006/relationships/customXmlProps" Target="itemProps2025.xml"/></Relationships>
</file>

<file path=customXml/_rels/item2026.xml.rels><?xml version="1.0" encoding="UTF-8" standalone="yes"?>
<Relationships xmlns="http://schemas.openxmlformats.org/package/2006/relationships"><Relationship Id="rId1" Type="http://schemas.openxmlformats.org/officeDocument/2006/relationships/customXmlProps" Target="itemProps2026.xml"/></Relationships>
</file>

<file path=customXml/_rels/item2027.xml.rels><?xml version="1.0" encoding="UTF-8" standalone="yes"?>
<Relationships xmlns="http://schemas.openxmlformats.org/package/2006/relationships"><Relationship Id="rId1" Type="http://schemas.openxmlformats.org/officeDocument/2006/relationships/customXmlProps" Target="itemProps2027.xml"/></Relationships>
</file>

<file path=customXml/_rels/item2028.xml.rels><?xml version="1.0" encoding="UTF-8" standalone="yes"?>
<Relationships xmlns="http://schemas.openxmlformats.org/package/2006/relationships"><Relationship Id="rId1" Type="http://schemas.openxmlformats.org/officeDocument/2006/relationships/customXmlProps" Target="itemProps2028.xml"/></Relationships>
</file>

<file path=customXml/_rels/item2029.xml.rels><?xml version="1.0" encoding="UTF-8" standalone="yes"?>
<Relationships xmlns="http://schemas.openxmlformats.org/package/2006/relationships"><Relationship Id="rId1" Type="http://schemas.openxmlformats.org/officeDocument/2006/relationships/customXmlProps" Target="itemProps2029.xml"/></Relationships>
</file>

<file path=customXml/_rels/item203.xml.rels><?xml version="1.0" encoding="UTF-8" standalone="yes"?>
<Relationships xmlns="http://schemas.openxmlformats.org/package/2006/relationships"><Relationship Id="rId1" Type="http://schemas.openxmlformats.org/officeDocument/2006/relationships/customXmlProps" Target="itemProps203.xml"/></Relationships>
</file>

<file path=customXml/_rels/item2030.xml.rels><?xml version="1.0" encoding="UTF-8" standalone="yes"?>
<Relationships xmlns="http://schemas.openxmlformats.org/package/2006/relationships"><Relationship Id="rId1" Type="http://schemas.openxmlformats.org/officeDocument/2006/relationships/customXmlProps" Target="itemProps2030.xml"/></Relationships>
</file>

<file path=customXml/_rels/item2031.xml.rels><?xml version="1.0" encoding="UTF-8" standalone="yes"?>
<Relationships xmlns="http://schemas.openxmlformats.org/package/2006/relationships"><Relationship Id="rId1" Type="http://schemas.openxmlformats.org/officeDocument/2006/relationships/customXmlProps" Target="itemProps2031.xml"/></Relationships>
</file>

<file path=customXml/_rels/item2032.xml.rels><?xml version="1.0" encoding="UTF-8" standalone="yes"?>
<Relationships xmlns="http://schemas.openxmlformats.org/package/2006/relationships"><Relationship Id="rId1" Type="http://schemas.openxmlformats.org/officeDocument/2006/relationships/customXmlProps" Target="itemProps2032.xml"/></Relationships>
</file>

<file path=customXml/_rels/item2033.xml.rels><?xml version="1.0" encoding="UTF-8" standalone="yes"?>
<Relationships xmlns="http://schemas.openxmlformats.org/package/2006/relationships"><Relationship Id="rId1" Type="http://schemas.openxmlformats.org/officeDocument/2006/relationships/customXmlProps" Target="itemProps2033.xml"/></Relationships>
</file>

<file path=customXml/_rels/item2034.xml.rels><?xml version="1.0" encoding="UTF-8" standalone="yes"?>
<Relationships xmlns="http://schemas.openxmlformats.org/package/2006/relationships"><Relationship Id="rId1" Type="http://schemas.openxmlformats.org/officeDocument/2006/relationships/customXmlProps" Target="itemProps2034.xml"/></Relationships>
</file>

<file path=customXml/_rels/item2035.xml.rels><?xml version="1.0" encoding="UTF-8" standalone="yes"?>
<Relationships xmlns="http://schemas.openxmlformats.org/package/2006/relationships"><Relationship Id="rId1" Type="http://schemas.openxmlformats.org/officeDocument/2006/relationships/customXmlProps" Target="itemProps2035.xml"/></Relationships>
</file>

<file path=customXml/_rels/item2036.xml.rels><?xml version="1.0" encoding="UTF-8" standalone="yes"?>
<Relationships xmlns="http://schemas.openxmlformats.org/package/2006/relationships"><Relationship Id="rId1" Type="http://schemas.openxmlformats.org/officeDocument/2006/relationships/customXmlProps" Target="itemProps2036.xml"/></Relationships>
</file>

<file path=customXml/_rels/item2037.xml.rels><?xml version="1.0" encoding="UTF-8" standalone="yes"?>
<Relationships xmlns="http://schemas.openxmlformats.org/package/2006/relationships"><Relationship Id="rId1" Type="http://schemas.openxmlformats.org/officeDocument/2006/relationships/customXmlProps" Target="itemProps2037.xml"/></Relationships>
</file>

<file path=customXml/_rels/item2038.xml.rels><?xml version="1.0" encoding="UTF-8" standalone="yes"?>
<Relationships xmlns="http://schemas.openxmlformats.org/package/2006/relationships"><Relationship Id="rId1" Type="http://schemas.openxmlformats.org/officeDocument/2006/relationships/customXmlProps" Target="itemProps2038.xml"/></Relationships>
</file>

<file path=customXml/_rels/item2039.xml.rels><?xml version="1.0" encoding="UTF-8" standalone="yes"?>
<Relationships xmlns="http://schemas.openxmlformats.org/package/2006/relationships"><Relationship Id="rId1" Type="http://schemas.openxmlformats.org/officeDocument/2006/relationships/customXmlProps" Target="itemProps2039.xml"/></Relationships>
</file>

<file path=customXml/_rels/item204.xml.rels><?xml version="1.0" encoding="UTF-8" standalone="yes"?>
<Relationships xmlns="http://schemas.openxmlformats.org/package/2006/relationships"><Relationship Id="rId1" Type="http://schemas.openxmlformats.org/officeDocument/2006/relationships/customXmlProps" Target="itemProps204.xml"/></Relationships>
</file>

<file path=customXml/_rels/item2040.xml.rels><?xml version="1.0" encoding="UTF-8" standalone="yes"?>
<Relationships xmlns="http://schemas.openxmlformats.org/package/2006/relationships"><Relationship Id="rId1" Type="http://schemas.openxmlformats.org/officeDocument/2006/relationships/customXmlProps" Target="itemProps2040.xml"/></Relationships>
</file>

<file path=customXml/_rels/item2041.xml.rels><?xml version="1.0" encoding="UTF-8" standalone="yes"?>
<Relationships xmlns="http://schemas.openxmlformats.org/package/2006/relationships"><Relationship Id="rId1" Type="http://schemas.openxmlformats.org/officeDocument/2006/relationships/customXmlProps" Target="itemProps2041.xml"/></Relationships>
</file>

<file path=customXml/_rels/item2042.xml.rels><?xml version="1.0" encoding="UTF-8" standalone="yes"?>
<Relationships xmlns="http://schemas.openxmlformats.org/package/2006/relationships"><Relationship Id="rId1" Type="http://schemas.openxmlformats.org/officeDocument/2006/relationships/customXmlProps" Target="itemProps2042.xml"/></Relationships>
</file>

<file path=customXml/_rels/item2043.xml.rels><?xml version="1.0" encoding="UTF-8" standalone="yes"?>
<Relationships xmlns="http://schemas.openxmlformats.org/package/2006/relationships"><Relationship Id="rId1" Type="http://schemas.openxmlformats.org/officeDocument/2006/relationships/customXmlProps" Target="itemProps2043.xml"/></Relationships>
</file>

<file path=customXml/_rels/item2044.xml.rels><?xml version="1.0" encoding="UTF-8" standalone="yes"?>
<Relationships xmlns="http://schemas.openxmlformats.org/package/2006/relationships"><Relationship Id="rId1" Type="http://schemas.openxmlformats.org/officeDocument/2006/relationships/customXmlProps" Target="itemProps2044.xml"/></Relationships>
</file>

<file path=customXml/_rels/item2045.xml.rels><?xml version="1.0" encoding="UTF-8" standalone="yes"?>
<Relationships xmlns="http://schemas.openxmlformats.org/package/2006/relationships"><Relationship Id="rId1" Type="http://schemas.openxmlformats.org/officeDocument/2006/relationships/customXmlProps" Target="itemProps2045.xml"/></Relationships>
</file>

<file path=customXml/_rels/item2046.xml.rels><?xml version="1.0" encoding="UTF-8" standalone="yes"?>
<Relationships xmlns="http://schemas.openxmlformats.org/package/2006/relationships"><Relationship Id="rId1" Type="http://schemas.openxmlformats.org/officeDocument/2006/relationships/customXmlProps" Target="itemProps2046.xml"/></Relationships>
</file>

<file path=customXml/_rels/item2047.xml.rels><?xml version="1.0" encoding="UTF-8" standalone="yes"?>
<Relationships xmlns="http://schemas.openxmlformats.org/package/2006/relationships"><Relationship Id="rId1" Type="http://schemas.openxmlformats.org/officeDocument/2006/relationships/customXmlProps" Target="itemProps2047.xml"/></Relationships>
</file>

<file path=customXml/_rels/item2048.xml.rels><?xml version="1.0" encoding="UTF-8" standalone="yes"?>
<Relationships xmlns="http://schemas.openxmlformats.org/package/2006/relationships"><Relationship Id="rId1" Type="http://schemas.openxmlformats.org/officeDocument/2006/relationships/customXmlProps" Target="itemProps2048.xml"/></Relationships>
</file>

<file path=customXml/_rels/item2049.xml.rels><?xml version="1.0" encoding="UTF-8" standalone="yes"?>
<Relationships xmlns="http://schemas.openxmlformats.org/package/2006/relationships"><Relationship Id="rId1" Type="http://schemas.openxmlformats.org/officeDocument/2006/relationships/customXmlProps" Target="itemProps2049.xml"/></Relationships>
</file>

<file path=customXml/_rels/item205.xml.rels><?xml version="1.0" encoding="UTF-8" standalone="yes"?>
<Relationships xmlns="http://schemas.openxmlformats.org/package/2006/relationships"><Relationship Id="rId1" Type="http://schemas.openxmlformats.org/officeDocument/2006/relationships/customXmlProps" Target="itemProps205.xml"/></Relationships>
</file>

<file path=customXml/_rels/item2050.xml.rels><?xml version="1.0" encoding="UTF-8" standalone="yes"?>
<Relationships xmlns="http://schemas.openxmlformats.org/package/2006/relationships"><Relationship Id="rId1" Type="http://schemas.openxmlformats.org/officeDocument/2006/relationships/customXmlProps" Target="itemProps2050.xml"/></Relationships>
</file>

<file path=customXml/_rels/item2051.xml.rels><?xml version="1.0" encoding="UTF-8" standalone="yes"?>
<Relationships xmlns="http://schemas.openxmlformats.org/package/2006/relationships"><Relationship Id="rId1" Type="http://schemas.openxmlformats.org/officeDocument/2006/relationships/customXmlProps" Target="itemProps2051.xml"/></Relationships>
</file>

<file path=customXml/_rels/item2052.xml.rels><?xml version="1.0" encoding="UTF-8" standalone="yes"?>
<Relationships xmlns="http://schemas.openxmlformats.org/package/2006/relationships"><Relationship Id="rId1" Type="http://schemas.openxmlformats.org/officeDocument/2006/relationships/customXmlProps" Target="itemProps2052.xml"/></Relationships>
</file>

<file path=customXml/_rels/item2053.xml.rels><?xml version="1.0" encoding="UTF-8" standalone="yes"?>
<Relationships xmlns="http://schemas.openxmlformats.org/package/2006/relationships"><Relationship Id="rId1" Type="http://schemas.openxmlformats.org/officeDocument/2006/relationships/customXmlProps" Target="itemProps2053.xml"/></Relationships>
</file>

<file path=customXml/_rels/item2054.xml.rels><?xml version="1.0" encoding="UTF-8" standalone="yes"?>
<Relationships xmlns="http://schemas.openxmlformats.org/package/2006/relationships"><Relationship Id="rId1" Type="http://schemas.openxmlformats.org/officeDocument/2006/relationships/customXmlProps" Target="itemProps2054.xml"/></Relationships>
</file>

<file path=customXml/_rels/item2055.xml.rels><?xml version="1.0" encoding="UTF-8" standalone="yes"?>
<Relationships xmlns="http://schemas.openxmlformats.org/package/2006/relationships"><Relationship Id="rId1" Type="http://schemas.openxmlformats.org/officeDocument/2006/relationships/customXmlProps" Target="itemProps2055.xml"/></Relationships>
</file>

<file path=customXml/_rels/item2056.xml.rels><?xml version="1.0" encoding="UTF-8" standalone="yes"?>
<Relationships xmlns="http://schemas.openxmlformats.org/package/2006/relationships"><Relationship Id="rId1" Type="http://schemas.openxmlformats.org/officeDocument/2006/relationships/customXmlProps" Target="itemProps2056.xml"/></Relationships>
</file>

<file path=customXml/_rels/item2057.xml.rels><?xml version="1.0" encoding="UTF-8" standalone="yes"?>
<Relationships xmlns="http://schemas.openxmlformats.org/package/2006/relationships"><Relationship Id="rId1" Type="http://schemas.openxmlformats.org/officeDocument/2006/relationships/customXmlProps" Target="itemProps2057.xml"/></Relationships>
</file>

<file path=customXml/_rels/item2058.xml.rels><?xml version="1.0" encoding="UTF-8" standalone="yes"?>
<Relationships xmlns="http://schemas.openxmlformats.org/package/2006/relationships"><Relationship Id="rId1" Type="http://schemas.openxmlformats.org/officeDocument/2006/relationships/customXmlProps" Target="itemProps2058.xml"/></Relationships>
</file>

<file path=customXml/_rels/item2059.xml.rels><?xml version="1.0" encoding="UTF-8" standalone="yes"?>
<Relationships xmlns="http://schemas.openxmlformats.org/package/2006/relationships"><Relationship Id="rId1" Type="http://schemas.openxmlformats.org/officeDocument/2006/relationships/customXmlProps" Target="itemProps2059.xml"/></Relationships>
</file>

<file path=customXml/_rels/item206.xml.rels><?xml version="1.0" encoding="UTF-8" standalone="yes"?>
<Relationships xmlns="http://schemas.openxmlformats.org/package/2006/relationships"><Relationship Id="rId1" Type="http://schemas.openxmlformats.org/officeDocument/2006/relationships/customXmlProps" Target="itemProps206.xml"/></Relationships>
</file>

<file path=customXml/_rels/item2060.xml.rels><?xml version="1.0" encoding="UTF-8" standalone="yes"?>
<Relationships xmlns="http://schemas.openxmlformats.org/package/2006/relationships"><Relationship Id="rId1" Type="http://schemas.openxmlformats.org/officeDocument/2006/relationships/customXmlProps" Target="itemProps2060.xml"/></Relationships>
</file>

<file path=customXml/_rels/item2061.xml.rels><?xml version="1.0" encoding="UTF-8" standalone="yes"?>
<Relationships xmlns="http://schemas.openxmlformats.org/package/2006/relationships"><Relationship Id="rId1" Type="http://schemas.openxmlformats.org/officeDocument/2006/relationships/customXmlProps" Target="itemProps2061.xml"/></Relationships>
</file>

<file path=customXml/_rels/item2062.xml.rels><?xml version="1.0" encoding="UTF-8" standalone="yes"?>
<Relationships xmlns="http://schemas.openxmlformats.org/package/2006/relationships"><Relationship Id="rId1" Type="http://schemas.openxmlformats.org/officeDocument/2006/relationships/customXmlProps" Target="itemProps2062.xml"/></Relationships>
</file>

<file path=customXml/_rels/item2063.xml.rels><?xml version="1.0" encoding="UTF-8" standalone="yes"?>
<Relationships xmlns="http://schemas.openxmlformats.org/package/2006/relationships"><Relationship Id="rId1" Type="http://schemas.openxmlformats.org/officeDocument/2006/relationships/customXmlProps" Target="itemProps2063.xml"/></Relationships>
</file>

<file path=customXml/_rels/item2064.xml.rels><?xml version="1.0" encoding="UTF-8" standalone="yes"?>
<Relationships xmlns="http://schemas.openxmlformats.org/package/2006/relationships"><Relationship Id="rId1" Type="http://schemas.openxmlformats.org/officeDocument/2006/relationships/customXmlProps" Target="itemProps2064.xml"/></Relationships>
</file>

<file path=customXml/_rels/item2065.xml.rels><?xml version="1.0" encoding="UTF-8" standalone="yes"?>
<Relationships xmlns="http://schemas.openxmlformats.org/package/2006/relationships"><Relationship Id="rId1" Type="http://schemas.openxmlformats.org/officeDocument/2006/relationships/customXmlProps" Target="itemProps2065.xml"/></Relationships>
</file>

<file path=customXml/_rels/item2066.xml.rels><?xml version="1.0" encoding="UTF-8" standalone="yes"?>
<Relationships xmlns="http://schemas.openxmlformats.org/package/2006/relationships"><Relationship Id="rId1" Type="http://schemas.openxmlformats.org/officeDocument/2006/relationships/customXmlProps" Target="itemProps2066.xml"/></Relationships>
</file>

<file path=customXml/_rels/item2067.xml.rels><?xml version="1.0" encoding="UTF-8" standalone="yes"?>
<Relationships xmlns="http://schemas.openxmlformats.org/package/2006/relationships"><Relationship Id="rId1" Type="http://schemas.openxmlformats.org/officeDocument/2006/relationships/customXmlProps" Target="itemProps2067.xml"/></Relationships>
</file>

<file path=customXml/_rels/item2068.xml.rels><?xml version="1.0" encoding="UTF-8" standalone="yes"?>
<Relationships xmlns="http://schemas.openxmlformats.org/package/2006/relationships"><Relationship Id="rId1" Type="http://schemas.openxmlformats.org/officeDocument/2006/relationships/customXmlProps" Target="itemProps2068.xml"/></Relationships>
</file>

<file path=customXml/_rels/item2069.xml.rels><?xml version="1.0" encoding="UTF-8" standalone="yes"?>
<Relationships xmlns="http://schemas.openxmlformats.org/package/2006/relationships"><Relationship Id="rId1" Type="http://schemas.openxmlformats.org/officeDocument/2006/relationships/customXmlProps" Target="itemProps2069.xml"/></Relationships>
</file>

<file path=customXml/_rels/item207.xml.rels><?xml version="1.0" encoding="UTF-8" standalone="yes"?>
<Relationships xmlns="http://schemas.openxmlformats.org/package/2006/relationships"><Relationship Id="rId1" Type="http://schemas.openxmlformats.org/officeDocument/2006/relationships/customXmlProps" Target="itemProps207.xml"/></Relationships>
</file>

<file path=customXml/_rels/item2070.xml.rels><?xml version="1.0" encoding="UTF-8" standalone="yes"?>
<Relationships xmlns="http://schemas.openxmlformats.org/package/2006/relationships"><Relationship Id="rId1" Type="http://schemas.openxmlformats.org/officeDocument/2006/relationships/customXmlProps" Target="itemProps2070.xml"/></Relationships>
</file>

<file path=customXml/_rels/item2071.xml.rels><?xml version="1.0" encoding="UTF-8" standalone="yes"?>
<Relationships xmlns="http://schemas.openxmlformats.org/package/2006/relationships"><Relationship Id="rId1" Type="http://schemas.openxmlformats.org/officeDocument/2006/relationships/customXmlProps" Target="itemProps2071.xml"/></Relationships>
</file>

<file path=customXml/_rels/item2072.xml.rels><?xml version="1.0" encoding="UTF-8" standalone="yes"?>
<Relationships xmlns="http://schemas.openxmlformats.org/package/2006/relationships"><Relationship Id="rId1" Type="http://schemas.openxmlformats.org/officeDocument/2006/relationships/customXmlProps" Target="itemProps2072.xml"/></Relationships>
</file>

<file path=customXml/_rels/item2073.xml.rels><?xml version="1.0" encoding="UTF-8" standalone="yes"?>
<Relationships xmlns="http://schemas.openxmlformats.org/package/2006/relationships"><Relationship Id="rId1" Type="http://schemas.openxmlformats.org/officeDocument/2006/relationships/customXmlProps" Target="itemProps2073.xml"/></Relationships>
</file>

<file path=customXml/_rels/item2074.xml.rels><?xml version="1.0" encoding="UTF-8" standalone="yes"?>
<Relationships xmlns="http://schemas.openxmlformats.org/package/2006/relationships"><Relationship Id="rId1" Type="http://schemas.openxmlformats.org/officeDocument/2006/relationships/customXmlProps" Target="itemProps2074.xml"/></Relationships>
</file>

<file path=customXml/_rels/item2075.xml.rels><?xml version="1.0" encoding="UTF-8" standalone="yes"?>
<Relationships xmlns="http://schemas.openxmlformats.org/package/2006/relationships"><Relationship Id="rId1" Type="http://schemas.openxmlformats.org/officeDocument/2006/relationships/customXmlProps" Target="itemProps2075.xml"/></Relationships>
</file>

<file path=customXml/_rels/item2076.xml.rels><?xml version="1.0" encoding="UTF-8" standalone="yes"?>
<Relationships xmlns="http://schemas.openxmlformats.org/package/2006/relationships"><Relationship Id="rId1" Type="http://schemas.openxmlformats.org/officeDocument/2006/relationships/customXmlProps" Target="itemProps2076.xml"/></Relationships>
</file>

<file path=customXml/_rels/item2077.xml.rels><?xml version="1.0" encoding="UTF-8" standalone="yes"?>
<Relationships xmlns="http://schemas.openxmlformats.org/package/2006/relationships"><Relationship Id="rId1" Type="http://schemas.openxmlformats.org/officeDocument/2006/relationships/customXmlProps" Target="itemProps2077.xml"/></Relationships>
</file>

<file path=customXml/_rels/item2078.xml.rels><?xml version="1.0" encoding="UTF-8" standalone="yes"?>
<Relationships xmlns="http://schemas.openxmlformats.org/package/2006/relationships"><Relationship Id="rId1" Type="http://schemas.openxmlformats.org/officeDocument/2006/relationships/customXmlProps" Target="itemProps2078.xml"/></Relationships>
</file>

<file path=customXml/_rels/item2079.xml.rels><?xml version="1.0" encoding="UTF-8" standalone="yes"?>
<Relationships xmlns="http://schemas.openxmlformats.org/package/2006/relationships"><Relationship Id="rId1" Type="http://schemas.openxmlformats.org/officeDocument/2006/relationships/customXmlProps" Target="itemProps2079.xml"/></Relationships>
</file>

<file path=customXml/_rels/item208.xml.rels><?xml version="1.0" encoding="UTF-8" standalone="yes"?>
<Relationships xmlns="http://schemas.openxmlformats.org/package/2006/relationships"><Relationship Id="rId1" Type="http://schemas.openxmlformats.org/officeDocument/2006/relationships/customXmlProps" Target="itemProps208.xml"/></Relationships>
</file>

<file path=customXml/_rels/item2080.xml.rels><?xml version="1.0" encoding="UTF-8" standalone="yes"?>
<Relationships xmlns="http://schemas.openxmlformats.org/package/2006/relationships"><Relationship Id="rId1" Type="http://schemas.openxmlformats.org/officeDocument/2006/relationships/customXmlProps" Target="itemProps2080.xml"/></Relationships>
</file>

<file path=customXml/_rels/item2081.xml.rels><?xml version="1.0" encoding="UTF-8" standalone="yes"?>
<Relationships xmlns="http://schemas.openxmlformats.org/package/2006/relationships"><Relationship Id="rId1" Type="http://schemas.openxmlformats.org/officeDocument/2006/relationships/customXmlProps" Target="itemProps2081.xml"/></Relationships>
</file>

<file path=customXml/_rels/item2082.xml.rels><?xml version="1.0" encoding="UTF-8" standalone="yes"?>
<Relationships xmlns="http://schemas.openxmlformats.org/package/2006/relationships"><Relationship Id="rId1" Type="http://schemas.openxmlformats.org/officeDocument/2006/relationships/customXmlProps" Target="itemProps2082.xml"/></Relationships>
</file>

<file path=customXml/_rels/item2083.xml.rels><?xml version="1.0" encoding="UTF-8" standalone="yes"?>
<Relationships xmlns="http://schemas.openxmlformats.org/package/2006/relationships"><Relationship Id="rId1" Type="http://schemas.openxmlformats.org/officeDocument/2006/relationships/customXmlProps" Target="itemProps2083.xml"/></Relationships>
</file>

<file path=customXml/_rels/item2084.xml.rels><?xml version="1.0" encoding="UTF-8" standalone="yes"?>
<Relationships xmlns="http://schemas.openxmlformats.org/package/2006/relationships"><Relationship Id="rId1" Type="http://schemas.openxmlformats.org/officeDocument/2006/relationships/customXmlProps" Target="itemProps2084.xml"/></Relationships>
</file>

<file path=customXml/_rels/item2085.xml.rels><?xml version="1.0" encoding="UTF-8" standalone="yes"?>
<Relationships xmlns="http://schemas.openxmlformats.org/package/2006/relationships"><Relationship Id="rId1" Type="http://schemas.openxmlformats.org/officeDocument/2006/relationships/customXmlProps" Target="itemProps2085.xml"/></Relationships>
</file>

<file path=customXml/_rels/item2086.xml.rels><?xml version="1.0" encoding="UTF-8" standalone="yes"?>
<Relationships xmlns="http://schemas.openxmlformats.org/package/2006/relationships"><Relationship Id="rId1" Type="http://schemas.openxmlformats.org/officeDocument/2006/relationships/customXmlProps" Target="itemProps2086.xml"/></Relationships>
</file>

<file path=customXml/_rels/item2087.xml.rels><?xml version="1.0" encoding="UTF-8" standalone="yes"?>
<Relationships xmlns="http://schemas.openxmlformats.org/package/2006/relationships"><Relationship Id="rId1" Type="http://schemas.openxmlformats.org/officeDocument/2006/relationships/customXmlProps" Target="itemProps2087.xml"/></Relationships>
</file>

<file path=customXml/_rels/item2088.xml.rels><?xml version="1.0" encoding="UTF-8" standalone="yes"?>
<Relationships xmlns="http://schemas.openxmlformats.org/package/2006/relationships"><Relationship Id="rId1" Type="http://schemas.openxmlformats.org/officeDocument/2006/relationships/customXmlProps" Target="itemProps2088.xml"/></Relationships>
</file>

<file path=customXml/_rels/item2089.xml.rels><?xml version="1.0" encoding="UTF-8" standalone="yes"?>
<Relationships xmlns="http://schemas.openxmlformats.org/package/2006/relationships"><Relationship Id="rId1" Type="http://schemas.openxmlformats.org/officeDocument/2006/relationships/customXmlProps" Target="itemProps2089.xml"/></Relationships>
</file>

<file path=customXml/_rels/item209.xml.rels><?xml version="1.0" encoding="UTF-8" standalone="yes"?>
<Relationships xmlns="http://schemas.openxmlformats.org/package/2006/relationships"><Relationship Id="rId1" Type="http://schemas.openxmlformats.org/officeDocument/2006/relationships/customXmlProps" Target="itemProps209.xml"/></Relationships>
</file>

<file path=customXml/_rels/item2090.xml.rels><?xml version="1.0" encoding="UTF-8" standalone="yes"?>
<Relationships xmlns="http://schemas.openxmlformats.org/package/2006/relationships"><Relationship Id="rId1" Type="http://schemas.openxmlformats.org/officeDocument/2006/relationships/customXmlProps" Target="itemProps2090.xml"/></Relationships>
</file>

<file path=customXml/_rels/item2091.xml.rels><?xml version="1.0" encoding="UTF-8" standalone="yes"?>
<Relationships xmlns="http://schemas.openxmlformats.org/package/2006/relationships"><Relationship Id="rId1" Type="http://schemas.openxmlformats.org/officeDocument/2006/relationships/customXmlProps" Target="itemProps2091.xml"/></Relationships>
</file>

<file path=customXml/_rels/item2092.xml.rels><?xml version="1.0" encoding="UTF-8" standalone="yes"?>
<Relationships xmlns="http://schemas.openxmlformats.org/package/2006/relationships"><Relationship Id="rId1" Type="http://schemas.openxmlformats.org/officeDocument/2006/relationships/customXmlProps" Target="itemProps2092.xml"/></Relationships>
</file>

<file path=customXml/_rels/item2093.xml.rels><?xml version="1.0" encoding="UTF-8" standalone="yes"?>
<Relationships xmlns="http://schemas.openxmlformats.org/package/2006/relationships"><Relationship Id="rId1" Type="http://schemas.openxmlformats.org/officeDocument/2006/relationships/customXmlProps" Target="itemProps2093.xml"/></Relationships>
</file>

<file path=customXml/_rels/item2094.xml.rels><?xml version="1.0" encoding="UTF-8" standalone="yes"?>
<Relationships xmlns="http://schemas.openxmlformats.org/package/2006/relationships"><Relationship Id="rId1" Type="http://schemas.openxmlformats.org/officeDocument/2006/relationships/customXmlProps" Target="itemProps2094.xml"/></Relationships>
</file>

<file path=customXml/_rels/item2095.xml.rels><?xml version="1.0" encoding="UTF-8" standalone="yes"?>
<Relationships xmlns="http://schemas.openxmlformats.org/package/2006/relationships"><Relationship Id="rId1" Type="http://schemas.openxmlformats.org/officeDocument/2006/relationships/customXmlProps" Target="itemProps2095.xml"/></Relationships>
</file>

<file path=customXml/_rels/item2096.xml.rels><?xml version="1.0" encoding="UTF-8" standalone="yes"?>
<Relationships xmlns="http://schemas.openxmlformats.org/package/2006/relationships"><Relationship Id="rId1" Type="http://schemas.openxmlformats.org/officeDocument/2006/relationships/customXmlProps" Target="itemProps2096.xml"/></Relationships>
</file>

<file path=customXml/_rels/item2097.xml.rels><?xml version="1.0" encoding="UTF-8" standalone="yes"?>
<Relationships xmlns="http://schemas.openxmlformats.org/package/2006/relationships"><Relationship Id="rId1" Type="http://schemas.openxmlformats.org/officeDocument/2006/relationships/customXmlProps" Target="itemProps2097.xml"/></Relationships>
</file>

<file path=customXml/_rels/item2098.xml.rels><?xml version="1.0" encoding="UTF-8" standalone="yes"?>
<Relationships xmlns="http://schemas.openxmlformats.org/package/2006/relationships"><Relationship Id="rId1" Type="http://schemas.openxmlformats.org/officeDocument/2006/relationships/customXmlProps" Target="itemProps2098.xml"/></Relationships>
</file>

<file path=customXml/_rels/item2099.xml.rels><?xml version="1.0" encoding="UTF-8" standalone="yes"?>
<Relationships xmlns="http://schemas.openxmlformats.org/package/2006/relationships"><Relationship Id="rId1" Type="http://schemas.openxmlformats.org/officeDocument/2006/relationships/customXmlProps" Target="itemProps2099.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10.xml.rels><?xml version="1.0" encoding="UTF-8" standalone="yes"?>
<Relationships xmlns="http://schemas.openxmlformats.org/package/2006/relationships"><Relationship Id="rId1" Type="http://schemas.openxmlformats.org/officeDocument/2006/relationships/customXmlProps" Target="itemProps210.xml"/></Relationships>
</file>

<file path=customXml/_rels/item2100.xml.rels><?xml version="1.0" encoding="UTF-8" standalone="yes"?>
<Relationships xmlns="http://schemas.openxmlformats.org/package/2006/relationships"><Relationship Id="rId1" Type="http://schemas.openxmlformats.org/officeDocument/2006/relationships/customXmlProps" Target="itemProps2100.xml"/></Relationships>
</file>

<file path=customXml/_rels/item2101.xml.rels><?xml version="1.0" encoding="UTF-8" standalone="yes"?>
<Relationships xmlns="http://schemas.openxmlformats.org/package/2006/relationships"><Relationship Id="rId1" Type="http://schemas.openxmlformats.org/officeDocument/2006/relationships/customXmlProps" Target="itemProps2101.xml"/></Relationships>
</file>

<file path=customXml/_rels/item2102.xml.rels><?xml version="1.0" encoding="UTF-8" standalone="yes"?>
<Relationships xmlns="http://schemas.openxmlformats.org/package/2006/relationships"><Relationship Id="rId1" Type="http://schemas.openxmlformats.org/officeDocument/2006/relationships/customXmlProps" Target="itemProps2102.xml"/></Relationships>
</file>

<file path=customXml/_rels/item2103.xml.rels><?xml version="1.0" encoding="UTF-8" standalone="yes"?>
<Relationships xmlns="http://schemas.openxmlformats.org/package/2006/relationships"><Relationship Id="rId1" Type="http://schemas.openxmlformats.org/officeDocument/2006/relationships/customXmlProps" Target="itemProps2103.xml"/></Relationships>
</file>

<file path=customXml/_rels/item2104.xml.rels><?xml version="1.0" encoding="UTF-8" standalone="yes"?>
<Relationships xmlns="http://schemas.openxmlformats.org/package/2006/relationships"><Relationship Id="rId1" Type="http://schemas.openxmlformats.org/officeDocument/2006/relationships/customXmlProps" Target="itemProps2104.xml"/></Relationships>
</file>

<file path=customXml/_rels/item2105.xml.rels><?xml version="1.0" encoding="UTF-8" standalone="yes"?>
<Relationships xmlns="http://schemas.openxmlformats.org/package/2006/relationships"><Relationship Id="rId1" Type="http://schemas.openxmlformats.org/officeDocument/2006/relationships/customXmlProps" Target="itemProps2105.xml"/></Relationships>
</file>

<file path=customXml/_rels/item2106.xml.rels><?xml version="1.0" encoding="UTF-8" standalone="yes"?>
<Relationships xmlns="http://schemas.openxmlformats.org/package/2006/relationships"><Relationship Id="rId1" Type="http://schemas.openxmlformats.org/officeDocument/2006/relationships/customXmlProps" Target="itemProps2106.xml"/></Relationships>
</file>

<file path=customXml/_rels/item2107.xml.rels><?xml version="1.0" encoding="UTF-8" standalone="yes"?>
<Relationships xmlns="http://schemas.openxmlformats.org/package/2006/relationships"><Relationship Id="rId1" Type="http://schemas.openxmlformats.org/officeDocument/2006/relationships/customXmlProps" Target="itemProps2107.xml"/></Relationships>
</file>

<file path=customXml/_rels/item2108.xml.rels><?xml version="1.0" encoding="UTF-8" standalone="yes"?>
<Relationships xmlns="http://schemas.openxmlformats.org/package/2006/relationships"><Relationship Id="rId1" Type="http://schemas.openxmlformats.org/officeDocument/2006/relationships/customXmlProps" Target="itemProps2108.xml"/></Relationships>
</file>

<file path=customXml/_rels/item2109.xml.rels><?xml version="1.0" encoding="UTF-8" standalone="yes"?>
<Relationships xmlns="http://schemas.openxmlformats.org/package/2006/relationships"><Relationship Id="rId1" Type="http://schemas.openxmlformats.org/officeDocument/2006/relationships/customXmlProps" Target="itemProps2109.xml"/></Relationships>
</file>

<file path=customXml/_rels/item211.xml.rels><?xml version="1.0" encoding="UTF-8" standalone="yes"?>
<Relationships xmlns="http://schemas.openxmlformats.org/package/2006/relationships"><Relationship Id="rId1" Type="http://schemas.openxmlformats.org/officeDocument/2006/relationships/customXmlProps" Target="itemProps211.xml"/></Relationships>
</file>

<file path=customXml/_rels/item2110.xml.rels><?xml version="1.0" encoding="UTF-8" standalone="yes"?>
<Relationships xmlns="http://schemas.openxmlformats.org/package/2006/relationships"><Relationship Id="rId1" Type="http://schemas.openxmlformats.org/officeDocument/2006/relationships/customXmlProps" Target="itemProps2110.xml"/></Relationships>
</file>

<file path=customXml/_rels/item2111.xml.rels><?xml version="1.0" encoding="UTF-8" standalone="yes"?>
<Relationships xmlns="http://schemas.openxmlformats.org/package/2006/relationships"><Relationship Id="rId1" Type="http://schemas.openxmlformats.org/officeDocument/2006/relationships/customXmlProps" Target="itemProps2111.xml"/></Relationships>
</file>

<file path=customXml/_rels/item2112.xml.rels><?xml version="1.0" encoding="UTF-8" standalone="yes"?>
<Relationships xmlns="http://schemas.openxmlformats.org/package/2006/relationships"><Relationship Id="rId1" Type="http://schemas.openxmlformats.org/officeDocument/2006/relationships/customXmlProps" Target="itemProps2112.xml"/></Relationships>
</file>

<file path=customXml/_rels/item2113.xml.rels><?xml version="1.0" encoding="UTF-8" standalone="yes"?>
<Relationships xmlns="http://schemas.openxmlformats.org/package/2006/relationships"><Relationship Id="rId1" Type="http://schemas.openxmlformats.org/officeDocument/2006/relationships/customXmlProps" Target="itemProps2113.xml"/></Relationships>
</file>

<file path=customXml/_rels/item2114.xml.rels><?xml version="1.0" encoding="UTF-8" standalone="yes"?>
<Relationships xmlns="http://schemas.openxmlformats.org/package/2006/relationships"><Relationship Id="rId1" Type="http://schemas.openxmlformats.org/officeDocument/2006/relationships/customXmlProps" Target="itemProps2114.xml"/></Relationships>
</file>

<file path=customXml/_rels/item2115.xml.rels><?xml version="1.0" encoding="UTF-8" standalone="yes"?>
<Relationships xmlns="http://schemas.openxmlformats.org/package/2006/relationships"><Relationship Id="rId1" Type="http://schemas.openxmlformats.org/officeDocument/2006/relationships/customXmlProps" Target="itemProps2115.xml"/></Relationships>
</file>

<file path=customXml/_rels/item2116.xml.rels><?xml version="1.0" encoding="UTF-8" standalone="yes"?>
<Relationships xmlns="http://schemas.openxmlformats.org/package/2006/relationships"><Relationship Id="rId1" Type="http://schemas.openxmlformats.org/officeDocument/2006/relationships/customXmlProps" Target="itemProps2116.xml"/></Relationships>
</file>

<file path=customXml/_rels/item2117.xml.rels><?xml version="1.0" encoding="UTF-8" standalone="yes"?>
<Relationships xmlns="http://schemas.openxmlformats.org/package/2006/relationships"><Relationship Id="rId1" Type="http://schemas.openxmlformats.org/officeDocument/2006/relationships/customXmlProps" Target="itemProps2117.xml"/></Relationships>
</file>

<file path=customXml/_rels/item2118.xml.rels><?xml version="1.0" encoding="UTF-8" standalone="yes"?>
<Relationships xmlns="http://schemas.openxmlformats.org/package/2006/relationships"><Relationship Id="rId1" Type="http://schemas.openxmlformats.org/officeDocument/2006/relationships/customXmlProps" Target="itemProps2118.xml"/></Relationships>
</file>

<file path=customXml/_rels/item2119.xml.rels><?xml version="1.0" encoding="UTF-8" standalone="yes"?>
<Relationships xmlns="http://schemas.openxmlformats.org/package/2006/relationships"><Relationship Id="rId1" Type="http://schemas.openxmlformats.org/officeDocument/2006/relationships/customXmlProps" Target="itemProps2119.xml"/></Relationships>
</file>

<file path=customXml/_rels/item212.xml.rels><?xml version="1.0" encoding="UTF-8" standalone="yes"?>
<Relationships xmlns="http://schemas.openxmlformats.org/package/2006/relationships"><Relationship Id="rId1" Type="http://schemas.openxmlformats.org/officeDocument/2006/relationships/customXmlProps" Target="itemProps212.xml"/></Relationships>
</file>

<file path=customXml/_rels/item2120.xml.rels><?xml version="1.0" encoding="UTF-8" standalone="yes"?>
<Relationships xmlns="http://schemas.openxmlformats.org/package/2006/relationships"><Relationship Id="rId1" Type="http://schemas.openxmlformats.org/officeDocument/2006/relationships/customXmlProps" Target="itemProps2120.xml"/></Relationships>
</file>

<file path=customXml/_rels/item2121.xml.rels><?xml version="1.0" encoding="UTF-8" standalone="yes"?>
<Relationships xmlns="http://schemas.openxmlformats.org/package/2006/relationships"><Relationship Id="rId1" Type="http://schemas.openxmlformats.org/officeDocument/2006/relationships/customXmlProps" Target="itemProps2121.xml"/></Relationships>
</file>

<file path=customXml/_rels/item2122.xml.rels><?xml version="1.0" encoding="UTF-8" standalone="yes"?>
<Relationships xmlns="http://schemas.openxmlformats.org/package/2006/relationships"><Relationship Id="rId1" Type="http://schemas.openxmlformats.org/officeDocument/2006/relationships/customXmlProps" Target="itemProps2122.xml"/></Relationships>
</file>

<file path=customXml/_rels/item2123.xml.rels><?xml version="1.0" encoding="UTF-8" standalone="yes"?>
<Relationships xmlns="http://schemas.openxmlformats.org/package/2006/relationships"><Relationship Id="rId1" Type="http://schemas.openxmlformats.org/officeDocument/2006/relationships/customXmlProps" Target="itemProps2123.xml"/></Relationships>
</file>

<file path=customXml/_rels/item2124.xml.rels><?xml version="1.0" encoding="UTF-8" standalone="yes"?>
<Relationships xmlns="http://schemas.openxmlformats.org/package/2006/relationships"><Relationship Id="rId1" Type="http://schemas.openxmlformats.org/officeDocument/2006/relationships/customXmlProps" Target="itemProps2124.xml"/></Relationships>
</file>

<file path=customXml/_rels/item2125.xml.rels><?xml version="1.0" encoding="UTF-8" standalone="yes"?>
<Relationships xmlns="http://schemas.openxmlformats.org/package/2006/relationships"><Relationship Id="rId1" Type="http://schemas.openxmlformats.org/officeDocument/2006/relationships/customXmlProps" Target="itemProps2125.xml"/></Relationships>
</file>

<file path=customXml/_rels/item2126.xml.rels><?xml version="1.0" encoding="UTF-8" standalone="yes"?>
<Relationships xmlns="http://schemas.openxmlformats.org/package/2006/relationships"><Relationship Id="rId1" Type="http://schemas.openxmlformats.org/officeDocument/2006/relationships/customXmlProps" Target="itemProps2126.xml"/></Relationships>
</file>

<file path=customXml/_rels/item2127.xml.rels><?xml version="1.0" encoding="UTF-8" standalone="yes"?>
<Relationships xmlns="http://schemas.openxmlformats.org/package/2006/relationships"><Relationship Id="rId1" Type="http://schemas.openxmlformats.org/officeDocument/2006/relationships/customXmlProps" Target="itemProps2127.xml"/></Relationships>
</file>

<file path=customXml/_rels/item2128.xml.rels><?xml version="1.0" encoding="UTF-8" standalone="yes"?>
<Relationships xmlns="http://schemas.openxmlformats.org/package/2006/relationships"><Relationship Id="rId1" Type="http://schemas.openxmlformats.org/officeDocument/2006/relationships/customXmlProps" Target="itemProps2128.xml"/></Relationships>
</file>

<file path=customXml/_rels/item2129.xml.rels><?xml version="1.0" encoding="UTF-8" standalone="yes"?>
<Relationships xmlns="http://schemas.openxmlformats.org/package/2006/relationships"><Relationship Id="rId1" Type="http://schemas.openxmlformats.org/officeDocument/2006/relationships/customXmlProps" Target="itemProps2129.xml"/></Relationships>
</file>

<file path=customXml/_rels/item213.xml.rels><?xml version="1.0" encoding="UTF-8" standalone="yes"?>
<Relationships xmlns="http://schemas.openxmlformats.org/package/2006/relationships"><Relationship Id="rId1" Type="http://schemas.openxmlformats.org/officeDocument/2006/relationships/customXmlProps" Target="itemProps213.xml"/></Relationships>
</file>

<file path=customXml/_rels/item2130.xml.rels><?xml version="1.0" encoding="UTF-8" standalone="yes"?>
<Relationships xmlns="http://schemas.openxmlformats.org/package/2006/relationships"><Relationship Id="rId1" Type="http://schemas.openxmlformats.org/officeDocument/2006/relationships/customXmlProps" Target="itemProps2130.xml"/></Relationships>
</file>

<file path=customXml/_rels/item2131.xml.rels><?xml version="1.0" encoding="UTF-8" standalone="yes"?>
<Relationships xmlns="http://schemas.openxmlformats.org/package/2006/relationships"><Relationship Id="rId1" Type="http://schemas.openxmlformats.org/officeDocument/2006/relationships/customXmlProps" Target="itemProps2131.xml"/></Relationships>
</file>

<file path=customXml/_rels/item2132.xml.rels><?xml version="1.0" encoding="UTF-8" standalone="yes"?>
<Relationships xmlns="http://schemas.openxmlformats.org/package/2006/relationships"><Relationship Id="rId1" Type="http://schemas.openxmlformats.org/officeDocument/2006/relationships/customXmlProps" Target="itemProps2132.xml"/></Relationships>
</file>

<file path=customXml/_rels/item2133.xml.rels><?xml version="1.0" encoding="UTF-8" standalone="yes"?>
<Relationships xmlns="http://schemas.openxmlformats.org/package/2006/relationships"><Relationship Id="rId1" Type="http://schemas.openxmlformats.org/officeDocument/2006/relationships/customXmlProps" Target="itemProps2133.xml"/></Relationships>
</file>

<file path=customXml/_rels/item2134.xml.rels><?xml version="1.0" encoding="UTF-8" standalone="yes"?>
<Relationships xmlns="http://schemas.openxmlformats.org/package/2006/relationships"><Relationship Id="rId1" Type="http://schemas.openxmlformats.org/officeDocument/2006/relationships/customXmlProps" Target="itemProps2134.xml"/></Relationships>
</file>

<file path=customXml/_rels/item2135.xml.rels><?xml version="1.0" encoding="UTF-8" standalone="yes"?>
<Relationships xmlns="http://schemas.openxmlformats.org/package/2006/relationships"><Relationship Id="rId1" Type="http://schemas.openxmlformats.org/officeDocument/2006/relationships/customXmlProps" Target="itemProps2135.xml"/></Relationships>
</file>

<file path=customXml/_rels/item2136.xml.rels><?xml version="1.0" encoding="UTF-8" standalone="yes"?>
<Relationships xmlns="http://schemas.openxmlformats.org/package/2006/relationships"><Relationship Id="rId1" Type="http://schemas.openxmlformats.org/officeDocument/2006/relationships/customXmlProps" Target="itemProps2136.xml"/></Relationships>
</file>

<file path=customXml/_rels/item2137.xml.rels><?xml version="1.0" encoding="UTF-8" standalone="yes"?>
<Relationships xmlns="http://schemas.openxmlformats.org/package/2006/relationships"><Relationship Id="rId1" Type="http://schemas.openxmlformats.org/officeDocument/2006/relationships/customXmlProps" Target="itemProps2137.xml"/></Relationships>
</file>

<file path=customXml/_rels/item2138.xml.rels><?xml version="1.0" encoding="UTF-8" standalone="yes"?>
<Relationships xmlns="http://schemas.openxmlformats.org/package/2006/relationships"><Relationship Id="rId1" Type="http://schemas.openxmlformats.org/officeDocument/2006/relationships/customXmlProps" Target="itemProps2138.xml"/></Relationships>
</file>

<file path=customXml/_rels/item2139.xml.rels><?xml version="1.0" encoding="UTF-8" standalone="yes"?>
<Relationships xmlns="http://schemas.openxmlformats.org/package/2006/relationships"><Relationship Id="rId1" Type="http://schemas.openxmlformats.org/officeDocument/2006/relationships/customXmlProps" Target="itemProps2139.xml"/></Relationships>
</file>

<file path=customXml/_rels/item214.xml.rels><?xml version="1.0" encoding="UTF-8" standalone="yes"?>
<Relationships xmlns="http://schemas.openxmlformats.org/package/2006/relationships"><Relationship Id="rId1" Type="http://schemas.openxmlformats.org/officeDocument/2006/relationships/customXmlProps" Target="itemProps214.xml"/></Relationships>
</file>

<file path=customXml/_rels/item2140.xml.rels><?xml version="1.0" encoding="UTF-8" standalone="yes"?>
<Relationships xmlns="http://schemas.openxmlformats.org/package/2006/relationships"><Relationship Id="rId1" Type="http://schemas.openxmlformats.org/officeDocument/2006/relationships/customXmlProps" Target="itemProps2140.xml"/></Relationships>
</file>

<file path=customXml/_rels/item2141.xml.rels><?xml version="1.0" encoding="UTF-8" standalone="yes"?>
<Relationships xmlns="http://schemas.openxmlformats.org/package/2006/relationships"><Relationship Id="rId1" Type="http://schemas.openxmlformats.org/officeDocument/2006/relationships/customXmlProps" Target="itemProps2141.xml"/></Relationships>
</file>

<file path=customXml/_rels/item2142.xml.rels><?xml version="1.0" encoding="UTF-8" standalone="yes"?>
<Relationships xmlns="http://schemas.openxmlformats.org/package/2006/relationships"><Relationship Id="rId1" Type="http://schemas.openxmlformats.org/officeDocument/2006/relationships/customXmlProps" Target="itemProps2142.xml"/></Relationships>
</file>

<file path=customXml/_rels/item2143.xml.rels><?xml version="1.0" encoding="UTF-8" standalone="yes"?>
<Relationships xmlns="http://schemas.openxmlformats.org/package/2006/relationships"><Relationship Id="rId1" Type="http://schemas.openxmlformats.org/officeDocument/2006/relationships/customXmlProps" Target="itemProps2143.xml"/></Relationships>
</file>

<file path=customXml/_rels/item2144.xml.rels><?xml version="1.0" encoding="UTF-8" standalone="yes"?>
<Relationships xmlns="http://schemas.openxmlformats.org/package/2006/relationships"><Relationship Id="rId1" Type="http://schemas.openxmlformats.org/officeDocument/2006/relationships/customXmlProps" Target="itemProps2144.xml"/></Relationships>
</file>

<file path=customXml/_rels/item2145.xml.rels><?xml version="1.0" encoding="UTF-8" standalone="yes"?>
<Relationships xmlns="http://schemas.openxmlformats.org/package/2006/relationships"><Relationship Id="rId1" Type="http://schemas.openxmlformats.org/officeDocument/2006/relationships/customXmlProps" Target="itemProps2145.xml"/></Relationships>
</file>

<file path=customXml/_rels/item2146.xml.rels><?xml version="1.0" encoding="UTF-8" standalone="yes"?>
<Relationships xmlns="http://schemas.openxmlformats.org/package/2006/relationships"><Relationship Id="rId1" Type="http://schemas.openxmlformats.org/officeDocument/2006/relationships/customXmlProps" Target="itemProps2146.xml"/></Relationships>
</file>

<file path=customXml/_rels/item2147.xml.rels><?xml version="1.0" encoding="UTF-8" standalone="yes"?>
<Relationships xmlns="http://schemas.openxmlformats.org/package/2006/relationships"><Relationship Id="rId1" Type="http://schemas.openxmlformats.org/officeDocument/2006/relationships/customXmlProps" Target="itemProps2147.xml"/></Relationships>
</file>

<file path=customXml/_rels/item2148.xml.rels><?xml version="1.0" encoding="UTF-8" standalone="yes"?>
<Relationships xmlns="http://schemas.openxmlformats.org/package/2006/relationships"><Relationship Id="rId1" Type="http://schemas.openxmlformats.org/officeDocument/2006/relationships/customXmlProps" Target="itemProps2148.xml"/></Relationships>
</file>

<file path=customXml/_rels/item2149.xml.rels><?xml version="1.0" encoding="UTF-8" standalone="yes"?>
<Relationships xmlns="http://schemas.openxmlformats.org/package/2006/relationships"><Relationship Id="rId1" Type="http://schemas.openxmlformats.org/officeDocument/2006/relationships/customXmlProps" Target="itemProps2149.xml"/></Relationships>
</file>

<file path=customXml/_rels/item215.xml.rels><?xml version="1.0" encoding="UTF-8" standalone="yes"?>
<Relationships xmlns="http://schemas.openxmlformats.org/package/2006/relationships"><Relationship Id="rId1" Type="http://schemas.openxmlformats.org/officeDocument/2006/relationships/customXmlProps" Target="itemProps215.xml"/></Relationships>
</file>

<file path=customXml/_rels/item2150.xml.rels><?xml version="1.0" encoding="UTF-8" standalone="yes"?>
<Relationships xmlns="http://schemas.openxmlformats.org/package/2006/relationships"><Relationship Id="rId1" Type="http://schemas.openxmlformats.org/officeDocument/2006/relationships/customXmlProps" Target="itemProps2150.xml"/></Relationships>
</file>

<file path=customXml/_rels/item2151.xml.rels><?xml version="1.0" encoding="UTF-8" standalone="yes"?>
<Relationships xmlns="http://schemas.openxmlformats.org/package/2006/relationships"><Relationship Id="rId1" Type="http://schemas.openxmlformats.org/officeDocument/2006/relationships/customXmlProps" Target="itemProps2151.xml"/></Relationships>
</file>

<file path=customXml/_rels/item2152.xml.rels><?xml version="1.0" encoding="UTF-8" standalone="yes"?>
<Relationships xmlns="http://schemas.openxmlformats.org/package/2006/relationships"><Relationship Id="rId1" Type="http://schemas.openxmlformats.org/officeDocument/2006/relationships/customXmlProps" Target="itemProps2152.xml"/></Relationships>
</file>

<file path=customXml/_rels/item2153.xml.rels><?xml version="1.0" encoding="UTF-8" standalone="yes"?>
<Relationships xmlns="http://schemas.openxmlformats.org/package/2006/relationships"><Relationship Id="rId1" Type="http://schemas.openxmlformats.org/officeDocument/2006/relationships/customXmlProps" Target="itemProps2153.xml"/></Relationships>
</file>

<file path=customXml/_rels/item2154.xml.rels><?xml version="1.0" encoding="UTF-8" standalone="yes"?>
<Relationships xmlns="http://schemas.openxmlformats.org/package/2006/relationships"><Relationship Id="rId1" Type="http://schemas.openxmlformats.org/officeDocument/2006/relationships/customXmlProps" Target="itemProps2154.xml"/></Relationships>
</file>

<file path=customXml/_rels/item2155.xml.rels><?xml version="1.0" encoding="UTF-8" standalone="yes"?>
<Relationships xmlns="http://schemas.openxmlformats.org/package/2006/relationships"><Relationship Id="rId1" Type="http://schemas.openxmlformats.org/officeDocument/2006/relationships/customXmlProps" Target="itemProps2155.xml"/></Relationships>
</file>

<file path=customXml/_rels/item2156.xml.rels><?xml version="1.0" encoding="UTF-8" standalone="yes"?>
<Relationships xmlns="http://schemas.openxmlformats.org/package/2006/relationships"><Relationship Id="rId1" Type="http://schemas.openxmlformats.org/officeDocument/2006/relationships/customXmlProps" Target="itemProps2156.xml"/></Relationships>
</file>

<file path=customXml/_rels/item2157.xml.rels><?xml version="1.0" encoding="UTF-8" standalone="yes"?>
<Relationships xmlns="http://schemas.openxmlformats.org/package/2006/relationships"><Relationship Id="rId1" Type="http://schemas.openxmlformats.org/officeDocument/2006/relationships/customXmlProps" Target="itemProps2157.xml"/></Relationships>
</file>

<file path=customXml/_rels/item2158.xml.rels><?xml version="1.0" encoding="UTF-8" standalone="yes"?>
<Relationships xmlns="http://schemas.openxmlformats.org/package/2006/relationships"><Relationship Id="rId1" Type="http://schemas.openxmlformats.org/officeDocument/2006/relationships/customXmlProps" Target="itemProps2158.xml"/></Relationships>
</file>

<file path=customXml/_rels/item2159.xml.rels><?xml version="1.0" encoding="UTF-8" standalone="yes"?>
<Relationships xmlns="http://schemas.openxmlformats.org/package/2006/relationships"><Relationship Id="rId1" Type="http://schemas.openxmlformats.org/officeDocument/2006/relationships/customXmlProps" Target="itemProps2159.xml"/></Relationships>
</file>

<file path=customXml/_rels/item216.xml.rels><?xml version="1.0" encoding="UTF-8" standalone="yes"?>
<Relationships xmlns="http://schemas.openxmlformats.org/package/2006/relationships"><Relationship Id="rId1" Type="http://schemas.openxmlformats.org/officeDocument/2006/relationships/customXmlProps" Target="itemProps216.xml"/></Relationships>
</file>

<file path=customXml/_rels/item2160.xml.rels><?xml version="1.0" encoding="UTF-8" standalone="yes"?>
<Relationships xmlns="http://schemas.openxmlformats.org/package/2006/relationships"><Relationship Id="rId1" Type="http://schemas.openxmlformats.org/officeDocument/2006/relationships/customXmlProps" Target="itemProps2160.xml"/></Relationships>
</file>

<file path=customXml/_rels/item2161.xml.rels><?xml version="1.0" encoding="UTF-8" standalone="yes"?>
<Relationships xmlns="http://schemas.openxmlformats.org/package/2006/relationships"><Relationship Id="rId1" Type="http://schemas.openxmlformats.org/officeDocument/2006/relationships/customXmlProps" Target="itemProps2161.xml"/></Relationships>
</file>

<file path=customXml/_rels/item2162.xml.rels><?xml version="1.0" encoding="UTF-8" standalone="yes"?>
<Relationships xmlns="http://schemas.openxmlformats.org/package/2006/relationships"><Relationship Id="rId1" Type="http://schemas.openxmlformats.org/officeDocument/2006/relationships/customXmlProps" Target="itemProps2162.xml"/></Relationships>
</file>

<file path=customXml/_rels/item2163.xml.rels><?xml version="1.0" encoding="UTF-8" standalone="yes"?>
<Relationships xmlns="http://schemas.openxmlformats.org/package/2006/relationships"><Relationship Id="rId1" Type="http://schemas.openxmlformats.org/officeDocument/2006/relationships/customXmlProps" Target="itemProps2163.xml"/></Relationships>
</file>

<file path=customXml/_rels/item2164.xml.rels><?xml version="1.0" encoding="UTF-8" standalone="yes"?>
<Relationships xmlns="http://schemas.openxmlformats.org/package/2006/relationships"><Relationship Id="rId1" Type="http://schemas.openxmlformats.org/officeDocument/2006/relationships/customXmlProps" Target="itemProps2164.xml"/></Relationships>
</file>

<file path=customXml/_rels/item2165.xml.rels><?xml version="1.0" encoding="UTF-8" standalone="yes"?>
<Relationships xmlns="http://schemas.openxmlformats.org/package/2006/relationships"><Relationship Id="rId1" Type="http://schemas.openxmlformats.org/officeDocument/2006/relationships/customXmlProps" Target="itemProps2165.xml"/></Relationships>
</file>

<file path=customXml/_rels/item2166.xml.rels><?xml version="1.0" encoding="UTF-8" standalone="yes"?>
<Relationships xmlns="http://schemas.openxmlformats.org/package/2006/relationships"><Relationship Id="rId1" Type="http://schemas.openxmlformats.org/officeDocument/2006/relationships/customXmlProps" Target="itemProps2166.xml"/></Relationships>
</file>

<file path=customXml/_rels/item2167.xml.rels><?xml version="1.0" encoding="UTF-8" standalone="yes"?>
<Relationships xmlns="http://schemas.openxmlformats.org/package/2006/relationships"><Relationship Id="rId1" Type="http://schemas.openxmlformats.org/officeDocument/2006/relationships/customXmlProps" Target="itemProps2167.xml"/></Relationships>
</file>

<file path=customXml/_rels/item2168.xml.rels><?xml version="1.0" encoding="UTF-8" standalone="yes"?>
<Relationships xmlns="http://schemas.openxmlformats.org/package/2006/relationships"><Relationship Id="rId1" Type="http://schemas.openxmlformats.org/officeDocument/2006/relationships/customXmlProps" Target="itemProps2168.xml"/></Relationships>
</file>

<file path=customXml/_rels/item2169.xml.rels><?xml version="1.0" encoding="UTF-8" standalone="yes"?>
<Relationships xmlns="http://schemas.openxmlformats.org/package/2006/relationships"><Relationship Id="rId1" Type="http://schemas.openxmlformats.org/officeDocument/2006/relationships/customXmlProps" Target="itemProps2169.xml"/></Relationships>
</file>

<file path=customXml/_rels/item217.xml.rels><?xml version="1.0" encoding="UTF-8" standalone="yes"?>
<Relationships xmlns="http://schemas.openxmlformats.org/package/2006/relationships"><Relationship Id="rId1" Type="http://schemas.openxmlformats.org/officeDocument/2006/relationships/customXmlProps" Target="itemProps217.xml"/></Relationships>
</file>

<file path=customXml/_rels/item2170.xml.rels><?xml version="1.0" encoding="UTF-8" standalone="yes"?>
<Relationships xmlns="http://schemas.openxmlformats.org/package/2006/relationships"><Relationship Id="rId1" Type="http://schemas.openxmlformats.org/officeDocument/2006/relationships/customXmlProps" Target="itemProps2170.xml"/></Relationships>
</file>

<file path=customXml/_rels/item2171.xml.rels><?xml version="1.0" encoding="UTF-8" standalone="yes"?>
<Relationships xmlns="http://schemas.openxmlformats.org/package/2006/relationships"><Relationship Id="rId1" Type="http://schemas.openxmlformats.org/officeDocument/2006/relationships/customXmlProps" Target="itemProps2171.xml"/></Relationships>
</file>

<file path=customXml/_rels/item2172.xml.rels><?xml version="1.0" encoding="UTF-8" standalone="yes"?>
<Relationships xmlns="http://schemas.openxmlformats.org/package/2006/relationships"><Relationship Id="rId1" Type="http://schemas.openxmlformats.org/officeDocument/2006/relationships/customXmlProps" Target="itemProps2172.xml"/></Relationships>
</file>

<file path=customXml/_rels/item2173.xml.rels><?xml version="1.0" encoding="UTF-8" standalone="yes"?>
<Relationships xmlns="http://schemas.openxmlformats.org/package/2006/relationships"><Relationship Id="rId1" Type="http://schemas.openxmlformats.org/officeDocument/2006/relationships/customXmlProps" Target="itemProps2173.xml"/></Relationships>
</file>

<file path=customXml/_rels/item2174.xml.rels><?xml version="1.0" encoding="UTF-8" standalone="yes"?>
<Relationships xmlns="http://schemas.openxmlformats.org/package/2006/relationships"><Relationship Id="rId1" Type="http://schemas.openxmlformats.org/officeDocument/2006/relationships/customXmlProps" Target="itemProps2174.xml"/></Relationships>
</file>

<file path=customXml/_rels/item2175.xml.rels><?xml version="1.0" encoding="UTF-8" standalone="yes"?>
<Relationships xmlns="http://schemas.openxmlformats.org/package/2006/relationships"><Relationship Id="rId1" Type="http://schemas.openxmlformats.org/officeDocument/2006/relationships/customXmlProps" Target="itemProps2175.xml"/></Relationships>
</file>

<file path=customXml/_rels/item2176.xml.rels><?xml version="1.0" encoding="UTF-8" standalone="yes"?>
<Relationships xmlns="http://schemas.openxmlformats.org/package/2006/relationships"><Relationship Id="rId1" Type="http://schemas.openxmlformats.org/officeDocument/2006/relationships/customXmlProps" Target="itemProps2176.xml"/></Relationships>
</file>

<file path=customXml/_rels/item2177.xml.rels><?xml version="1.0" encoding="UTF-8" standalone="yes"?>
<Relationships xmlns="http://schemas.openxmlformats.org/package/2006/relationships"><Relationship Id="rId1" Type="http://schemas.openxmlformats.org/officeDocument/2006/relationships/customXmlProps" Target="itemProps2177.xml"/></Relationships>
</file>

<file path=customXml/_rels/item2178.xml.rels><?xml version="1.0" encoding="UTF-8" standalone="yes"?>
<Relationships xmlns="http://schemas.openxmlformats.org/package/2006/relationships"><Relationship Id="rId1" Type="http://schemas.openxmlformats.org/officeDocument/2006/relationships/customXmlProps" Target="itemProps2178.xml"/></Relationships>
</file>

<file path=customXml/_rels/item2179.xml.rels><?xml version="1.0" encoding="UTF-8" standalone="yes"?>
<Relationships xmlns="http://schemas.openxmlformats.org/package/2006/relationships"><Relationship Id="rId1" Type="http://schemas.openxmlformats.org/officeDocument/2006/relationships/customXmlProps" Target="itemProps2179.xml"/></Relationships>
</file>

<file path=customXml/_rels/item218.xml.rels><?xml version="1.0" encoding="UTF-8" standalone="yes"?>
<Relationships xmlns="http://schemas.openxmlformats.org/package/2006/relationships"><Relationship Id="rId1" Type="http://schemas.openxmlformats.org/officeDocument/2006/relationships/customXmlProps" Target="itemProps218.xml"/></Relationships>
</file>

<file path=customXml/_rels/item2180.xml.rels><?xml version="1.0" encoding="UTF-8" standalone="yes"?>
<Relationships xmlns="http://schemas.openxmlformats.org/package/2006/relationships"><Relationship Id="rId1" Type="http://schemas.openxmlformats.org/officeDocument/2006/relationships/customXmlProps" Target="itemProps2180.xml"/></Relationships>
</file>

<file path=customXml/_rels/item2181.xml.rels><?xml version="1.0" encoding="UTF-8" standalone="yes"?>
<Relationships xmlns="http://schemas.openxmlformats.org/package/2006/relationships"><Relationship Id="rId1" Type="http://schemas.openxmlformats.org/officeDocument/2006/relationships/customXmlProps" Target="itemProps2181.xml"/></Relationships>
</file>

<file path=customXml/_rels/item2182.xml.rels><?xml version="1.0" encoding="UTF-8" standalone="yes"?>
<Relationships xmlns="http://schemas.openxmlformats.org/package/2006/relationships"><Relationship Id="rId1" Type="http://schemas.openxmlformats.org/officeDocument/2006/relationships/customXmlProps" Target="itemProps2182.xml"/></Relationships>
</file>

<file path=customXml/_rels/item2183.xml.rels><?xml version="1.0" encoding="UTF-8" standalone="yes"?>
<Relationships xmlns="http://schemas.openxmlformats.org/package/2006/relationships"><Relationship Id="rId1" Type="http://schemas.openxmlformats.org/officeDocument/2006/relationships/customXmlProps" Target="itemProps2183.xml"/></Relationships>
</file>

<file path=customXml/_rels/item2184.xml.rels><?xml version="1.0" encoding="UTF-8" standalone="yes"?>
<Relationships xmlns="http://schemas.openxmlformats.org/package/2006/relationships"><Relationship Id="rId1" Type="http://schemas.openxmlformats.org/officeDocument/2006/relationships/customXmlProps" Target="itemProps2184.xml"/></Relationships>
</file>

<file path=customXml/_rels/item2185.xml.rels><?xml version="1.0" encoding="UTF-8" standalone="yes"?>
<Relationships xmlns="http://schemas.openxmlformats.org/package/2006/relationships"><Relationship Id="rId1" Type="http://schemas.openxmlformats.org/officeDocument/2006/relationships/customXmlProps" Target="itemProps2185.xml"/></Relationships>
</file>

<file path=customXml/_rels/item2186.xml.rels><?xml version="1.0" encoding="UTF-8" standalone="yes"?>
<Relationships xmlns="http://schemas.openxmlformats.org/package/2006/relationships"><Relationship Id="rId1" Type="http://schemas.openxmlformats.org/officeDocument/2006/relationships/customXmlProps" Target="itemProps2186.xml"/></Relationships>
</file>

<file path=customXml/_rels/item2187.xml.rels><?xml version="1.0" encoding="UTF-8" standalone="yes"?>
<Relationships xmlns="http://schemas.openxmlformats.org/package/2006/relationships"><Relationship Id="rId1" Type="http://schemas.openxmlformats.org/officeDocument/2006/relationships/customXmlProps" Target="itemProps2187.xml"/></Relationships>
</file>

<file path=customXml/_rels/item2188.xml.rels><?xml version="1.0" encoding="UTF-8" standalone="yes"?>
<Relationships xmlns="http://schemas.openxmlformats.org/package/2006/relationships"><Relationship Id="rId1" Type="http://schemas.openxmlformats.org/officeDocument/2006/relationships/customXmlProps" Target="itemProps2188.xml"/></Relationships>
</file>

<file path=customXml/_rels/item2189.xml.rels><?xml version="1.0" encoding="UTF-8" standalone="yes"?>
<Relationships xmlns="http://schemas.openxmlformats.org/package/2006/relationships"><Relationship Id="rId1" Type="http://schemas.openxmlformats.org/officeDocument/2006/relationships/customXmlProps" Target="itemProps2189.xml"/></Relationships>
</file>

<file path=customXml/_rels/item219.xml.rels><?xml version="1.0" encoding="UTF-8" standalone="yes"?>
<Relationships xmlns="http://schemas.openxmlformats.org/package/2006/relationships"><Relationship Id="rId1" Type="http://schemas.openxmlformats.org/officeDocument/2006/relationships/customXmlProps" Target="itemProps219.xml"/></Relationships>
</file>

<file path=customXml/_rels/item2190.xml.rels><?xml version="1.0" encoding="UTF-8" standalone="yes"?>
<Relationships xmlns="http://schemas.openxmlformats.org/package/2006/relationships"><Relationship Id="rId1" Type="http://schemas.openxmlformats.org/officeDocument/2006/relationships/customXmlProps" Target="itemProps2190.xml"/></Relationships>
</file>

<file path=customXml/_rels/item2191.xml.rels><?xml version="1.0" encoding="UTF-8" standalone="yes"?>
<Relationships xmlns="http://schemas.openxmlformats.org/package/2006/relationships"><Relationship Id="rId1" Type="http://schemas.openxmlformats.org/officeDocument/2006/relationships/customXmlProps" Target="itemProps2191.xml"/></Relationships>
</file>

<file path=customXml/_rels/item2192.xml.rels><?xml version="1.0" encoding="UTF-8" standalone="yes"?>
<Relationships xmlns="http://schemas.openxmlformats.org/package/2006/relationships"><Relationship Id="rId1" Type="http://schemas.openxmlformats.org/officeDocument/2006/relationships/customXmlProps" Target="itemProps2192.xml"/></Relationships>
</file>

<file path=customXml/_rels/item2193.xml.rels><?xml version="1.0" encoding="UTF-8" standalone="yes"?>
<Relationships xmlns="http://schemas.openxmlformats.org/package/2006/relationships"><Relationship Id="rId1" Type="http://schemas.openxmlformats.org/officeDocument/2006/relationships/customXmlProps" Target="itemProps2193.xml"/></Relationships>
</file>

<file path=customXml/_rels/item2194.xml.rels><?xml version="1.0" encoding="UTF-8" standalone="yes"?>
<Relationships xmlns="http://schemas.openxmlformats.org/package/2006/relationships"><Relationship Id="rId1" Type="http://schemas.openxmlformats.org/officeDocument/2006/relationships/customXmlProps" Target="itemProps2194.xml"/></Relationships>
</file>

<file path=customXml/_rels/item2195.xml.rels><?xml version="1.0" encoding="UTF-8" standalone="yes"?>
<Relationships xmlns="http://schemas.openxmlformats.org/package/2006/relationships"><Relationship Id="rId1" Type="http://schemas.openxmlformats.org/officeDocument/2006/relationships/customXmlProps" Target="itemProps2195.xml"/></Relationships>
</file>

<file path=customXml/_rels/item2196.xml.rels><?xml version="1.0" encoding="UTF-8" standalone="yes"?>
<Relationships xmlns="http://schemas.openxmlformats.org/package/2006/relationships"><Relationship Id="rId1" Type="http://schemas.openxmlformats.org/officeDocument/2006/relationships/customXmlProps" Target="itemProps2196.xml"/></Relationships>
</file>

<file path=customXml/_rels/item2197.xml.rels><?xml version="1.0" encoding="UTF-8" standalone="yes"?>
<Relationships xmlns="http://schemas.openxmlformats.org/package/2006/relationships"><Relationship Id="rId1" Type="http://schemas.openxmlformats.org/officeDocument/2006/relationships/customXmlProps" Target="itemProps2197.xml"/></Relationships>
</file>

<file path=customXml/_rels/item2198.xml.rels><?xml version="1.0" encoding="UTF-8" standalone="yes"?>
<Relationships xmlns="http://schemas.openxmlformats.org/package/2006/relationships"><Relationship Id="rId1" Type="http://schemas.openxmlformats.org/officeDocument/2006/relationships/customXmlProps" Target="itemProps2198.xml"/></Relationships>
</file>

<file path=customXml/_rels/item2199.xml.rels><?xml version="1.0" encoding="UTF-8" standalone="yes"?>
<Relationships xmlns="http://schemas.openxmlformats.org/package/2006/relationships"><Relationship Id="rId1" Type="http://schemas.openxmlformats.org/officeDocument/2006/relationships/customXmlProps" Target="itemProps2199.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20.xml.rels><?xml version="1.0" encoding="UTF-8" standalone="yes"?>
<Relationships xmlns="http://schemas.openxmlformats.org/package/2006/relationships"><Relationship Id="rId1" Type="http://schemas.openxmlformats.org/officeDocument/2006/relationships/customXmlProps" Target="itemProps220.xml"/></Relationships>
</file>

<file path=customXml/_rels/item2200.xml.rels><?xml version="1.0" encoding="UTF-8" standalone="yes"?>
<Relationships xmlns="http://schemas.openxmlformats.org/package/2006/relationships"><Relationship Id="rId1" Type="http://schemas.openxmlformats.org/officeDocument/2006/relationships/customXmlProps" Target="itemProps2200.xml"/></Relationships>
</file>

<file path=customXml/_rels/item2201.xml.rels><?xml version="1.0" encoding="UTF-8" standalone="yes"?>
<Relationships xmlns="http://schemas.openxmlformats.org/package/2006/relationships"><Relationship Id="rId1" Type="http://schemas.openxmlformats.org/officeDocument/2006/relationships/customXmlProps" Target="itemProps2201.xml"/></Relationships>
</file>

<file path=customXml/_rels/item2202.xml.rels><?xml version="1.0" encoding="UTF-8" standalone="yes"?>
<Relationships xmlns="http://schemas.openxmlformats.org/package/2006/relationships"><Relationship Id="rId1" Type="http://schemas.openxmlformats.org/officeDocument/2006/relationships/customXmlProps" Target="itemProps2202.xml"/></Relationships>
</file>

<file path=customXml/_rels/item2203.xml.rels><?xml version="1.0" encoding="UTF-8" standalone="yes"?>
<Relationships xmlns="http://schemas.openxmlformats.org/package/2006/relationships"><Relationship Id="rId1" Type="http://schemas.openxmlformats.org/officeDocument/2006/relationships/customXmlProps" Target="itemProps2203.xml"/></Relationships>
</file>

<file path=customXml/_rels/item2204.xml.rels><?xml version="1.0" encoding="UTF-8" standalone="yes"?>
<Relationships xmlns="http://schemas.openxmlformats.org/package/2006/relationships"><Relationship Id="rId1" Type="http://schemas.openxmlformats.org/officeDocument/2006/relationships/customXmlProps" Target="itemProps2204.xml"/></Relationships>
</file>

<file path=customXml/_rels/item2205.xml.rels><?xml version="1.0" encoding="UTF-8" standalone="yes"?>
<Relationships xmlns="http://schemas.openxmlformats.org/package/2006/relationships"><Relationship Id="rId1" Type="http://schemas.openxmlformats.org/officeDocument/2006/relationships/customXmlProps" Target="itemProps2205.xml"/></Relationships>
</file>

<file path=customXml/_rels/item2206.xml.rels><?xml version="1.0" encoding="UTF-8" standalone="yes"?>
<Relationships xmlns="http://schemas.openxmlformats.org/package/2006/relationships"><Relationship Id="rId1" Type="http://schemas.openxmlformats.org/officeDocument/2006/relationships/customXmlProps" Target="itemProps2206.xml"/></Relationships>
</file>

<file path=customXml/_rels/item2207.xml.rels><?xml version="1.0" encoding="UTF-8" standalone="yes"?>
<Relationships xmlns="http://schemas.openxmlformats.org/package/2006/relationships"><Relationship Id="rId1" Type="http://schemas.openxmlformats.org/officeDocument/2006/relationships/customXmlProps" Target="itemProps2207.xml"/></Relationships>
</file>

<file path=customXml/_rels/item2208.xml.rels><?xml version="1.0" encoding="UTF-8" standalone="yes"?>
<Relationships xmlns="http://schemas.openxmlformats.org/package/2006/relationships"><Relationship Id="rId1" Type="http://schemas.openxmlformats.org/officeDocument/2006/relationships/customXmlProps" Target="itemProps2208.xml"/></Relationships>
</file>

<file path=customXml/_rels/item2209.xml.rels><?xml version="1.0" encoding="UTF-8" standalone="yes"?>
<Relationships xmlns="http://schemas.openxmlformats.org/package/2006/relationships"><Relationship Id="rId1" Type="http://schemas.openxmlformats.org/officeDocument/2006/relationships/customXmlProps" Target="itemProps2209.xml"/></Relationships>
</file>

<file path=customXml/_rels/item221.xml.rels><?xml version="1.0" encoding="UTF-8" standalone="yes"?>
<Relationships xmlns="http://schemas.openxmlformats.org/package/2006/relationships"><Relationship Id="rId1" Type="http://schemas.openxmlformats.org/officeDocument/2006/relationships/customXmlProps" Target="itemProps221.xml"/></Relationships>
</file>

<file path=customXml/_rels/item2210.xml.rels><?xml version="1.0" encoding="UTF-8" standalone="yes"?>
<Relationships xmlns="http://schemas.openxmlformats.org/package/2006/relationships"><Relationship Id="rId1" Type="http://schemas.openxmlformats.org/officeDocument/2006/relationships/customXmlProps" Target="itemProps2210.xml"/></Relationships>
</file>

<file path=customXml/_rels/item2211.xml.rels><?xml version="1.0" encoding="UTF-8" standalone="yes"?>
<Relationships xmlns="http://schemas.openxmlformats.org/package/2006/relationships"><Relationship Id="rId1" Type="http://schemas.openxmlformats.org/officeDocument/2006/relationships/customXmlProps" Target="itemProps2211.xml"/></Relationships>
</file>

<file path=customXml/_rels/item2212.xml.rels><?xml version="1.0" encoding="UTF-8" standalone="yes"?>
<Relationships xmlns="http://schemas.openxmlformats.org/package/2006/relationships"><Relationship Id="rId1" Type="http://schemas.openxmlformats.org/officeDocument/2006/relationships/customXmlProps" Target="itemProps2212.xml"/></Relationships>
</file>

<file path=customXml/_rels/item2213.xml.rels><?xml version="1.0" encoding="UTF-8" standalone="yes"?>
<Relationships xmlns="http://schemas.openxmlformats.org/package/2006/relationships"><Relationship Id="rId1" Type="http://schemas.openxmlformats.org/officeDocument/2006/relationships/customXmlProps" Target="itemProps2213.xml"/></Relationships>
</file>

<file path=customXml/_rels/item2214.xml.rels><?xml version="1.0" encoding="UTF-8" standalone="yes"?>
<Relationships xmlns="http://schemas.openxmlformats.org/package/2006/relationships"><Relationship Id="rId1" Type="http://schemas.openxmlformats.org/officeDocument/2006/relationships/customXmlProps" Target="itemProps2214.xml"/></Relationships>
</file>

<file path=customXml/_rels/item2215.xml.rels><?xml version="1.0" encoding="UTF-8" standalone="yes"?>
<Relationships xmlns="http://schemas.openxmlformats.org/package/2006/relationships"><Relationship Id="rId1" Type="http://schemas.openxmlformats.org/officeDocument/2006/relationships/customXmlProps" Target="itemProps2215.xml"/></Relationships>
</file>

<file path=customXml/_rels/item2216.xml.rels><?xml version="1.0" encoding="UTF-8" standalone="yes"?>
<Relationships xmlns="http://schemas.openxmlformats.org/package/2006/relationships"><Relationship Id="rId1" Type="http://schemas.openxmlformats.org/officeDocument/2006/relationships/customXmlProps" Target="itemProps2216.xml"/></Relationships>
</file>

<file path=customXml/_rels/item2217.xml.rels><?xml version="1.0" encoding="UTF-8" standalone="yes"?>
<Relationships xmlns="http://schemas.openxmlformats.org/package/2006/relationships"><Relationship Id="rId1" Type="http://schemas.openxmlformats.org/officeDocument/2006/relationships/customXmlProps" Target="itemProps2217.xml"/></Relationships>
</file>

<file path=customXml/_rels/item2218.xml.rels><?xml version="1.0" encoding="UTF-8" standalone="yes"?>
<Relationships xmlns="http://schemas.openxmlformats.org/package/2006/relationships"><Relationship Id="rId1" Type="http://schemas.openxmlformats.org/officeDocument/2006/relationships/customXmlProps" Target="itemProps2218.xml"/></Relationships>
</file>

<file path=customXml/_rels/item2219.xml.rels><?xml version="1.0" encoding="UTF-8" standalone="yes"?>
<Relationships xmlns="http://schemas.openxmlformats.org/package/2006/relationships"><Relationship Id="rId1" Type="http://schemas.openxmlformats.org/officeDocument/2006/relationships/customXmlProps" Target="itemProps2219.xml"/></Relationships>
</file>

<file path=customXml/_rels/item222.xml.rels><?xml version="1.0" encoding="UTF-8" standalone="yes"?>
<Relationships xmlns="http://schemas.openxmlformats.org/package/2006/relationships"><Relationship Id="rId1" Type="http://schemas.openxmlformats.org/officeDocument/2006/relationships/customXmlProps" Target="itemProps222.xml"/></Relationships>
</file>

<file path=customXml/_rels/item2220.xml.rels><?xml version="1.0" encoding="UTF-8" standalone="yes"?>
<Relationships xmlns="http://schemas.openxmlformats.org/package/2006/relationships"><Relationship Id="rId1" Type="http://schemas.openxmlformats.org/officeDocument/2006/relationships/customXmlProps" Target="itemProps2220.xml"/></Relationships>
</file>

<file path=customXml/_rels/item2221.xml.rels><?xml version="1.0" encoding="UTF-8" standalone="yes"?>
<Relationships xmlns="http://schemas.openxmlformats.org/package/2006/relationships"><Relationship Id="rId1" Type="http://schemas.openxmlformats.org/officeDocument/2006/relationships/customXmlProps" Target="itemProps2221.xml"/></Relationships>
</file>

<file path=customXml/_rels/item2222.xml.rels><?xml version="1.0" encoding="UTF-8" standalone="yes"?>
<Relationships xmlns="http://schemas.openxmlformats.org/package/2006/relationships"><Relationship Id="rId1" Type="http://schemas.openxmlformats.org/officeDocument/2006/relationships/customXmlProps" Target="itemProps2222.xml"/></Relationships>
</file>

<file path=customXml/_rels/item2223.xml.rels><?xml version="1.0" encoding="UTF-8" standalone="yes"?>
<Relationships xmlns="http://schemas.openxmlformats.org/package/2006/relationships"><Relationship Id="rId1" Type="http://schemas.openxmlformats.org/officeDocument/2006/relationships/customXmlProps" Target="itemProps2223.xml"/></Relationships>
</file>

<file path=customXml/_rels/item2224.xml.rels><?xml version="1.0" encoding="UTF-8" standalone="yes"?>
<Relationships xmlns="http://schemas.openxmlformats.org/package/2006/relationships"><Relationship Id="rId1" Type="http://schemas.openxmlformats.org/officeDocument/2006/relationships/customXmlProps" Target="itemProps2224.xml"/></Relationships>
</file>

<file path=customXml/_rels/item2225.xml.rels><?xml version="1.0" encoding="UTF-8" standalone="yes"?>
<Relationships xmlns="http://schemas.openxmlformats.org/package/2006/relationships"><Relationship Id="rId1" Type="http://schemas.openxmlformats.org/officeDocument/2006/relationships/customXmlProps" Target="itemProps2225.xml"/></Relationships>
</file>

<file path=customXml/_rels/item2226.xml.rels><?xml version="1.0" encoding="UTF-8" standalone="yes"?>
<Relationships xmlns="http://schemas.openxmlformats.org/package/2006/relationships"><Relationship Id="rId1" Type="http://schemas.openxmlformats.org/officeDocument/2006/relationships/customXmlProps" Target="itemProps2226.xml"/></Relationships>
</file>

<file path=customXml/_rels/item2227.xml.rels><?xml version="1.0" encoding="UTF-8" standalone="yes"?>
<Relationships xmlns="http://schemas.openxmlformats.org/package/2006/relationships"><Relationship Id="rId1" Type="http://schemas.openxmlformats.org/officeDocument/2006/relationships/customXmlProps" Target="itemProps2227.xml"/></Relationships>
</file>

<file path=customXml/_rels/item2228.xml.rels><?xml version="1.0" encoding="UTF-8" standalone="yes"?>
<Relationships xmlns="http://schemas.openxmlformats.org/package/2006/relationships"><Relationship Id="rId1" Type="http://schemas.openxmlformats.org/officeDocument/2006/relationships/customXmlProps" Target="itemProps2228.xml"/></Relationships>
</file>

<file path=customXml/_rels/item2229.xml.rels><?xml version="1.0" encoding="UTF-8" standalone="yes"?>
<Relationships xmlns="http://schemas.openxmlformats.org/package/2006/relationships"><Relationship Id="rId1" Type="http://schemas.openxmlformats.org/officeDocument/2006/relationships/customXmlProps" Target="itemProps2229.xml"/></Relationships>
</file>

<file path=customXml/_rels/item223.xml.rels><?xml version="1.0" encoding="UTF-8" standalone="yes"?>
<Relationships xmlns="http://schemas.openxmlformats.org/package/2006/relationships"><Relationship Id="rId1" Type="http://schemas.openxmlformats.org/officeDocument/2006/relationships/customXmlProps" Target="itemProps223.xml"/></Relationships>
</file>

<file path=customXml/_rels/item2230.xml.rels><?xml version="1.0" encoding="UTF-8" standalone="yes"?>
<Relationships xmlns="http://schemas.openxmlformats.org/package/2006/relationships"><Relationship Id="rId1" Type="http://schemas.openxmlformats.org/officeDocument/2006/relationships/customXmlProps" Target="itemProps2230.xml"/></Relationships>
</file>

<file path=customXml/_rels/item2231.xml.rels><?xml version="1.0" encoding="UTF-8" standalone="yes"?>
<Relationships xmlns="http://schemas.openxmlformats.org/package/2006/relationships"><Relationship Id="rId1" Type="http://schemas.openxmlformats.org/officeDocument/2006/relationships/customXmlProps" Target="itemProps2231.xml"/></Relationships>
</file>

<file path=customXml/_rels/item2232.xml.rels><?xml version="1.0" encoding="UTF-8" standalone="yes"?>
<Relationships xmlns="http://schemas.openxmlformats.org/package/2006/relationships"><Relationship Id="rId1" Type="http://schemas.openxmlformats.org/officeDocument/2006/relationships/customXmlProps" Target="itemProps2232.xml"/></Relationships>
</file>

<file path=customXml/_rels/item2233.xml.rels><?xml version="1.0" encoding="UTF-8" standalone="yes"?>
<Relationships xmlns="http://schemas.openxmlformats.org/package/2006/relationships"><Relationship Id="rId1" Type="http://schemas.openxmlformats.org/officeDocument/2006/relationships/customXmlProps" Target="itemProps2233.xml"/></Relationships>
</file>

<file path=customXml/_rels/item2234.xml.rels><?xml version="1.0" encoding="UTF-8" standalone="yes"?>
<Relationships xmlns="http://schemas.openxmlformats.org/package/2006/relationships"><Relationship Id="rId1" Type="http://schemas.openxmlformats.org/officeDocument/2006/relationships/customXmlProps" Target="itemProps2234.xml"/></Relationships>
</file>

<file path=customXml/_rels/item2235.xml.rels><?xml version="1.0" encoding="UTF-8" standalone="yes"?>
<Relationships xmlns="http://schemas.openxmlformats.org/package/2006/relationships"><Relationship Id="rId1" Type="http://schemas.openxmlformats.org/officeDocument/2006/relationships/customXmlProps" Target="itemProps2235.xml"/></Relationships>
</file>

<file path=customXml/_rels/item2236.xml.rels><?xml version="1.0" encoding="UTF-8" standalone="yes"?>
<Relationships xmlns="http://schemas.openxmlformats.org/package/2006/relationships"><Relationship Id="rId1" Type="http://schemas.openxmlformats.org/officeDocument/2006/relationships/customXmlProps" Target="itemProps2236.xml"/></Relationships>
</file>

<file path=customXml/_rels/item2237.xml.rels><?xml version="1.0" encoding="UTF-8" standalone="yes"?>
<Relationships xmlns="http://schemas.openxmlformats.org/package/2006/relationships"><Relationship Id="rId1" Type="http://schemas.openxmlformats.org/officeDocument/2006/relationships/customXmlProps" Target="itemProps2237.xml"/></Relationships>
</file>

<file path=customXml/_rels/item2238.xml.rels><?xml version="1.0" encoding="UTF-8" standalone="yes"?>
<Relationships xmlns="http://schemas.openxmlformats.org/package/2006/relationships"><Relationship Id="rId1" Type="http://schemas.openxmlformats.org/officeDocument/2006/relationships/customXmlProps" Target="itemProps2238.xml"/></Relationships>
</file>

<file path=customXml/_rels/item2239.xml.rels><?xml version="1.0" encoding="UTF-8" standalone="yes"?>
<Relationships xmlns="http://schemas.openxmlformats.org/package/2006/relationships"><Relationship Id="rId1" Type="http://schemas.openxmlformats.org/officeDocument/2006/relationships/customXmlProps" Target="itemProps2239.xml"/></Relationships>
</file>

<file path=customXml/_rels/item224.xml.rels><?xml version="1.0" encoding="UTF-8" standalone="yes"?>
<Relationships xmlns="http://schemas.openxmlformats.org/package/2006/relationships"><Relationship Id="rId1" Type="http://schemas.openxmlformats.org/officeDocument/2006/relationships/customXmlProps" Target="itemProps224.xml"/></Relationships>
</file>

<file path=customXml/_rels/item2240.xml.rels><?xml version="1.0" encoding="UTF-8" standalone="yes"?>
<Relationships xmlns="http://schemas.openxmlformats.org/package/2006/relationships"><Relationship Id="rId1" Type="http://schemas.openxmlformats.org/officeDocument/2006/relationships/customXmlProps" Target="itemProps2240.xml"/></Relationships>
</file>

<file path=customXml/_rels/item2241.xml.rels><?xml version="1.0" encoding="UTF-8" standalone="yes"?>
<Relationships xmlns="http://schemas.openxmlformats.org/package/2006/relationships"><Relationship Id="rId1" Type="http://schemas.openxmlformats.org/officeDocument/2006/relationships/customXmlProps" Target="itemProps2241.xml"/></Relationships>
</file>

<file path=customXml/_rels/item2242.xml.rels><?xml version="1.0" encoding="UTF-8" standalone="yes"?>
<Relationships xmlns="http://schemas.openxmlformats.org/package/2006/relationships"><Relationship Id="rId1" Type="http://schemas.openxmlformats.org/officeDocument/2006/relationships/customXmlProps" Target="itemProps2242.xml"/></Relationships>
</file>

<file path=customXml/_rels/item2243.xml.rels><?xml version="1.0" encoding="UTF-8" standalone="yes"?>
<Relationships xmlns="http://schemas.openxmlformats.org/package/2006/relationships"><Relationship Id="rId1" Type="http://schemas.openxmlformats.org/officeDocument/2006/relationships/customXmlProps" Target="itemProps2243.xml"/></Relationships>
</file>

<file path=customXml/_rels/item2244.xml.rels><?xml version="1.0" encoding="UTF-8" standalone="yes"?>
<Relationships xmlns="http://schemas.openxmlformats.org/package/2006/relationships"><Relationship Id="rId1" Type="http://schemas.openxmlformats.org/officeDocument/2006/relationships/customXmlProps" Target="itemProps2244.xml"/></Relationships>
</file>

<file path=customXml/_rels/item2245.xml.rels><?xml version="1.0" encoding="UTF-8" standalone="yes"?>
<Relationships xmlns="http://schemas.openxmlformats.org/package/2006/relationships"><Relationship Id="rId1" Type="http://schemas.openxmlformats.org/officeDocument/2006/relationships/customXmlProps" Target="itemProps2245.xml"/></Relationships>
</file>

<file path=customXml/_rels/item2246.xml.rels><?xml version="1.0" encoding="UTF-8" standalone="yes"?>
<Relationships xmlns="http://schemas.openxmlformats.org/package/2006/relationships"><Relationship Id="rId1" Type="http://schemas.openxmlformats.org/officeDocument/2006/relationships/customXmlProps" Target="itemProps2246.xml"/></Relationships>
</file>

<file path=customXml/_rels/item2247.xml.rels><?xml version="1.0" encoding="UTF-8" standalone="yes"?>
<Relationships xmlns="http://schemas.openxmlformats.org/package/2006/relationships"><Relationship Id="rId1" Type="http://schemas.openxmlformats.org/officeDocument/2006/relationships/customXmlProps" Target="itemProps2247.xml"/></Relationships>
</file>

<file path=customXml/_rels/item2248.xml.rels><?xml version="1.0" encoding="UTF-8" standalone="yes"?>
<Relationships xmlns="http://schemas.openxmlformats.org/package/2006/relationships"><Relationship Id="rId1" Type="http://schemas.openxmlformats.org/officeDocument/2006/relationships/customXmlProps" Target="itemProps2248.xml"/></Relationships>
</file>

<file path=customXml/_rels/item2249.xml.rels><?xml version="1.0" encoding="UTF-8" standalone="yes"?>
<Relationships xmlns="http://schemas.openxmlformats.org/package/2006/relationships"><Relationship Id="rId1" Type="http://schemas.openxmlformats.org/officeDocument/2006/relationships/customXmlProps" Target="itemProps2249.xml"/></Relationships>
</file>

<file path=customXml/_rels/item225.xml.rels><?xml version="1.0" encoding="UTF-8" standalone="yes"?>
<Relationships xmlns="http://schemas.openxmlformats.org/package/2006/relationships"><Relationship Id="rId1" Type="http://schemas.openxmlformats.org/officeDocument/2006/relationships/customXmlProps" Target="itemProps225.xml"/></Relationships>
</file>

<file path=customXml/_rels/item2250.xml.rels><?xml version="1.0" encoding="UTF-8" standalone="yes"?>
<Relationships xmlns="http://schemas.openxmlformats.org/package/2006/relationships"><Relationship Id="rId1" Type="http://schemas.openxmlformats.org/officeDocument/2006/relationships/customXmlProps" Target="itemProps2250.xml"/></Relationships>
</file>

<file path=customXml/_rels/item2251.xml.rels><?xml version="1.0" encoding="UTF-8" standalone="yes"?>
<Relationships xmlns="http://schemas.openxmlformats.org/package/2006/relationships"><Relationship Id="rId1" Type="http://schemas.openxmlformats.org/officeDocument/2006/relationships/customXmlProps" Target="itemProps2251.xml"/></Relationships>
</file>

<file path=customXml/_rels/item2252.xml.rels><?xml version="1.0" encoding="UTF-8" standalone="yes"?>
<Relationships xmlns="http://schemas.openxmlformats.org/package/2006/relationships"><Relationship Id="rId1" Type="http://schemas.openxmlformats.org/officeDocument/2006/relationships/customXmlProps" Target="itemProps2252.xml"/></Relationships>
</file>

<file path=customXml/_rels/item2253.xml.rels><?xml version="1.0" encoding="UTF-8" standalone="yes"?>
<Relationships xmlns="http://schemas.openxmlformats.org/package/2006/relationships"><Relationship Id="rId1" Type="http://schemas.openxmlformats.org/officeDocument/2006/relationships/customXmlProps" Target="itemProps2253.xml"/></Relationships>
</file>

<file path=customXml/_rels/item2254.xml.rels><?xml version="1.0" encoding="UTF-8" standalone="yes"?>
<Relationships xmlns="http://schemas.openxmlformats.org/package/2006/relationships"><Relationship Id="rId1" Type="http://schemas.openxmlformats.org/officeDocument/2006/relationships/customXmlProps" Target="itemProps2254.xml"/></Relationships>
</file>

<file path=customXml/_rels/item2255.xml.rels><?xml version="1.0" encoding="UTF-8" standalone="yes"?>
<Relationships xmlns="http://schemas.openxmlformats.org/package/2006/relationships"><Relationship Id="rId1" Type="http://schemas.openxmlformats.org/officeDocument/2006/relationships/customXmlProps" Target="itemProps2255.xml"/></Relationships>
</file>

<file path=customXml/_rels/item2256.xml.rels><?xml version="1.0" encoding="UTF-8" standalone="yes"?>
<Relationships xmlns="http://schemas.openxmlformats.org/package/2006/relationships"><Relationship Id="rId1" Type="http://schemas.openxmlformats.org/officeDocument/2006/relationships/customXmlProps" Target="itemProps2256.xml"/></Relationships>
</file>

<file path=customXml/_rels/item2257.xml.rels><?xml version="1.0" encoding="UTF-8" standalone="yes"?>
<Relationships xmlns="http://schemas.openxmlformats.org/package/2006/relationships"><Relationship Id="rId1" Type="http://schemas.openxmlformats.org/officeDocument/2006/relationships/customXmlProps" Target="itemProps2257.xml"/></Relationships>
</file>

<file path=customXml/_rels/item2258.xml.rels><?xml version="1.0" encoding="UTF-8" standalone="yes"?>
<Relationships xmlns="http://schemas.openxmlformats.org/package/2006/relationships"><Relationship Id="rId1" Type="http://schemas.openxmlformats.org/officeDocument/2006/relationships/customXmlProps" Target="itemProps2258.xml"/></Relationships>
</file>

<file path=customXml/_rels/item2259.xml.rels><?xml version="1.0" encoding="UTF-8" standalone="yes"?>
<Relationships xmlns="http://schemas.openxmlformats.org/package/2006/relationships"><Relationship Id="rId1" Type="http://schemas.openxmlformats.org/officeDocument/2006/relationships/customXmlProps" Target="itemProps2259.xml"/></Relationships>
</file>

<file path=customXml/_rels/item226.xml.rels><?xml version="1.0" encoding="UTF-8" standalone="yes"?>
<Relationships xmlns="http://schemas.openxmlformats.org/package/2006/relationships"><Relationship Id="rId1" Type="http://schemas.openxmlformats.org/officeDocument/2006/relationships/customXmlProps" Target="itemProps226.xml"/></Relationships>
</file>

<file path=customXml/_rels/item2260.xml.rels><?xml version="1.0" encoding="UTF-8" standalone="yes"?>
<Relationships xmlns="http://schemas.openxmlformats.org/package/2006/relationships"><Relationship Id="rId1" Type="http://schemas.openxmlformats.org/officeDocument/2006/relationships/customXmlProps" Target="itemProps2260.xml"/></Relationships>
</file>

<file path=customXml/_rels/item2261.xml.rels><?xml version="1.0" encoding="UTF-8" standalone="yes"?>
<Relationships xmlns="http://schemas.openxmlformats.org/package/2006/relationships"><Relationship Id="rId1" Type="http://schemas.openxmlformats.org/officeDocument/2006/relationships/customXmlProps" Target="itemProps2261.xml"/></Relationships>
</file>

<file path=customXml/_rels/item2262.xml.rels><?xml version="1.0" encoding="UTF-8" standalone="yes"?>
<Relationships xmlns="http://schemas.openxmlformats.org/package/2006/relationships"><Relationship Id="rId1" Type="http://schemas.openxmlformats.org/officeDocument/2006/relationships/customXmlProps" Target="itemProps2262.xml"/></Relationships>
</file>

<file path=customXml/_rels/item2263.xml.rels><?xml version="1.0" encoding="UTF-8" standalone="yes"?>
<Relationships xmlns="http://schemas.openxmlformats.org/package/2006/relationships"><Relationship Id="rId1" Type="http://schemas.openxmlformats.org/officeDocument/2006/relationships/customXmlProps" Target="itemProps2263.xml"/></Relationships>
</file>

<file path=customXml/_rels/item2264.xml.rels><?xml version="1.0" encoding="UTF-8" standalone="yes"?>
<Relationships xmlns="http://schemas.openxmlformats.org/package/2006/relationships"><Relationship Id="rId1" Type="http://schemas.openxmlformats.org/officeDocument/2006/relationships/customXmlProps" Target="itemProps2264.xml"/></Relationships>
</file>

<file path=customXml/_rels/item2265.xml.rels><?xml version="1.0" encoding="UTF-8" standalone="yes"?>
<Relationships xmlns="http://schemas.openxmlformats.org/package/2006/relationships"><Relationship Id="rId1" Type="http://schemas.openxmlformats.org/officeDocument/2006/relationships/customXmlProps" Target="itemProps2265.xml"/></Relationships>
</file>

<file path=customXml/_rels/item2266.xml.rels><?xml version="1.0" encoding="UTF-8" standalone="yes"?>
<Relationships xmlns="http://schemas.openxmlformats.org/package/2006/relationships"><Relationship Id="rId1" Type="http://schemas.openxmlformats.org/officeDocument/2006/relationships/customXmlProps" Target="itemProps2266.xml"/></Relationships>
</file>

<file path=customXml/_rels/item2267.xml.rels><?xml version="1.0" encoding="UTF-8" standalone="yes"?>
<Relationships xmlns="http://schemas.openxmlformats.org/package/2006/relationships"><Relationship Id="rId1" Type="http://schemas.openxmlformats.org/officeDocument/2006/relationships/customXmlProps" Target="itemProps2267.xml"/></Relationships>
</file>

<file path=customXml/_rels/item2268.xml.rels><?xml version="1.0" encoding="UTF-8" standalone="yes"?>
<Relationships xmlns="http://schemas.openxmlformats.org/package/2006/relationships"><Relationship Id="rId1" Type="http://schemas.openxmlformats.org/officeDocument/2006/relationships/customXmlProps" Target="itemProps2268.xml"/></Relationships>
</file>

<file path=customXml/_rels/item2269.xml.rels><?xml version="1.0" encoding="UTF-8" standalone="yes"?>
<Relationships xmlns="http://schemas.openxmlformats.org/package/2006/relationships"><Relationship Id="rId1" Type="http://schemas.openxmlformats.org/officeDocument/2006/relationships/customXmlProps" Target="itemProps2269.xml"/></Relationships>
</file>

<file path=customXml/_rels/item227.xml.rels><?xml version="1.0" encoding="UTF-8" standalone="yes"?>
<Relationships xmlns="http://schemas.openxmlformats.org/package/2006/relationships"><Relationship Id="rId1" Type="http://schemas.openxmlformats.org/officeDocument/2006/relationships/customXmlProps" Target="itemProps227.xml"/></Relationships>
</file>

<file path=customXml/_rels/item2270.xml.rels><?xml version="1.0" encoding="UTF-8" standalone="yes"?>
<Relationships xmlns="http://schemas.openxmlformats.org/package/2006/relationships"><Relationship Id="rId1" Type="http://schemas.openxmlformats.org/officeDocument/2006/relationships/customXmlProps" Target="itemProps2270.xml"/></Relationships>
</file>

<file path=customXml/_rels/item2271.xml.rels><?xml version="1.0" encoding="UTF-8" standalone="yes"?>
<Relationships xmlns="http://schemas.openxmlformats.org/package/2006/relationships"><Relationship Id="rId1" Type="http://schemas.openxmlformats.org/officeDocument/2006/relationships/customXmlProps" Target="itemProps2271.xml"/></Relationships>
</file>

<file path=customXml/_rels/item2272.xml.rels><?xml version="1.0" encoding="UTF-8" standalone="yes"?>
<Relationships xmlns="http://schemas.openxmlformats.org/package/2006/relationships"><Relationship Id="rId1" Type="http://schemas.openxmlformats.org/officeDocument/2006/relationships/customXmlProps" Target="itemProps2272.xml"/></Relationships>
</file>

<file path=customXml/_rels/item2273.xml.rels><?xml version="1.0" encoding="UTF-8" standalone="yes"?>
<Relationships xmlns="http://schemas.openxmlformats.org/package/2006/relationships"><Relationship Id="rId1" Type="http://schemas.openxmlformats.org/officeDocument/2006/relationships/customXmlProps" Target="itemProps2273.xml"/></Relationships>
</file>

<file path=customXml/_rels/item2274.xml.rels><?xml version="1.0" encoding="UTF-8" standalone="yes"?>
<Relationships xmlns="http://schemas.openxmlformats.org/package/2006/relationships"><Relationship Id="rId1" Type="http://schemas.openxmlformats.org/officeDocument/2006/relationships/customXmlProps" Target="itemProps2274.xml"/></Relationships>
</file>

<file path=customXml/_rels/item2275.xml.rels><?xml version="1.0" encoding="UTF-8" standalone="yes"?>
<Relationships xmlns="http://schemas.openxmlformats.org/package/2006/relationships"><Relationship Id="rId1" Type="http://schemas.openxmlformats.org/officeDocument/2006/relationships/customXmlProps" Target="itemProps2275.xml"/></Relationships>
</file>

<file path=customXml/_rels/item2276.xml.rels><?xml version="1.0" encoding="UTF-8" standalone="yes"?>
<Relationships xmlns="http://schemas.openxmlformats.org/package/2006/relationships"><Relationship Id="rId1" Type="http://schemas.openxmlformats.org/officeDocument/2006/relationships/customXmlProps" Target="itemProps2276.xml"/></Relationships>
</file>

<file path=customXml/_rels/item2277.xml.rels><?xml version="1.0" encoding="UTF-8" standalone="yes"?>
<Relationships xmlns="http://schemas.openxmlformats.org/package/2006/relationships"><Relationship Id="rId1" Type="http://schemas.openxmlformats.org/officeDocument/2006/relationships/customXmlProps" Target="itemProps2277.xml"/></Relationships>
</file>

<file path=customXml/_rels/item2278.xml.rels><?xml version="1.0" encoding="UTF-8" standalone="yes"?>
<Relationships xmlns="http://schemas.openxmlformats.org/package/2006/relationships"><Relationship Id="rId1" Type="http://schemas.openxmlformats.org/officeDocument/2006/relationships/customXmlProps" Target="itemProps2278.xml"/></Relationships>
</file>

<file path=customXml/_rels/item2279.xml.rels><?xml version="1.0" encoding="UTF-8" standalone="yes"?>
<Relationships xmlns="http://schemas.openxmlformats.org/package/2006/relationships"><Relationship Id="rId1" Type="http://schemas.openxmlformats.org/officeDocument/2006/relationships/customXmlProps" Target="itemProps2279.xml"/></Relationships>
</file>

<file path=customXml/_rels/item228.xml.rels><?xml version="1.0" encoding="UTF-8" standalone="yes"?>
<Relationships xmlns="http://schemas.openxmlformats.org/package/2006/relationships"><Relationship Id="rId1" Type="http://schemas.openxmlformats.org/officeDocument/2006/relationships/customXmlProps" Target="itemProps228.xml"/></Relationships>
</file>

<file path=customXml/_rels/item2280.xml.rels><?xml version="1.0" encoding="UTF-8" standalone="yes"?>
<Relationships xmlns="http://schemas.openxmlformats.org/package/2006/relationships"><Relationship Id="rId1" Type="http://schemas.openxmlformats.org/officeDocument/2006/relationships/customXmlProps" Target="itemProps2280.xml"/></Relationships>
</file>

<file path=customXml/_rels/item2281.xml.rels><?xml version="1.0" encoding="UTF-8" standalone="yes"?>
<Relationships xmlns="http://schemas.openxmlformats.org/package/2006/relationships"><Relationship Id="rId1" Type="http://schemas.openxmlformats.org/officeDocument/2006/relationships/customXmlProps" Target="itemProps2281.xml"/></Relationships>
</file>

<file path=customXml/_rels/item2282.xml.rels><?xml version="1.0" encoding="UTF-8" standalone="yes"?>
<Relationships xmlns="http://schemas.openxmlformats.org/package/2006/relationships"><Relationship Id="rId1" Type="http://schemas.openxmlformats.org/officeDocument/2006/relationships/customXmlProps" Target="itemProps2282.xml"/></Relationships>
</file>

<file path=customXml/_rels/item2283.xml.rels><?xml version="1.0" encoding="UTF-8" standalone="yes"?>
<Relationships xmlns="http://schemas.openxmlformats.org/package/2006/relationships"><Relationship Id="rId1" Type="http://schemas.openxmlformats.org/officeDocument/2006/relationships/customXmlProps" Target="itemProps2283.xml"/></Relationships>
</file>

<file path=customXml/_rels/item2284.xml.rels><?xml version="1.0" encoding="UTF-8" standalone="yes"?>
<Relationships xmlns="http://schemas.openxmlformats.org/package/2006/relationships"><Relationship Id="rId1" Type="http://schemas.openxmlformats.org/officeDocument/2006/relationships/customXmlProps" Target="itemProps2284.xml"/></Relationships>
</file>

<file path=customXml/_rels/item2285.xml.rels><?xml version="1.0" encoding="UTF-8" standalone="yes"?>
<Relationships xmlns="http://schemas.openxmlformats.org/package/2006/relationships"><Relationship Id="rId1" Type="http://schemas.openxmlformats.org/officeDocument/2006/relationships/customXmlProps" Target="itemProps2285.xml"/></Relationships>
</file>

<file path=customXml/_rels/item2286.xml.rels><?xml version="1.0" encoding="UTF-8" standalone="yes"?>
<Relationships xmlns="http://schemas.openxmlformats.org/package/2006/relationships"><Relationship Id="rId1" Type="http://schemas.openxmlformats.org/officeDocument/2006/relationships/customXmlProps" Target="itemProps2286.xml"/></Relationships>
</file>

<file path=customXml/_rels/item2287.xml.rels><?xml version="1.0" encoding="UTF-8" standalone="yes"?>
<Relationships xmlns="http://schemas.openxmlformats.org/package/2006/relationships"><Relationship Id="rId1" Type="http://schemas.openxmlformats.org/officeDocument/2006/relationships/customXmlProps" Target="itemProps2287.xml"/></Relationships>
</file>

<file path=customXml/_rels/item2288.xml.rels><?xml version="1.0" encoding="UTF-8" standalone="yes"?>
<Relationships xmlns="http://schemas.openxmlformats.org/package/2006/relationships"><Relationship Id="rId1" Type="http://schemas.openxmlformats.org/officeDocument/2006/relationships/customXmlProps" Target="itemProps2288.xml"/></Relationships>
</file>

<file path=customXml/_rels/item2289.xml.rels><?xml version="1.0" encoding="UTF-8" standalone="yes"?>
<Relationships xmlns="http://schemas.openxmlformats.org/package/2006/relationships"><Relationship Id="rId1" Type="http://schemas.openxmlformats.org/officeDocument/2006/relationships/customXmlProps" Target="itemProps2289.xml"/></Relationships>
</file>

<file path=customXml/_rels/item229.xml.rels><?xml version="1.0" encoding="UTF-8" standalone="yes"?>
<Relationships xmlns="http://schemas.openxmlformats.org/package/2006/relationships"><Relationship Id="rId1" Type="http://schemas.openxmlformats.org/officeDocument/2006/relationships/customXmlProps" Target="itemProps229.xml"/></Relationships>
</file>

<file path=customXml/_rels/item2290.xml.rels><?xml version="1.0" encoding="UTF-8" standalone="yes"?>
<Relationships xmlns="http://schemas.openxmlformats.org/package/2006/relationships"><Relationship Id="rId1" Type="http://schemas.openxmlformats.org/officeDocument/2006/relationships/customXmlProps" Target="itemProps2290.xml"/></Relationships>
</file>

<file path=customXml/_rels/item2291.xml.rels><?xml version="1.0" encoding="UTF-8" standalone="yes"?>
<Relationships xmlns="http://schemas.openxmlformats.org/package/2006/relationships"><Relationship Id="rId1" Type="http://schemas.openxmlformats.org/officeDocument/2006/relationships/customXmlProps" Target="itemProps2291.xml"/></Relationships>
</file>

<file path=customXml/_rels/item2292.xml.rels><?xml version="1.0" encoding="UTF-8" standalone="yes"?>
<Relationships xmlns="http://schemas.openxmlformats.org/package/2006/relationships"><Relationship Id="rId1" Type="http://schemas.openxmlformats.org/officeDocument/2006/relationships/customXmlProps" Target="itemProps2292.xml"/></Relationships>
</file>

<file path=customXml/_rels/item2293.xml.rels><?xml version="1.0" encoding="UTF-8" standalone="yes"?>
<Relationships xmlns="http://schemas.openxmlformats.org/package/2006/relationships"><Relationship Id="rId1" Type="http://schemas.openxmlformats.org/officeDocument/2006/relationships/customXmlProps" Target="itemProps2293.xml"/></Relationships>
</file>

<file path=customXml/_rels/item2294.xml.rels><?xml version="1.0" encoding="UTF-8" standalone="yes"?>
<Relationships xmlns="http://schemas.openxmlformats.org/package/2006/relationships"><Relationship Id="rId1" Type="http://schemas.openxmlformats.org/officeDocument/2006/relationships/customXmlProps" Target="itemProps2294.xml"/></Relationships>
</file>

<file path=customXml/_rels/item2295.xml.rels><?xml version="1.0" encoding="UTF-8" standalone="yes"?>
<Relationships xmlns="http://schemas.openxmlformats.org/package/2006/relationships"><Relationship Id="rId1" Type="http://schemas.openxmlformats.org/officeDocument/2006/relationships/customXmlProps" Target="itemProps2295.xml"/></Relationships>
</file>

<file path=customXml/_rels/item2296.xml.rels><?xml version="1.0" encoding="UTF-8" standalone="yes"?>
<Relationships xmlns="http://schemas.openxmlformats.org/package/2006/relationships"><Relationship Id="rId1" Type="http://schemas.openxmlformats.org/officeDocument/2006/relationships/customXmlProps" Target="itemProps2296.xml"/></Relationships>
</file>

<file path=customXml/_rels/item2297.xml.rels><?xml version="1.0" encoding="UTF-8" standalone="yes"?>
<Relationships xmlns="http://schemas.openxmlformats.org/package/2006/relationships"><Relationship Id="rId1" Type="http://schemas.openxmlformats.org/officeDocument/2006/relationships/customXmlProps" Target="itemProps2297.xml"/></Relationships>
</file>

<file path=customXml/_rels/item2298.xml.rels><?xml version="1.0" encoding="UTF-8" standalone="yes"?>
<Relationships xmlns="http://schemas.openxmlformats.org/package/2006/relationships"><Relationship Id="rId1" Type="http://schemas.openxmlformats.org/officeDocument/2006/relationships/customXmlProps" Target="itemProps2298.xml"/></Relationships>
</file>

<file path=customXml/_rels/item2299.xml.rels><?xml version="1.0" encoding="UTF-8" standalone="yes"?>
<Relationships xmlns="http://schemas.openxmlformats.org/package/2006/relationships"><Relationship Id="rId1" Type="http://schemas.openxmlformats.org/officeDocument/2006/relationships/customXmlProps" Target="itemProps2299.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30.xml.rels><?xml version="1.0" encoding="UTF-8" standalone="yes"?>
<Relationships xmlns="http://schemas.openxmlformats.org/package/2006/relationships"><Relationship Id="rId1" Type="http://schemas.openxmlformats.org/officeDocument/2006/relationships/customXmlProps" Target="itemProps230.xml"/></Relationships>
</file>

<file path=customXml/_rels/item2300.xml.rels><?xml version="1.0" encoding="UTF-8" standalone="yes"?>
<Relationships xmlns="http://schemas.openxmlformats.org/package/2006/relationships"><Relationship Id="rId1" Type="http://schemas.openxmlformats.org/officeDocument/2006/relationships/customXmlProps" Target="itemProps2300.xml"/></Relationships>
</file>

<file path=customXml/_rels/item2301.xml.rels><?xml version="1.0" encoding="UTF-8" standalone="yes"?>
<Relationships xmlns="http://schemas.openxmlformats.org/package/2006/relationships"><Relationship Id="rId1" Type="http://schemas.openxmlformats.org/officeDocument/2006/relationships/customXmlProps" Target="itemProps2301.xml"/></Relationships>
</file>

<file path=customXml/_rels/item2302.xml.rels><?xml version="1.0" encoding="UTF-8" standalone="yes"?>
<Relationships xmlns="http://schemas.openxmlformats.org/package/2006/relationships"><Relationship Id="rId1" Type="http://schemas.openxmlformats.org/officeDocument/2006/relationships/customXmlProps" Target="itemProps2302.xml"/></Relationships>
</file>

<file path=customXml/_rels/item2303.xml.rels><?xml version="1.0" encoding="UTF-8" standalone="yes"?>
<Relationships xmlns="http://schemas.openxmlformats.org/package/2006/relationships"><Relationship Id="rId1" Type="http://schemas.openxmlformats.org/officeDocument/2006/relationships/customXmlProps" Target="itemProps2303.xml"/></Relationships>
</file>

<file path=customXml/_rels/item2304.xml.rels><?xml version="1.0" encoding="UTF-8" standalone="yes"?>
<Relationships xmlns="http://schemas.openxmlformats.org/package/2006/relationships"><Relationship Id="rId1" Type="http://schemas.openxmlformats.org/officeDocument/2006/relationships/customXmlProps" Target="itemProps2304.xml"/></Relationships>
</file>

<file path=customXml/_rels/item2305.xml.rels><?xml version="1.0" encoding="UTF-8" standalone="yes"?>
<Relationships xmlns="http://schemas.openxmlformats.org/package/2006/relationships"><Relationship Id="rId1" Type="http://schemas.openxmlformats.org/officeDocument/2006/relationships/customXmlProps" Target="itemProps2305.xml"/></Relationships>
</file>

<file path=customXml/_rels/item2306.xml.rels><?xml version="1.0" encoding="UTF-8" standalone="yes"?>
<Relationships xmlns="http://schemas.openxmlformats.org/package/2006/relationships"><Relationship Id="rId1" Type="http://schemas.openxmlformats.org/officeDocument/2006/relationships/customXmlProps" Target="itemProps2306.xml"/></Relationships>
</file>

<file path=customXml/_rels/item2307.xml.rels><?xml version="1.0" encoding="UTF-8" standalone="yes"?>
<Relationships xmlns="http://schemas.openxmlformats.org/package/2006/relationships"><Relationship Id="rId1" Type="http://schemas.openxmlformats.org/officeDocument/2006/relationships/customXmlProps" Target="itemProps2307.xml"/></Relationships>
</file>

<file path=customXml/_rels/item2308.xml.rels><?xml version="1.0" encoding="UTF-8" standalone="yes"?>
<Relationships xmlns="http://schemas.openxmlformats.org/package/2006/relationships"><Relationship Id="rId1" Type="http://schemas.openxmlformats.org/officeDocument/2006/relationships/customXmlProps" Target="itemProps2308.xml"/></Relationships>
</file>

<file path=customXml/_rels/item2309.xml.rels><?xml version="1.0" encoding="UTF-8" standalone="yes"?>
<Relationships xmlns="http://schemas.openxmlformats.org/package/2006/relationships"><Relationship Id="rId1" Type="http://schemas.openxmlformats.org/officeDocument/2006/relationships/customXmlProps" Target="itemProps2309.xml"/></Relationships>
</file>

<file path=customXml/_rels/item231.xml.rels><?xml version="1.0" encoding="UTF-8" standalone="yes"?>
<Relationships xmlns="http://schemas.openxmlformats.org/package/2006/relationships"><Relationship Id="rId1" Type="http://schemas.openxmlformats.org/officeDocument/2006/relationships/customXmlProps" Target="itemProps231.xml"/></Relationships>
</file>

<file path=customXml/_rels/item2310.xml.rels><?xml version="1.0" encoding="UTF-8" standalone="yes"?>
<Relationships xmlns="http://schemas.openxmlformats.org/package/2006/relationships"><Relationship Id="rId1" Type="http://schemas.openxmlformats.org/officeDocument/2006/relationships/customXmlProps" Target="itemProps2310.xml"/></Relationships>
</file>

<file path=customXml/_rels/item2311.xml.rels><?xml version="1.0" encoding="UTF-8" standalone="yes"?>
<Relationships xmlns="http://schemas.openxmlformats.org/package/2006/relationships"><Relationship Id="rId1" Type="http://schemas.openxmlformats.org/officeDocument/2006/relationships/customXmlProps" Target="itemProps2311.xml"/></Relationships>
</file>

<file path=customXml/_rels/item2312.xml.rels><?xml version="1.0" encoding="UTF-8" standalone="yes"?>
<Relationships xmlns="http://schemas.openxmlformats.org/package/2006/relationships"><Relationship Id="rId1" Type="http://schemas.openxmlformats.org/officeDocument/2006/relationships/customXmlProps" Target="itemProps2312.xml"/></Relationships>
</file>

<file path=customXml/_rels/item2313.xml.rels><?xml version="1.0" encoding="UTF-8" standalone="yes"?>
<Relationships xmlns="http://schemas.openxmlformats.org/package/2006/relationships"><Relationship Id="rId1" Type="http://schemas.openxmlformats.org/officeDocument/2006/relationships/customXmlProps" Target="itemProps2313.xml"/></Relationships>
</file>

<file path=customXml/_rels/item2314.xml.rels><?xml version="1.0" encoding="UTF-8" standalone="yes"?>
<Relationships xmlns="http://schemas.openxmlformats.org/package/2006/relationships"><Relationship Id="rId1" Type="http://schemas.openxmlformats.org/officeDocument/2006/relationships/customXmlProps" Target="itemProps2314.xml"/></Relationships>
</file>

<file path=customXml/_rels/item2315.xml.rels><?xml version="1.0" encoding="UTF-8" standalone="yes"?>
<Relationships xmlns="http://schemas.openxmlformats.org/package/2006/relationships"><Relationship Id="rId1" Type="http://schemas.openxmlformats.org/officeDocument/2006/relationships/customXmlProps" Target="itemProps2315.xml"/></Relationships>
</file>

<file path=customXml/_rels/item2316.xml.rels><?xml version="1.0" encoding="UTF-8" standalone="yes"?>
<Relationships xmlns="http://schemas.openxmlformats.org/package/2006/relationships"><Relationship Id="rId1" Type="http://schemas.openxmlformats.org/officeDocument/2006/relationships/customXmlProps" Target="itemProps2316.xml"/></Relationships>
</file>

<file path=customXml/_rels/item2317.xml.rels><?xml version="1.0" encoding="UTF-8" standalone="yes"?>
<Relationships xmlns="http://schemas.openxmlformats.org/package/2006/relationships"><Relationship Id="rId1" Type="http://schemas.openxmlformats.org/officeDocument/2006/relationships/customXmlProps" Target="itemProps2317.xml"/></Relationships>
</file>

<file path=customXml/_rels/item2318.xml.rels><?xml version="1.0" encoding="UTF-8" standalone="yes"?>
<Relationships xmlns="http://schemas.openxmlformats.org/package/2006/relationships"><Relationship Id="rId1" Type="http://schemas.openxmlformats.org/officeDocument/2006/relationships/customXmlProps" Target="itemProps2318.xml"/></Relationships>
</file>

<file path=customXml/_rels/item2319.xml.rels><?xml version="1.0" encoding="UTF-8" standalone="yes"?>
<Relationships xmlns="http://schemas.openxmlformats.org/package/2006/relationships"><Relationship Id="rId1" Type="http://schemas.openxmlformats.org/officeDocument/2006/relationships/customXmlProps" Target="itemProps2319.xml"/></Relationships>
</file>

<file path=customXml/_rels/item232.xml.rels><?xml version="1.0" encoding="UTF-8" standalone="yes"?>
<Relationships xmlns="http://schemas.openxmlformats.org/package/2006/relationships"><Relationship Id="rId1" Type="http://schemas.openxmlformats.org/officeDocument/2006/relationships/customXmlProps" Target="itemProps232.xml"/></Relationships>
</file>

<file path=customXml/_rels/item2320.xml.rels><?xml version="1.0" encoding="UTF-8" standalone="yes"?>
<Relationships xmlns="http://schemas.openxmlformats.org/package/2006/relationships"><Relationship Id="rId1" Type="http://schemas.openxmlformats.org/officeDocument/2006/relationships/customXmlProps" Target="itemProps2320.xml"/></Relationships>
</file>

<file path=customXml/_rels/item2321.xml.rels><?xml version="1.0" encoding="UTF-8" standalone="yes"?>
<Relationships xmlns="http://schemas.openxmlformats.org/package/2006/relationships"><Relationship Id="rId1" Type="http://schemas.openxmlformats.org/officeDocument/2006/relationships/customXmlProps" Target="itemProps2321.xml"/></Relationships>
</file>

<file path=customXml/_rels/item2322.xml.rels><?xml version="1.0" encoding="UTF-8" standalone="yes"?>
<Relationships xmlns="http://schemas.openxmlformats.org/package/2006/relationships"><Relationship Id="rId1" Type="http://schemas.openxmlformats.org/officeDocument/2006/relationships/customXmlProps" Target="itemProps2322.xml"/></Relationships>
</file>

<file path=customXml/_rels/item2323.xml.rels><?xml version="1.0" encoding="UTF-8" standalone="yes"?>
<Relationships xmlns="http://schemas.openxmlformats.org/package/2006/relationships"><Relationship Id="rId1" Type="http://schemas.openxmlformats.org/officeDocument/2006/relationships/customXmlProps" Target="itemProps2323.xml"/></Relationships>
</file>

<file path=customXml/_rels/item2324.xml.rels><?xml version="1.0" encoding="UTF-8" standalone="yes"?>
<Relationships xmlns="http://schemas.openxmlformats.org/package/2006/relationships"><Relationship Id="rId1" Type="http://schemas.openxmlformats.org/officeDocument/2006/relationships/customXmlProps" Target="itemProps2324.xml"/></Relationships>
</file>

<file path=customXml/_rels/item2325.xml.rels><?xml version="1.0" encoding="UTF-8" standalone="yes"?>
<Relationships xmlns="http://schemas.openxmlformats.org/package/2006/relationships"><Relationship Id="rId1" Type="http://schemas.openxmlformats.org/officeDocument/2006/relationships/customXmlProps" Target="itemProps2325.xml"/></Relationships>
</file>

<file path=customXml/_rels/item2326.xml.rels><?xml version="1.0" encoding="UTF-8" standalone="yes"?>
<Relationships xmlns="http://schemas.openxmlformats.org/package/2006/relationships"><Relationship Id="rId1" Type="http://schemas.openxmlformats.org/officeDocument/2006/relationships/customXmlProps" Target="itemProps2326.xml"/></Relationships>
</file>

<file path=customXml/_rels/item2327.xml.rels><?xml version="1.0" encoding="UTF-8" standalone="yes"?>
<Relationships xmlns="http://schemas.openxmlformats.org/package/2006/relationships"><Relationship Id="rId1" Type="http://schemas.openxmlformats.org/officeDocument/2006/relationships/customXmlProps" Target="itemProps2327.xml"/></Relationships>
</file>

<file path=customXml/_rels/item2328.xml.rels><?xml version="1.0" encoding="UTF-8" standalone="yes"?>
<Relationships xmlns="http://schemas.openxmlformats.org/package/2006/relationships"><Relationship Id="rId1" Type="http://schemas.openxmlformats.org/officeDocument/2006/relationships/customXmlProps" Target="itemProps2328.xml"/></Relationships>
</file>

<file path=customXml/_rels/item2329.xml.rels><?xml version="1.0" encoding="UTF-8" standalone="yes"?>
<Relationships xmlns="http://schemas.openxmlformats.org/package/2006/relationships"><Relationship Id="rId1" Type="http://schemas.openxmlformats.org/officeDocument/2006/relationships/customXmlProps" Target="itemProps2329.xml"/></Relationships>
</file>

<file path=customXml/_rels/item233.xml.rels><?xml version="1.0" encoding="UTF-8" standalone="yes"?>
<Relationships xmlns="http://schemas.openxmlformats.org/package/2006/relationships"><Relationship Id="rId1" Type="http://schemas.openxmlformats.org/officeDocument/2006/relationships/customXmlProps" Target="itemProps233.xml"/></Relationships>
</file>

<file path=customXml/_rels/item2330.xml.rels><?xml version="1.0" encoding="UTF-8" standalone="yes"?>
<Relationships xmlns="http://schemas.openxmlformats.org/package/2006/relationships"><Relationship Id="rId1" Type="http://schemas.openxmlformats.org/officeDocument/2006/relationships/customXmlProps" Target="itemProps2330.xml"/></Relationships>
</file>

<file path=customXml/_rels/item2331.xml.rels><?xml version="1.0" encoding="UTF-8" standalone="yes"?>
<Relationships xmlns="http://schemas.openxmlformats.org/package/2006/relationships"><Relationship Id="rId1" Type="http://schemas.openxmlformats.org/officeDocument/2006/relationships/customXmlProps" Target="itemProps2331.xml"/></Relationships>
</file>

<file path=customXml/_rels/item2332.xml.rels><?xml version="1.0" encoding="UTF-8" standalone="yes"?>
<Relationships xmlns="http://schemas.openxmlformats.org/package/2006/relationships"><Relationship Id="rId1" Type="http://schemas.openxmlformats.org/officeDocument/2006/relationships/customXmlProps" Target="itemProps2332.xml"/></Relationships>
</file>

<file path=customXml/_rels/item2333.xml.rels><?xml version="1.0" encoding="UTF-8" standalone="yes"?>
<Relationships xmlns="http://schemas.openxmlformats.org/package/2006/relationships"><Relationship Id="rId1" Type="http://schemas.openxmlformats.org/officeDocument/2006/relationships/customXmlProps" Target="itemProps2333.xml"/></Relationships>
</file>

<file path=customXml/_rels/item2334.xml.rels><?xml version="1.0" encoding="UTF-8" standalone="yes"?>
<Relationships xmlns="http://schemas.openxmlformats.org/package/2006/relationships"><Relationship Id="rId1" Type="http://schemas.openxmlformats.org/officeDocument/2006/relationships/customXmlProps" Target="itemProps2334.xml"/></Relationships>
</file>

<file path=customXml/_rels/item2335.xml.rels><?xml version="1.0" encoding="UTF-8" standalone="yes"?>
<Relationships xmlns="http://schemas.openxmlformats.org/package/2006/relationships"><Relationship Id="rId1" Type="http://schemas.openxmlformats.org/officeDocument/2006/relationships/customXmlProps" Target="itemProps2335.xml"/></Relationships>
</file>

<file path=customXml/_rels/item2336.xml.rels><?xml version="1.0" encoding="UTF-8" standalone="yes"?>
<Relationships xmlns="http://schemas.openxmlformats.org/package/2006/relationships"><Relationship Id="rId1" Type="http://schemas.openxmlformats.org/officeDocument/2006/relationships/customXmlProps" Target="itemProps2336.xml"/></Relationships>
</file>

<file path=customXml/_rels/item2337.xml.rels><?xml version="1.0" encoding="UTF-8" standalone="yes"?>
<Relationships xmlns="http://schemas.openxmlformats.org/package/2006/relationships"><Relationship Id="rId1" Type="http://schemas.openxmlformats.org/officeDocument/2006/relationships/customXmlProps" Target="itemProps2337.xml"/></Relationships>
</file>

<file path=customXml/_rels/item2338.xml.rels><?xml version="1.0" encoding="UTF-8" standalone="yes"?>
<Relationships xmlns="http://schemas.openxmlformats.org/package/2006/relationships"><Relationship Id="rId1" Type="http://schemas.openxmlformats.org/officeDocument/2006/relationships/customXmlProps" Target="itemProps2338.xml"/></Relationships>
</file>

<file path=customXml/_rels/item2339.xml.rels><?xml version="1.0" encoding="UTF-8" standalone="yes"?>
<Relationships xmlns="http://schemas.openxmlformats.org/package/2006/relationships"><Relationship Id="rId1" Type="http://schemas.openxmlformats.org/officeDocument/2006/relationships/customXmlProps" Target="itemProps2339.xml"/></Relationships>
</file>

<file path=customXml/_rels/item234.xml.rels><?xml version="1.0" encoding="UTF-8" standalone="yes"?>
<Relationships xmlns="http://schemas.openxmlformats.org/package/2006/relationships"><Relationship Id="rId1" Type="http://schemas.openxmlformats.org/officeDocument/2006/relationships/customXmlProps" Target="itemProps234.xml"/></Relationships>
</file>

<file path=customXml/_rels/item2340.xml.rels><?xml version="1.0" encoding="UTF-8" standalone="yes"?>
<Relationships xmlns="http://schemas.openxmlformats.org/package/2006/relationships"><Relationship Id="rId1" Type="http://schemas.openxmlformats.org/officeDocument/2006/relationships/customXmlProps" Target="itemProps2340.xml"/></Relationships>
</file>

<file path=customXml/_rels/item2341.xml.rels><?xml version="1.0" encoding="UTF-8" standalone="yes"?>
<Relationships xmlns="http://schemas.openxmlformats.org/package/2006/relationships"><Relationship Id="rId1" Type="http://schemas.openxmlformats.org/officeDocument/2006/relationships/customXmlProps" Target="itemProps2341.xml"/></Relationships>
</file>

<file path=customXml/_rels/item2342.xml.rels><?xml version="1.0" encoding="UTF-8" standalone="yes"?>
<Relationships xmlns="http://schemas.openxmlformats.org/package/2006/relationships"><Relationship Id="rId1" Type="http://schemas.openxmlformats.org/officeDocument/2006/relationships/customXmlProps" Target="itemProps2342.xml"/></Relationships>
</file>

<file path=customXml/_rels/item2343.xml.rels><?xml version="1.0" encoding="UTF-8" standalone="yes"?>
<Relationships xmlns="http://schemas.openxmlformats.org/package/2006/relationships"><Relationship Id="rId1" Type="http://schemas.openxmlformats.org/officeDocument/2006/relationships/customXmlProps" Target="itemProps2343.xml"/></Relationships>
</file>

<file path=customXml/_rels/item2344.xml.rels><?xml version="1.0" encoding="UTF-8" standalone="yes"?>
<Relationships xmlns="http://schemas.openxmlformats.org/package/2006/relationships"><Relationship Id="rId1" Type="http://schemas.openxmlformats.org/officeDocument/2006/relationships/customXmlProps" Target="itemProps2344.xml"/></Relationships>
</file>

<file path=customXml/_rels/item2345.xml.rels><?xml version="1.0" encoding="UTF-8" standalone="yes"?>
<Relationships xmlns="http://schemas.openxmlformats.org/package/2006/relationships"><Relationship Id="rId1" Type="http://schemas.openxmlformats.org/officeDocument/2006/relationships/customXmlProps" Target="itemProps2345.xml"/></Relationships>
</file>

<file path=customXml/_rels/item2346.xml.rels><?xml version="1.0" encoding="UTF-8" standalone="yes"?>
<Relationships xmlns="http://schemas.openxmlformats.org/package/2006/relationships"><Relationship Id="rId1" Type="http://schemas.openxmlformats.org/officeDocument/2006/relationships/customXmlProps" Target="itemProps2346.xml"/></Relationships>
</file>

<file path=customXml/_rels/item2347.xml.rels><?xml version="1.0" encoding="UTF-8" standalone="yes"?>
<Relationships xmlns="http://schemas.openxmlformats.org/package/2006/relationships"><Relationship Id="rId1" Type="http://schemas.openxmlformats.org/officeDocument/2006/relationships/customXmlProps" Target="itemProps2347.xml"/></Relationships>
</file>

<file path=customXml/_rels/item2348.xml.rels><?xml version="1.0" encoding="UTF-8" standalone="yes"?>
<Relationships xmlns="http://schemas.openxmlformats.org/package/2006/relationships"><Relationship Id="rId1" Type="http://schemas.openxmlformats.org/officeDocument/2006/relationships/customXmlProps" Target="itemProps2348.xml"/></Relationships>
</file>

<file path=customXml/_rels/item2349.xml.rels><?xml version="1.0" encoding="UTF-8" standalone="yes"?>
<Relationships xmlns="http://schemas.openxmlformats.org/package/2006/relationships"><Relationship Id="rId1" Type="http://schemas.openxmlformats.org/officeDocument/2006/relationships/customXmlProps" Target="itemProps2349.xml"/></Relationships>
</file>

<file path=customXml/_rels/item235.xml.rels><?xml version="1.0" encoding="UTF-8" standalone="yes"?>
<Relationships xmlns="http://schemas.openxmlformats.org/package/2006/relationships"><Relationship Id="rId1" Type="http://schemas.openxmlformats.org/officeDocument/2006/relationships/customXmlProps" Target="itemProps235.xml"/></Relationships>
</file>

<file path=customXml/_rels/item2350.xml.rels><?xml version="1.0" encoding="UTF-8" standalone="yes"?>
<Relationships xmlns="http://schemas.openxmlformats.org/package/2006/relationships"><Relationship Id="rId1" Type="http://schemas.openxmlformats.org/officeDocument/2006/relationships/customXmlProps" Target="itemProps2350.xml"/></Relationships>
</file>

<file path=customXml/_rels/item2351.xml.rels><?xml version="1.0" encoding="UTF-8" standalone="yes"?>
<Relationships xmlns="http://schemas.openxmlformats.org/package/2006/relationships"><Relationship Id="rId1" Type="http://schemas.openxmlformats.org/officeDocument/2006/relationships/customXmlProps" Target="itemProps2351.xml"/></Relationships>
</file>

<file path=customXml/_rels/item2352.xml.rels><?xml version="1.0" encoding="UTF-8" standalone="yes"?>
<Relationships xmlns="http://schemas.openxmlformats.org/package/2006/relationships"><Relationship Id="rId1" Type="http://schemas.openxmlformats.org/officeDocument/2006/relationships/customXmlProps" Target="itemProps2352.xml"/></Relationships>
</file>

<file path=customXml/_rels/item2353.xml.rels><?xml version="1.0" encoding="UTF-8" standalone="yes"?>
<Relationships xmlns="http://schemas.openxmlformats.org/package/2006/relationships"><Relationship Id="rId1" Type="http://schemas.openxmlformats.org/officeDocument/2006/relationships/customXmlProps" Target="itemProps2353.xml"/></Relationships>
</file>

<file path=customXml/_rels/item2354.xml.rels><?xml version="1.0" encoding="UTF-8" standalone="yes"?>
<Relationships xmlns="http://schemas.openxmlformats.org/package/2006/relationships"><Relationship Id="rId1" Type="http://schemas.openxmlformats.org/officeDocument/2006/relationships/customXmlProps" Target="itemProps2354.xml"/></Relationships>
</file>

<file path=customXml/_rels/item2355.xml.rels><?xml version="1.0" encoding="UTF-8" standalone="yes"?>
<Relationships xmlns="http://schemas.openxmlformats.org/package/2006/relationships"><Relationship Id="rId1" Type="http://schemas.openxmlformats.org/officeDocument/2006/relationships/customXmlProps" Target="itemProps2355.xml"/></Relationships>
</file>

<file path=customXml/_rels/item2356.xml.rels><?xml version="1.0" encoding="UTF-8" standalone="yes"?>
<Relationships xmlns="http://schemas.openxmlformats.org/package/2006/relationships"><Relationship Id="rId1" Type="http://schemas.openxmlformats.org/officeDocument/2006/relationships/customXmlProps" Target="itemProps2356.xml"/></Relationships>
</file>

<file path=customXml/_rels/item2357.xml.rels><?xml version="1.0" encoding="UTF-8" standalone="yes"?>
<Relationships xmlns="http://schemas.openxmlformats.org/package/2006/relationships"><Relationship Id="rId1" Type="http://schemas.openxmlformats.org/officeDocument/2006/relationships/customXmlProps" Target="itemProps2357.xml"/></Relationships>
</file>

<file path=customXml/_rels/item2358.xml.rels><?xml version="1.0" encoding="UTF-8" standalone="yes"?>
<Relationships xmlns="http://schemas.openxmlformats.org/package/2006/relationships"><Relationship Id="rId1" Type="http://schemas.openxmlformats.org/officeDocument/2006/relationships/customXmlProps" Target="itemProps2358.xml"/></Relationships>
</file>

<file path=customXml/_rels/item2359.xml.rels><?xml version="1.0" encoding="UTF-8" standalone="yes"?>
<Relationships xmlns="http://schemas.openxmlformats.org/package/2006/relationships"><Relationship Id="rId1" Type="http://schemas.openxmlformats.org/officeDocument/2006/relationships/customXmlProps" Target="itemProps2359.xml"/></Relationships>
</file>

<file path=customXml/_rels/item236.xml.rels><?xml version="1.0" encoding="UTF-8" standalone="yes"?>
<Relationships xmlns="http://schemas.openxmlformats.org/package/2006/relationships"><Relationship Id="rId1" Type="http://schemas.openxmlformats.org/officeDocument/2006/relationships/customXmlProps" Target="itemProps236.xml"/></Relationships>
</file>

<file path=customXml/_rels/item2360.xml.rels><?xml version="1.0" encoding="UTF-8" standalone="yes"?>
<Relationships xmlns="http://schemas.openxmlformats.org/package/2006/relationships"><Relationship Id="rId1" Type="http://schemas.openxmlformats.org/officeDocument/2006/relationships/customXmlProps" Target="itemProps2360.xml"/></Relationships>
</file>

<file path=customXml/_rels/item2361.xml.rels><?xml version="1.0" encoding="UTF-8" standalone="yes"?>
<Relationships xmlns="http://schemas.openxmlformats.org/package/2006/relationships"><Relationship Id="rId1" Type="http://schemas.openxmlformats.org/officeDocument/2006/relationships/customXmlProps" Target="itemProps2361.xml"/></Relationships>
</file>

<file path=customXml/_rels/item2362.xml.rels><?xml version="1.0" encoding="UTF-8" standalone="yes"?>
<Relationships xmlns="http://schemas.openxmlformats.org/package/2006/relationships"><Relationship Id="rId1" Type="http://schemas.openxmlformats.org/officeDocument/2006/relationships/customXmlProps" Target="itemProps2362.xml"/></Relationships>
</file>

<file path=customXml/_rels/item2363.xml.rels><?xml version="1.0" encoding="UTF-8" standalone="yes"?>
<Relationships xmlns="http://schemas.openxmlformats.org/package/2006/relationships"><Relationship Id="rId1" Type="http://schemas.openxmlformats.org/officeDocument/2006/relationships/customXmlProps" Target="itemProps2363.xml"/></Relationships>
</file>

<file path=customXml/_rels/item2364.xml.rels><?xml version="1.0" encoding="UTF-8" standalone="yes"?>
<Relationships xmlns="http://schemas.openxmlformats.org/package/2006/relationships"><Relationship Id="rId1" Type="http://schemas.openxmlformats.org/officeDocument/2006/relationships/customXmlProps" Target="itemProps2364.xml"/></Relationships>
</file>

<file path=customXml/_rels/item2365.xml.rels><?xml version="1.0" encoding="UTF-8" standalone="yes"?>
<Relationships xmlns="http://schemas.openxmlformats.org/package/2006/relationships"><Relationship Id="rId1" Type="http://schemas.openxmlformats.org/officeDocument/2006/relationships/customXmlProps" Target="itemProps2365.xml"/></Relationships>
</file>

<file path=customXml/_rels/item2366.xml.rels><?xml version="1.0" encoding="UTF-8" standalone="yes"?>
<Relationships xmlns="http://schemas.openxmlformats.org/package/2006/relationships"><Relationship Id="rId1" Type="http://schemas.openxmlformats.org/officeDocument/2006/relationships/customXmlProps" Target="itemProps2366.xml"/></Relationships>
</file>

<file path=customXml/_rels/item2367.xml.rels><?xml version="1.0" encoding="UTF-8" standalone="yes"?>
<Relationships xmlns="http://schemas.openxmlformats.org/package/2006/relationships"><Relationship Id="rId1" Type="http://schemas.openxmlformats.org/officeDocument/2006/relationships/customXmlProps" Target="itemProps2367.xml"/></Relationships>
</file>

<file path=customXml/_rels/item2368.xml.rels><?xml version="1.0" encoding="UTF-8" standalone="yes"?>
<Relationships xmlns="http://schemas.openxmlformats.org/package/2006/relationships"><Relationship Id="rId1" Type="http://schemas.openxmlformats.org/officeDocument/2006/relationships/customXmlProps" Target="itemProps2368.xml"/></Relationships>
</file>

<file path=customXml/_rels/item2369.xml.rels><?xml version="1.0" encoding="UTF-8" standalone="yes"?>
<Relationships xmlns="http://schemas.openxmlformats.org/package/2006/relationships"><Relationship Id="rId1" Type="http://schemas.openxmlformats.org/officeDocument/2006/relationships/customXmlProps" Target="itemProps2369.xml"/></Relationships>
</file>

<file path=customXml/_rels/item237.xml.rels><?xml version="1.0" encoding="UTF-8" standalone="yes"?>
<Relationships xmlns="http://schemas.openxmlformats.org/package/2006/relationships"><Relationship Id="rId1" Type="http://schemas.openxmlformats.org/officeDocument/2006/relationships/customXmlProps" Target="itemProps237.xml"/></Relationships>
</file>

<file path=customXml/_rels/item2370.xml.rels><?xml version="1.0" encoding="UTF-8" standalone="yes"?>
<Relationships xmlns="http://schemas.openxmlformats.org/package/2006/relationships"><Relationship Id="rId1" Type="http://schemas.openxmlformats.org/officeDocument/2006/relationships/customXmlProps" Target="itemProps2370.xml"/></Relationships>
</file>

<file path=customXml/_rels/item2371.xml.rels><?xml version="1.0" encoding="UTF-8" standalone="yes"?>
<Relationships xmlns="http://schemas.openxmlformats.org/package/2006/relationships"><Relationship Id="rId1" Type="http://schemas.openxmlformats.org/officeDocument/2006/relationships/customXmlProps" Target="itemProps2371.xml"/></Relationships>
</file>

<file path=customXml/_rels/item2372.xml.rels><?xml version="1.0" encoding="UTF-8" standalone="yes"?>
<Relationships xmlns="http://schemas.openxmlformats.org/package/2006/relationships"><Relationship Id="rId1" Type="http://schemas.openxmlformats.org/officeDocument/2006/relationships/customXmlProps" Target="itemProps2372.xml"/></Relationships>
</file>

<file path=customXml/_rels/item2373.xml.rels><?xml version="1.0" encoding="UTF-8" standalone="yes"?>
<Relationships xmlns="http://schemas.openxmlformats.org/package/2006/relationships"><Relationship Id="rId1" Type="http://schemas.openxmlformats.org/officeDocument/2006/relationships/customXmlProps" Target="itemProps2373.xml"/></Relationships>
</file>

<file path=customXml/_rels/item2374.xml.rels><?xml version="1.0" encoding="UTF-8" standalone="yes"?>
<Relationships xmlns="http://schemas.openxmlformats.org/package/2006/relationships"><Relationship Id="rId1" Type="http://schemas.openxmlformats.org/officeDocument/2006/relationships/customXmlProps" Target="itemProps2374.xml"/></Relationships>
</file>

<file path=customXml/_rels/item2375.xml.rels><?xml version="1.0" encoding="UTF-8" standalone="yes"?>
<Relationships xmlns="http://schemas.openxmlformats.org/package/2006/relationships"><Relationship Id="rId1" Type="http://schemas.openxmlformats.org/officeDocument/2006/relationships/customXmlProps" Target="itemProps2375.xml"/></Relationships>
</file>

<file path=customXml/_rels/item2376.xml.rels><?xml version="1.0" encoding="UTF-8" standalone="yes"?>
<Relationships xmlns="http://schemas.openxmlformats.org/package/2006/relationships"><Relationship Id="rId1" Type="http://schemas.openxmlformats.org/officeDocument/2006/relationships/customXmlProps" Target="itemProps2376.xml"/></Relationships>
</file>

<file path=customXml/_rels/item2377.xml.rels><?xml version="1.0" encoding="UTF-8" standalone="yes"?>
<Relationships xmlns="http://schemas.openxmlformats.org/package/2006/relationships"><Relationship Id="rId1" Type="http://schemas.openxmlformats.org/officeDocument/2006/relationships/customXmlProps" Target="itemProps2377.xml"/></Relationships>
</file>

<file path=customXml/_rels/item2378.xml.rels><?xml version="1.0" encoding="UTF-8" standalone="yes"?>
<Relationships xmlns="http://schemas.openxmlformats.org/package/2006/relationships"><Relationship Id="rId1" Type="http://schemas.openxmlformats.org/officeDocument/2006/relationships/customXmlProps" Target="itemProps2378.xml"/></Relationships>
</file>

<file path=customXml/_rels/item2379.xml.rels><?xml version="1.0" encoding="UTF-8" standalone="yes"?>
<Relationships xmlns="http://schemas.openxmlformats.org/package/2006/relationships"><Relationship Id="rId1" Type="http://schemas.openxmlformats.org/officeDocument/2006/relationships/customXmlProps" Target="itemProps2379.xml"/></Relationships>
</file>

<file path=customXml/_rels/item238.xml.rels><?xml version="1.0" encoding="UTF-8" standalone="yes"?>
<Relationships xmlns="http://schemas.openxmlformats.org/package/2006/relationships"><Relationship Id="rId1" Type="http://schemas.openxmlformats.org/officeDocument/2006/relationships/customXmlProps" Target="itemProps238.xml"/></Relationships>
</file>

<file path=customXml/_rels/item2380.xml.rels><?xml version="1.0" encoding="UTF-8" standalone="yes"?>
<Relationships xmlns="http://schemas.openxmlformats.org/package/2006/relationships"><Relationship Id="rId1" Type="http://schemas.openxmlformats.org/officeDocument/2006/relationships/customXmlProps" Target="itemProps2380.xml"/></Relationships>
</file>

<file path=customXml/_rels/item2381.xml.rels><?xml version="1.0" encoding="UTF-8" standalone="yes"?>
<Relationships xmlns="http://schemas.openxmlformats.org/package/2006/relationships"><Relationship Id="rId1" Type="http://schemas.openxmlformats.org/officeDocument/2006/relationships/customXmlProps" Target="itemProps2381.xml"/></Relationships>
</file>

<file path=customXml/_rels/item2382.xml.rels><?xml version="1.0" encoding="UTF-8" standalone="yes"?>
<Relationships xmlns="http://schemas.openxmlformats.org/package/2006/relationships"><Relationship Id="rId1" Type="http://schemas.openxmlformats.org/officeDocument/2006/relationships/customXmlProps" Target="itemProps2382.xml"/></Relationships>
</file>

<file path=customXml/_rels/item2383.xml.rels><?xml version="1.0" encoding="UTF-8" standalone="yes"?>
<Relationships xmlns="http://schemas.openxmlformats.org/package/2006/relationships"><Relationship Id="rId1" Type="http://schemas.openxmlformats.org/officeDocument/2006/relationships/customXmlProps" Target="itemProps2383.xml"/></Relationships>
</file>

<file path=customXml/_rels/item2384.xml.rels><?xml version="1.0" encoding="UTF-8" standalone="yes"?>
<Relationships xmlns="http://schemas.openxmlformats.org/package/2006/relationships"><Relationship Id="rId1" Type="http://schemas.openxmlformats.org/officeDocument/2006/relationships/customXmlProps" Target="itemProps2384.xml"/></Relationships>
</file>

<file path=customXml/_rels/item2385.xml.rels><?xml version="1.0" encoding="UTF-8" standalone="yes"?>
<Relationships xmlns="http://schemas.openxmlformats.org/package/2006/relationships"><Relationship Id="rId1" Type="http://schemas.openxmlformats.org/officeDocument/2006/relationships/customXmlProps" Target="itemProps2385.xml"/></Relationships>
</file>

<file path=customXml/_rels/item2386.xml.rels><?xml version="1.0" encoding="UTF-8" standalone="yes"?>
<Relationships xmlns="http://schemas.openxmlformats.org/package/2006/relationships"><Relationship Id="rId1" Type="http://schemas.openxmlformats.org/officeDocument/2006/relationships/customXmlProps" Target="itemProps2386.xml"/></Relationships>
</file>

<file path=customXml/_rels/item2387.xml.rels><?xml version="1.0" encoding="UTF-8" standalone="yes"?>
<Relationships xmlns="http://schemas.openxmlformats.org/package/2006/relationships"><Relationship Id="rId1" Type="http://schemas.openxmlformats.org/officeDocument/2006/relationships/customXmlProps" Target="itemProps2387.xml"/></Relationships>
</file>

<file path=customXml/_rels/item2388.xml.rels><?xml version="1.0" encoding="UTF-8" standalone="yes"?>
<Relationships xmlns="http://schemas.openxmlformats.org/package/2006/relationships"><Relationship Id="rId1" Type="http://schemas.openxmlformats.org/officeDocument/2006/relationships/customXmlProps" Target="itemProps2388.xml"/></Relationships>
</file>

<file path=customXml/_rels/item2389.xml.rels><?xml version="1.0" encoding="UTF-8" standalone="yes"?>
<Relationships xmlns="http://schemas.openxmlformats.org/package/2006/relationships"><Relationship Id="rId1" Type="http://schemas.openxmlformats.org/officeDocument/2006/relationships/customXmlProps" Target="itemProps2389.xml"/></Relationships>
</file>

<file path=customXml/_rels/item239.xml.rels><?xml version="1.0" encoding="UTF-8" standalone="yes"?>
<Relationships xmlns="http://schemas.openxmlformats.org/package/2006/relationships"><Relationship Id="rId1" Type="http://schemas.openxmlformats.org/officeDocument/2006/relationships/customXmlProps" Target="itemProps239.xml"/></Relationships>
</file>

<file path=customXml/_rels/item2390.xml.rels><?xml version="1.0" encoding="UTF-8" standalone="yes"?>
<Relationships xmlns="http://schemas.openxmlformats.org/package/2006/relationships"><Relationship Id="rId1" Type="http://schemas.openxmlformats.org/officeDocument/2006/relationships/customXmlProps" Target="itemProps2390.xml"/></Relationships>
</file>

<file path=customXml/_rels/item2391.xml.rels><?xml version="1.0" encoding="UTF-8" standalone="yes"?>
<Relationships xmlns="http://schemas.openxmlformats.org/package/2006/relationships"><Relationship Id="rId1" Type="http://schemas.openxmlformats.org/officeDocument/2006/relationships/customXmlProps" Target="itemProps2391.xml"/></Relationships>
</file>

<file path=customXml/_rels/item2392.xml.rels><?xml version="1.0" encoding="UTF-8" standalone="yes"?>
<Relationships xmlns="http://schemas.openxmlformats.org/package/2006/relationships"><Relationship Id="rId1" Type="http://schemas.openxmlformats.org/officeDocument/2006/relationships/customXmlProps" Target="itemProps2392.xml"/></Relationships>
</file>

<file path=customXml/_rels/item2393.xml.rels><?xml version="1.0" encoding="UTF-8" standalone="yes"?>
<Relationships xmlns="http://schemas.openxmlformats.org/package/2006/relationships"><Relationship Id="rId1" Type="http://schemas.openxmlformats.org/officeDocument/2006/relationships/customXmlProps" Target="itemProps2393.xml"/></Relationships>
</file>

<file path=customXml/_rels/item2394.xml.rels><?xml version="1.0" encoding="UTF-8" standalone="yes"?>
<Relationships xmlns="http://schemas.openxmlformats.org/package/2006/relationships"><Relationship Id="rId1" Type="http://schemas.openxmlformats.org/officeDocument/2006/relationships/customXmlProps" Target="itemProps2394.xml"/></Relationships>
</file>

<file path=customXml/_rels/item2395.xml.rels><?xml version="1.0" encoding="UTF-8" standalone="yes"?>
<Relationships xmlns="http://schemas.openxmlformats.org/package/2006/relationships"><Relationship Id="rId1" Type="http://schemas.openxmlformats.org/officeDocument/2006/relationships/customXmlProps" Target="itemProps2395.xml"/></Relationships>
</file>

<file path=customXml/_rels/item2396.xml.rels><?xml version="1.0" encoding="UTF-8" standalone="yes"?>
<Relationships xmlns="http://schemas.openxmlformats.org/package/2006/relationships"><Relationship Id="rId1" Type="http://schemas.openxmlformats.org/officeDocument/2006/relationships/customXmlProps" Target="itemProps2396.xml"/></Relationships>
</file>

<file path=customXml/_rels/item2397.xml.rels><?xml version="1.0" encoding="UTF-8" standalone="yes"?>
<Relationships xmlns="http://schemas.openxmlformats.org/package/2006/relationships"><Relationship Id="rId1" Type="http://schemas.openxmlformats.org/officeDocument/2006/relationships/customXmlProps" Target="itemProps2397.xml"/></Relationships>
</file>

<file path=customXml/_rels/item2398.xml.rels><?xml version="1.0" encoding="UTF-8" standalone="yes"?>
<Relationships xmlns="http://schemas.openxmlformats.org/package/2006/relationships"><Relationship Id="rId1" Type="http://schemas.openxmlformats.org/officeDocument/2006/relationships/customXmlProps" Target="itemProps2398.xml"/></Relationships>
</file>

<file path=customXml/_rels/item2399.xml.rels><?xml version="1.0" encoding="UTF-8" standalone="yes"?>
<Relationships xmlns="http://schemas.openxmlformats.org/package/2006/relationships"><Relationship Id="rId1" Type="http://schemas.openxmlformats.org/officeDocument/2006/relationships/customXmlProps" Target="itemProps2399.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40.xml.rels><?xml version="1.0" encoding="UTF-8" standalone="yes"?>
<Relationships xmlns="http://schemas.openxmlformats.org/package/2006/relationships"><Relationship Id="rId1" Type="http://schemas.openxmlformats.org/officeDocument/2006/relationships/customXmlProps" Target="itemProps240.xml"/></Relationships>
</file>

<file path=customXml/_rels/item2400.xml.rels><?xml version="1.0" encoding="UTF-8" standalone="yes"?>
<Relationships xmlns="http://schemas.openxmlformats.org/package/2006/relationships"><Relationship Id="rId1" Type="http://schemas.openxmlformats.org/officeDocument/2006/relationships/customXmlProps" Target="itemProps2400.xml"/></Relationships>
</file>

<file path=customXml/_rels/item2401.xml.rels><?xml version="1.0" encoding="UTF-8" standalone="yes"?>
<Relationships xmlns="http://schemas.openxmlformats.org/package/2006/relationships"><Relationship Id="rId1" Type="http://schemas.openxmlformats.org/officeDocument/2006/relationships/customXmlProps" Target="itemProps2401.xml"/></Relationships>
</file>

<file path=customXml/_rels/item2402.xml.rels><?xml version="1.0" encoding="UTF-8" standalone="yes"?>
<Relationships xmlns="http://schemas.openxmlformats.org/package/2006/relationships"><Relationship Id="rId1" Type="http://schemas.openxmlformats.org/officeDocument/2006/relationships/customXmlProps" Target="itemProps2402.xml"/></Relationships>
</file>

<file path=customXml/_rels/item2403.xml.rels><?xml version="1.0" encoding="UTF-8" standalone="yes"?>
<Relationships xmlns="http://schemas.openxmlformats.org/package/2006/relationships"><Relationship Id="rId1" Type="http://schemas.openxmlformats.org/officeDocument/2006/relationships/customXmlProps" Target="itemProps2403.xml"/></Relationships>
</file>

<file path=customXml/_rels/item2404.xml.rels><?xml version="1.0" encoding="UTF-8" standalone="yes"?>
<Relationships xmlns="http://schemas.openxmlformats.org/package/2006/relationships"><Relationship Id="rId1" Type="http://schemas.openxmlformats.org/officeDocument/2006/relationships/customXmlProps" Target="itemProps2404.xml"/></Relationships>
</file>

<file path=customXml/_rels/item2405.xml.rels><?xml version="1.0" encoding="UTF-8" standalone="yes"?>
<Relationships xmlns="http://schemas.openxmlformats.org/package/2006/relationships"><Relationship Id="rId1" Type="http://schemas.openxmlformats.org/officeDocument/2006/relationships/customXmlProps" Target="itemProps2405.xml"/></Relationships>
</file>

<file path=customXml/_rels/item2406.xml.rels><?xml version="1.0" encoding="UTF-8" standalone="yes"?>
<Relationships xmlns="http://schemas.openxmlformats.org/package/2006/relationships"><Relationship Id="rId1" Type="http://schemas.openxmlformats.org/officeDocument/2006/relationships/customXmlProps" Target="itemProps2406.xml"/></Relationships>
</file>

<file path=customXml/_rels/item2407.xml.rels><?xml version="1.0" encoding="UTF-8" standalone="yes"?>
<Relationships xmlns="http://schemas.openxmlformats.org/package/2006/relationships"><Relationship Id="rId1" Type="http://schemas.openxmlformats.org/officeDocument/2006/relationships/customXmlProps" Target="itemProps2407.xml"/></Relationships>
</file>

<file path=customXml/_rels/item2408.xml.rels><?xml version="1.0" encoding="UTF-8" standalone="yes"?>
<Relationships xmlns="http://schemas.openxmlformats.org/package/2006/relationships"><Relationship Id="rId1" Type="http://schemas.openxmlformats.org/officeDocument/2006/relationships/customXmlProps" Target="itemProps2408.xml"/></Relationships>
</file>

<file path=customXml/_rels/item2409.xml.rels><?xml version="1.0" encoding="UTF-8" standalone="yes"?>
<Relationships xmlns="http://schemas.openxmlformats.org/package/2006/relationships"><Relationship Id="rId1" Type="http://schemas.openxmlformats.org/officeDocument/2006/relationships/customXmlProps" Target="itemProps2409.xml"/></Relationships>
</file>

<file path=customXml/_rels/item241.xml.rels><?xml version="1.0" encoding="UTF-8" standalone="yes"?>
<Relationships xmlns="http://schemas.openxmlformats.org/package/2006/relationships"><Relationship Id="rId1" Type="http://schemas.openxmlformats.org/officeDocument/2006/relationships/customXmlProps" Target="itemProps241.xml"/></Relationships>
</file>

<file path=customXml/_rels/item2410.xml.rels><?xml version="1.0" encoding="UTF-8" standalone="yes"?>
<Relationships xmlns="http://schemas.openxmlformats.org/package/2006/relationships"><Relationship Id="rId1" Type="http://schemas.openxmlformats.org/officeDocument/2006/relationships/customXmlProps" Target="itemProps2410.xml"/></Relationships>
</file>

<file path=customXml/_rels/item2411.xml.rels><?xml version="1.0" encoding="UTF-8" standalone="yes"?>
<Relationships xmlns="http://schemas.openxmlformats.org/package/2006/relationships"><Relationship Id="rId1" Type="http://schemas.openxmlformats.org/officeDocument/2006/relationships/customXmlProps" Target="itemProps2411.xml"/></Relationships>
</file>

<file path=customXml/_rels/item2412.xml.rels><?xml version="1.0" encoding="UTF-8" standalone="yes"?>
<Relationships xmlns="http://schemas.openxmlformats.org/package/2006/relationships"><Relationship Id="rId1" Type="http://schemas.openxmlformats.org/officeDocument/2006/relationships/customXmlProps" Target="itemProps2412.xml"/></Relationships>
</file>

<file path=customXml/_rels/item2413.xml.rels><?xml version="1.0" encoding="UTF-8" standalone="yes"?>
<Relationships xmlns="http://schemas.openxmlformats.org/package/2006/relationships"><Relationship Id="rId1" Type="http://schemas.openxmlformats.org/officeDocument/2006/relationships/customXmlProps" Target="itemProps2413.xml"/></Relationships>
</file>

<file path=customXml/_rels/item2414.xml.rels><?xml version="1.0" encoding="UTF-8" standalone="yes"?>
<Relationships xmlns="http://schemas.openxmlformats.org/package/2006/relationships"><Relationship Id="rId1" Type="http://schemas.openxmlformats.org/officeDocument/2006/relationships/customXmlProps" Target="itemProps2414.xml"/></Relationships>
</file>

<file path=customXml/_rels/item2415.xml.rels><?xml version="1.0" encoding="UTF-8" standalone="yes"?>
<Relationships xmlns="http://schemas.openxmlformats.org/package/2006/relationships"><Relationship Id="rId1" Type="http://schemas.openxmlformats.org/officeDocument/2006/relationships/customXmlProps" Target="itemProps2415.xml"/></Relationships>
</file>

<file path=customXml/_rels/item2416.xml.rels><?xml version="1.0" encoding="UTF-8" standalone="yes"?>
<Relationships xmlns="http://schemas.openxmlformats.org/package/2006/relationships"><Relationship Id="rId1" Type="http://schemas.openxmlformats.org/officeDocument/2006/relationships/customXmlProps" Target="itemProps2416.xml"/></Relationships>
</file>

<file path=customXml/_rels/item2417.xml.rels><?xml version="1.0" encoding="UTF-8" standalone="yes"?>
<Relationships xmlns="http://schemas.openxmlformats.org/package/2006/relationships"><Relationship Id="rId1" Type="http://schemas.openxmlformats.org/officeDocument/2006/relationships/customXmlProps" Target="itemProps2417.xml"/></Relationships>
</file>

<file path=customXml/_rels/item2418.xml.rels><?xml version="1.0" encoding="UTF-8" standalone="yes"?>
<Relationships xmlns="http://schemas.openxmlformats.org/package/2006/relationships"><Relationship Id="rId1" Type="http://schemas.openxmlformats.org/officeDocument/2006/relationships/customXmlProps" Target="itemProps2418.xml"/></Relationships>
</file>

<file path=customXml/_rels/item2419.xml.rels><?xml version="1.0" encoding="UTF-8" standalone="yes"?>
<Relationships xmlns="http://schemas.openxmlformats.org/package/2006/relationships"><Relationship Id="rId1" Type="http://schemas.openxmlformats.org/officeDocument/2006/relationships/customXmlProps" Target="itemProps2419.xml"/></Relationships>
</file>

<file path=customXml/_rels/item242.xml.rels><?xml version="1.0" encoding="UTF-8" standalone="yes"?>
<Relationships xmlns="http://schemas.openxmlformats.org/package/2006/relationships"><Relationship Id="rId1" Type="http://schemas.openxmlformats.org/officeDocument/2006/relationships/customXmlProps" Target="itemProps242.xml"/></Relationships>
</file>

<file path=customXml/_rels/item2420.xml.rels><?xml version="1.0" encoding="UTF-8" standalone="yes"?>
<Relationships xmlns="http://schemas.openxmlformats.org/package/2006/relationships"><Relationship Id="rId1" Type="http://schemas.openxmlformats.org/officeDocument/2006/relationships/customXmlProps" Target="itemProps2420.xml"/></Relationships>
</file>

<file path=customXml/_rels/item2421.xml.rels><?xml version="1.0" encoding="UTF-8" standalone="yes"?>
<Relationships xmlns="http://schemas.openxmlformats.org/package/2006/relationships"><Relationship Id="rId1" Type="http://schemas.openxmlformats.org/officeDocument/2006/relationships/customXmlProps" Target="itemProps2421.xml"/></Relationships>
</file>

<file path=customXml/_rels/item2422.xml.rels><?xml version="1.0" encoding="UTF-8" standalone="yes"?>
<Relationships xmlns="http://schemas.openxmlformats.org/package/2006/relationships"><Relationship Id="rId1" Type="http://schemas.openxmlformats.org/officeDocument/2006/relationships/customXmlProps" Target="itemProps2422.xml"/></Relationships>
</file>

<file path=customXml/_rels/item2423.xml.rels><?xml version="1.0" encoding="UTF-8" standalone="yes"?>
<Relationships xmlns="http://schemas.openxmlformats.org/package/2006/relationships"><Relationship Id="rId1" Type="http://schemas.openxmlformats.org/officeDocument/2006/relationships/customXmlProps" Target="itemProps2423.xml"/></Relationships>
</file>

<file path=customXml/_rels/item2424.xml.rels><?xml version="1.0" encoding="UTF-8" standalone="yes"?>
<Relationships xmlns="http://schemas.openxmlformats.org/package/2006/relationships"><Relationship Id="rId1" Type="http://schemas.openxmlformats.org/officeDocument/2006/relationships/customXmlProps" Target="itemProps2424.xml"/></Relationships>
</file>

<file path=customXml/_rels/item2425.xml.rels><?xml version="1.0" encoding="UTF-8" standalone="yes"?>
<Relationships xmlns="http://schemas.openxmlformats.org/package/2006/relationships"><Relationship Id="rId1" Type="http://schemas.openxmlformats.org/officeDocument/2006/relationships/customXmlProps" Target="itemProps2425.xml"/></Relationships>
</file>

<file path=customXml/_rels/item2426.xml.rels><?xml version="1.0" encoding="UTF-8" standalone="yes"?>
<Relationships xmlns="http://schemas.openxmlformats.org/package/2006/relationships"><Relationship Id="rId1" Type="http://schemas.openxmlformats.org/officeDocument/2006/relationships/customXmlProps" Target="itemProps2426.xml"/></Relationships>
</file>

<file path=customXml/_rels/item2427.xml.rels><?xml version="1.0" encoding="UTF-8" standalone="yes"?>
<Relationships xmlns="http://schemas.openxmlformats.org/package/2006/relationships"><Relationship Id="rId1" Type="http://schemas.openxmlformats.org/officeDocument/2006/relationships/customXmlProps" Target="itemProps2427.xml"/></Relationships>
</file>

<file path=customXml/_rels/item2428.xml.rels><?xml version="1.0" encoding="UTF-8" standalone="yes"?>
<Relationships xmlns="http://schemas.openxmlformats.org/package/2006/relationships"><Relationship Id="rId1" Type="http://schemas.openxmlformats.org/officeDocument/2006/relationships/customXmlProps" Target="itemProps2428.xml"/></Relationships>
</file>

<file path=customXml/_rels/item2429.xml.rels><?xml version="1.0" encoding="UTF-8" standalone="yes"?>
<Relationships xmlns="http://schemas.openxmlformats.org/package/2006/relationships"><Relationship Id="rId1" Type="http://schemas.openxmlformats.org/officeDocument/2006/relationships/customXmlProps" Target="itemProps2429.xml"/></Relationships>
</file>

<file path=customXml/_rels/item243.xml.rels><?xml version="1.0" encoding="UTF-8" standalone="yes"?>
<Relationships xmlns="http://schemas.openxmlformats.org/package/2006/relationships"><Relationship Id="rId1" Type="http://schemas.openxmlformats.org/officeDocument/2006/relationships/customXmlProps" Target="itemProps243.xml"/></Relationships>
</file>

<file path=customXml/_rels/item2430.xml.rels><?xml version="1.0" encoding="UTF-8" standalone="yes"?>
<Relationships xmlns="http://schemas.openxmlformats.org/package/2006/relationships"><Relationship Id="rId1" Type="http://schemas.openxmlformats.org/officeDocument/2006/relationships/customXmlProps" Target="itemProps2430.xml"/></Relationships>
</file>

<file path=customXml/_rels/item2431.xml.rels><?xml version="1.0" encoding="UTF-8" standalone="yes"?>
<Relationships xmlns="http://schemas.openxmlformats.org/package/2006/relationships"><Relationship Id="rId1" Type="http://schemas.openxmlformats.org/officeDocument/2006/relationships/customXmlProps" Target="itemProps2431.xml"/></Relationships>
</file>

<file path=customXml/_rels/item2432.xml.rels><?xml version="1.0" encoding="UTF-8" standalone="yes"?>
<Relationships xmlns="http://schemas.openxmlformats.org/package/2006/relationships"><Relationship Id="rId1" Type="http://schemas.openxmlformats.org/officeDocument/2006/relationships/customXmlProps" Target="itemProps2432.xml"/></Relationships>
</file>

<file path=customXml/_rels/item2433.xml.rels><?xml version="1.0" encoding="UTF-8" standalone="yes"?>
<Relationships xmlns="http://schemas.openxmlformats.org/package/2006/relationships"><Relationship Id="rId1" Type="http://schemas.openxmlformats.org/officeDocument/2006/relationships/customXmlProps" Target="itemProps2433.xml"/></Relationships>
</file>

<file path=customXml/_rels/item2434.xml.rels><?xml version="1.0" encoding="UTF-8" standalone="yes"?>
<Relationships xmlns="http://schemas.openxmlformats.org/package/2006/relationships"><Relationship Id="rId1" Type="http://schemas.openxmlformats.org/officeDocument/2006/relationships/customXmlProps" Target="itemProps2434.xml"/></Relationships>
</file>

<file path=customXml/_rels/item2435.xml.rels><?xml version="1.0" encoding="UTF-8" standalone="yes"?>
<Relationships xmlns="http://schemas.openxmlformats.org/package/2006/relationships"><Relationship Id="rId1" Type="http://schemas.openxmlformats.org/officeDocument/2006/relationships/customXmlProps" Target="itemProps2435.xml"/></Relationships>
</file>

<file path=customXml/_rels/item2436.xml.rels><?xml version="1.0" encoding="UTF-8" standalone="yes"?>
<Relationships xmlns="http://schemas.openxmlformats.org/package/2006/relationships"><Relationship Id="rId1" Type="http://schemas.openxmlformats.org/officeDocument/2006/relationships/customXmlProps" Target="itemProps2436.xml"/></Relationships>
</file>

<file path=customXml/_rels/item2437.xml.rels><?xml version="1.0" encoding="UTF-8" standalone="yes"?>
<Relationships xmlns="http://schemas.openxmlformats.org/package/2006/relationships"><Relationship Id="rId1" Type="http://schemas.openxmlformats.org/officeDocument/2006/relationships/customXmlProps" Target="itemProps2437.xml"/></Relationships>
</file>

<file path=customXml/_rels/item2438.xml.rels><?xml version="1.0" encoding="UTF-8" standalone="yes"?>
<Relationships xmlns="http://schemas.openxmlformats.org/package/2006/relationships"><Relationship Id="rId1" Type="http://schemas.openxmlformats.org/officeDocument/2006/relationships/customXmlProps" Target="itemProps2438.xml"/></Relationships>
</file>

<file path=customXml/_rels/item2439.xml.rels><?xml version="1.0" encoding="UTF-8" standalone="yes"?>
<Relationships xmlns="http://schemas.openxmlformats.org/package/2006/relationships"><Relationship Id="rId1" Type="http://schemas.openxmlformats.org/officeDocument/2006/relationships/customXmlProps" Target="itemProps2439.xml"/></Relationships>
</file>

<file path=customXml/_rels/item244.xml.rels><?xml version="1.0" encoding="UTF-8" standalone="yes"?>
<Relationships xmlns="http://schemas.openxmlformats.org/package/2006/relationships"><Relationship Id="rId1" Type="http://schemas.openxmlformats.org/officeDocument/2006/relationships/customXmlProps" Target="itemProps244.xml"/></Relationships>
</file>

<file path=customXml/_rels/item2440.xml.rels><?xml version="1.0" encoding="UTF-8" standalone="yes"?>
<Relationships xmlns="http://schemas.openxmlformats.org/package/2006/relationships"><Relationship Id="rId1" Type="http://schemas.openxmlformats.org/officeDocument/2006/relationships/customXmlProps" Target="itemProps2440.xml"/></Relationships>
</file>

<file path=customXml/_rels/item2441.xml.rels><?xml version="1.0" encoding="UTF-8" standalone="yes"?>
<Relationships xmlns="http://schemas.openxmlformats.org/package/2006/relationships"><Relationship Id="rId1" Type="http://schemas.openxmlformats.org/officeDocument/2006/relationships/customXmlProps" Target="itemProps2441.xml"/></Relationships>
</file>

<file path=customXml/_rels/item2442.xml.rels><?xml version="1.0" encoding="UTF-8" standalone="yes"?>
<Relationships xmlns="http://schemas.openxmlformats.org/package/2006/relationships"><Relationship Id="rId1" Type="http://schemas.openxmlformats.org/officeDocument/2006/relationships/customXmlProps" Target="itemProps2442.xml"/></Relationships>
</file>

<file path=customXml/_rels/item2443.xml.rels><?xml version="1.0" encoding="UTF-8" standalone="yes"?>
<Relationships xmlns="http://schemas.openxmlformats.org/package/2006/relationships"><Relationship Id="rId1" Type="http://schemas.openxmlformats.org/officeDocument/2006/relationships/customXmlProps" Target="itemProps2443.xml"/></Relationships>
</file>

<file path=customXml/_rels/item2444.xml.rels><?xml version="1.0" encoding="UTF-8" standalone="yes"?>
<Relationships xmlns="http://schemas.openxmlformats.org/package/2006/relationships"><Relationship Id="rId1" Type="http://schemas.openxmlformats.org/officeDocument/2006/relationships/customXmlProps" Target="itemProps2444.xml"/></Relationships>
</file>

<file path=customXml/_rels/item2445.xml.rels><?xml version="1.0" encoding="UTF-8" standalone="yes"?>
<Relationships xmlns="http://schemas.openxmlformats.org/package/2006/relationships"><Relationship Id="rId1" Type="http://schemas.openxmlformats.org/officeDocument/2006/relationships/customXmlProps" Target="itemProps2445.xml"/></Relationships>
</file>

<file path=customXml/_rels/item2446.xml.rels><?xml version="1.0" encoding="UTF-8" standalone="yes"?>
<Relationships xmlns="http://schemas.openxmlformats.org/package/2006/relationships"><Relationship Id="rId1" Type="http://schemas.openxmlformats.org/officeDocument/2006/relationships/customXmlProps" Target="itemProps2446.xml"/></Relationships>
</file>

<file path=customXml/_rels/item2447.xml.rels><?xml version="1.0" encoding="UTF-8" standalone="yes"?>
<Relationships xmlns="http://schemas.openxmlformats.org/package/2006/relationships"><Relationship Id="rId1" Type="http://schemas.openxmlformats.org/officeDocument/2006/relationships/customXmlProps" Target="itemProps2447.xml"/></Relationships>
</file>

<file path=customXml/_rels/item2448.xml.rels><?xml version="1.0" encoding="UTF-8" standalone="yes"?>
<Relationships xmlns="http://schemas.openxmlformats.org/package/2006/relationships"><Relationship Id="rId1" Type="http://schemas.openxmlformats.org/officeDocument/2006/relationships/customXmlProps" Target="itemProps2448.xml"/></Relationships>
</file>

<file path=customXml/_rels/item2449.xml.rels><?xml version="1.0" encoding="UTF-8" standalone="yes"?>
<Relationships xmlns="http://schemas.openxmlformats.org/package/2006/relationships"><Relationship Id="rId1" Type="http://schemas.openxmlformats.org/officeDocument/2006/relationships/customXmlProps" Target="itemProps2449.xml"/></Relationships>
</file>

<file path=customXml/_rels/item245.xml.rels><?xml version="1.0" encoding="UTF-8" standalone="yes"?>
<Relationships xmlns="http://schemas.openxmlformats.org/package/2006/relationships"><Relationship Id="rId1" Type="http://schemas.openxmlformats.org/officeDocument/2006/relationships/customXmlProps" Target="itemProps245.xml"/></Relationships>
</file>

<file path=customXml/_rels/item2450.xml.rels><?xml version="1.0" encoding="UTF-8" standalone="yes"?>
<Relationships xmlns="http://schemas.openxmlformats.org/package/2006/relationships"><Relationship Id="rId1" Type="http://schemas.openxmlformats.org/officeDocument/2006/relationships/customXmlProps" Target="itemProps2450.xml"/></Relationships>
</file>

<file path=customXml/_rels/item2451.xml.rels><?xml version="1.0" encoding="UTF-8" standalone="yes"?>
<Relationships xmlns="http://schemas.openxmlformats.org/package/2006/relationships"><Relationship Id="rId1" Type="http://schemas.openxmlformats.org/officeDocument/2006/relationships/customXmlProps" Target="itemProps2451.xml"/></Relationships>
</file>

<file path=customXml/_rels/item2452.xml.rels><?xml version="1.0" encoding="UTF-8" standalone="yes"?>
<Relationships xmlns="http://schemas.openxmlformats.org/package/2006/relationships"><Relationship Id="rId1" Type="http://schemas.openxmlformats.org/officeDocument/2006/relationships/customXmlProps" Target="itemProps2452.xml"/></Relationships>
</file>

<file path=customXml/_rels/item2453.xml.rels><?xml version="1.0" encoding="UTF-8" standalone="yes"?>
<Relationships xmlns="http://schemas.openxmlformats.org/package/2006/relationships"><Relationship Id="rId1" Type="http://schemas.openxmlformats.org/officeDocument/2006/relationships/customXmlProps" Target="itemProps2453.xml"/></Relationships>
</file>

<file path=customXml/_rels/item2454.xml.rels><?xml version="1.0" encoding="UTF-8" standalone="yes"?>
<Relationships xmlns="http://schemas.openxmlformats.org/package/2006/relationships"><Relationship Id="rId1" Type="http://schemas.openxmlformats.org/officeDocument/2006/relationships/customXmlProps" Target="itemProps2454.xml"/></Relationships>
</file>

<file path=customXml/_rels/item2455.xml.rels><?xml version="1.0" encoding="UTF-8" standalone="yes"?>
<Relationships xmlns="http://schemas.openxmlformats.org/package/2006/relationships"><Relationship Id="rId1" Type="http://schemas.openxmlformats.org/officeDocument/2006/relationships/customXmlProps" Target="itemProps2455.xml"/></Relationships>
</file>

<file path=customXml/_rels/item2456.xml.rels><?xml version="1.0" encoding="UTF-8" standalone="yes"?>
<Relationships xmlns="http://schemas.openxmlformats.org/package/2006/relationships"><Relationship Id="rId1" Type="http://schemas.openxmlformats.org/officeDocument/2006/relationships/customXmlProps" Target="itemProps2456.xml"/></Relationships>
</file>

<file path=customXml/_rels/item2457.xml.rels><?xml version="1.0" encoding="UTF-8" standalone="yes"?>
<Relationships xmlns="http://schemas.openxmlformats.org/package/2006/relationships"><Relationship Id="rId1" Type="http://schemas.openxmlformats.org/officeDocument/2006/relationships/customXmlProps" Target="itemProps2457.xml"/></Relationships>
</file>

<file path=customXml/_rels/item2458.xml.rels><?xml version="1.0" encoding="UTF-8" standalone="yes"?>
<Relationships xmlns="http://schemas.openxmlformats.org/package/2006/relationships"><Relationship Id="rId1" Type="http://schemas.openxmlformats.org/officeDocument/2006/relationships/customXmlProps" Target="itemProps2458.xml"/></Relationships>
</file>

<file path=customXml/_rels/item2459.xml.rels><?xml version="1.0" encoding="UTF-8" standalone="yes"?>
<Relationships xmlns="http://schemas.openxmlformats.org/package/2006/relationships"><Relationship Id="rId1" Type="http://schemas.openxmlformats.org/officeDocument/2006/relationships/customXmlProps" Target="itemProps2459.xml"/></Relationships>
</file>

<file path=customXml/_rels/item246.xml.rels><?xml version="1.0" encoding="UTF-8" standalone="yes"?>
<Relationships xmlns="http://schemas.openxmlformats.org/package/2006/relationships"><Relationship Id="rId1" Type="http://schemas.openxmlformats.org/officeDocument/2006/relationships/customXmlProps" Target="itemProps246.xml"/></Relationships>
</file>

<file path=customXml/_rels/item2460.xml.rels><?xml version="1.0" encoding="UTF-8" standalone="yes"?>
<Relationships xmlns="http://schemas.openxmlformats.org/package/2006/relationships"><Relationship Id="rId1" Type="http://schemas.openxmlformats.org/officeDocument/2006/relationships/customXmlProps" Target="itemProps2460.xml"/></Relationships>
</file>

<file path=customXml/_rels/item2461.xml.rels><?xml version="1.0" encoding="UTF-8" standalone="yes"?>
<Relationships xmlns="http://schemas.openxmlformats.org/package/2006/relationships"><Relationship Id="rId1" Type="http://schemas.openxmlformats.org/officeDocument/2006/relationships/customXmlProps" Target="itemProps2461.xml"/></Relationships>
</file>

<file path=customXml/_rels/item2462.xml.rels><?xml version="1.0" encoding="UTF-8" standalone="yes"?>
<Relationships xmlns="http://schemas.openxmlformats.org/package/2006/relationships"><Relationship Id="rId1" Type="http://schemas.openxmlformats.org/officeDocument/2006/relationships/customXmlProps" Target="itemProps2462.xml"/></Relationships>
</file>

<file path=customXml/_rels/item2463.xml.rels><?xml version="1.0" encoding="UTF-8" standalone="yes"?>
<Relationships xmlns="http://schemas.openxmlformats.org/package/2006/relationships"><Relationship Id="rId1" Type="http://schemas.openxmlformats.org/officeDocument/2006/relationships/customXmlProps" Target="itemProps2463.xml"/></Relationships>
</file>

<file path=customXml/_rels/item2464.xml.rels><?xml version="1.0" encoding="UTF-8" standalone="yes"?>
<Relationships xmlns="http://schemas.openxmlformats.org/package/2006/relationships"><Relationship Id="rId1" Type="http://schemas.openxmlformats.org/officeDocument/2006/relationships/customXmlProps" Target="itemProps2464.xml"/></Relationships>
</file>

<file path=customXml/_rels/item2465.xml.rels><?xml version="1.0" encoding="UTF-8" standalone="yes"?>
<Relationships xmlns="http://schemas.openxmlformats.org/package/2006/relationships"><Relationship Id="rId1" Type="http://schemas.openxmlformats.org/officeDocument/2006/relationships/customXmlProps" Target="itemProps2465.xml"/></Relationships>
</file>

<file path=customXml/_rels/item2466.xml.rels><?xml version="1.0" encoding="UTF-8" standalone="yes"?>
<Relationships xmlns="http://schemas.openxmlformats.org/package/2006/relationships"><Relationship Id="rId1" Type="http://schemas.openxmlformats.org/officeDocument/2006/relationships/customXmlProps" Target="itemProps2466.xml"/></Relationships>
</file>

<file path=customXml/_rels/item2467.xml.rels><?xml version="1.0" encoding="UTF-8" standalone="yes"?>
<Relationships xmlns="http://schemas.openxmlformats.org/package/2006/relationships"><Relationship Id="rId1" Type="http://schemas.openxmlformats.org/officeDocument/2006/relationships/customXmlProps" Target="itemProps2467.xml"/></Relationships>
</file>

<file path=customXml/_rels/item2468.xml.rels><?xml version="1.0" encoding="UTF-8" standalone="yes"?>
<Relationships xmlns="http://schemas.openxmlformats.org/package/2006/relationships"><Relationship Id="rId1" Type="http://schemas.openxmlformats.org/officeDocument/2006/relationships/customXmlProps" Target="itemProps2468.xml"/></Relationships>
</file>

<file path=customXml/_rels/item2469.xml.rels><?xml version="1.0" encoding="UTF-8" standalone="yes"?>
<Relationships xmlns="http://schemas.openxmlformats.org/package/2006/relationships"><Relationship Id="rId1" Type="http://schemas.openxmlformats.org/officeDocument/2006/relationships/customXmlProps" Target="itemProps2469.xml"/></Relationships>
</file>

<file path=customXml/_rels/item247.xml.rels><?xml version="1.0" encoding="UTF-8" standalone="yes"?>
<Relationships xmlns="http://schemas.openxmlformats.org/package/2006/relationships"><Relationship Id="rId1" Type="http://schemas.openxmlformats.org/officeDocument/2006/relationships/customXmlProps" Target="itemProps247.xml"/></Relationships>
</file>

<file path=customXml/_rels/item2470.xml.rels><?xml version="1.0" encoding="UTF-8" standalone="yes"?>
<Relationships xmlns="http://schemas.openxmlformats.org/package/2006/relationships"><Relationship Id="rId1" Type="http://schemas.openxmlformats.org/officeDocument/2006/relationships/customXmlProps" Target="itemProps2470.xml"/></Relationships>
</file>

<file path=customXml/_rels/item2471.xml.rels><?xml version="1.0" encoding="UTF-8" standalone="yes"?>
<Relationships xmlns="http://schemas.openxmlformats.org/package/2006/relationships"><Relationship Id="rId1" Type="http://schemas.openxmlformats.org/officeDocument/2006/relationships/customXmlProps" Target="itemProps2471.xml"/></Relationships>
</file>

<file path=customXml/_rels/item2472.xml.rels><?xml version="1.0" encoding="UTF-8" standalone="yes"?>
<Relationships xmlns="http://schemas.openxmlformats.org/package/2006/relationships"><Relationship Id="rId1" Type="http://schemas.openxmlformats.org/officeDocument/2006/relationships/customXmlProps" Target="itemProps2472.xml"/></Relationships>
</file>

<file path=customXml/_rels/item2473.xml.rels><?xml version="1.0" encoding="UTF-8" standalone="yes"?>
<Relationships xmlns="http://schemas.openxmlformats.org/package/2006/relationships"><Relationship Id="rId1" Type="http://schemas.openxmlformats.org/officeDocument/2006/relationships/customXmlProps" Target="itemProps2473.xml"/></Relationships>
</file>

<file path=customXml/_rels/item2474.xml.rels><?xml version="1.0" encoding="UTF-8" standalone="yes"?>
<Relationships xmlns="http://schemas.openxmlformats.org/package/2006/relationships"><Relationship Id="rId1" Type="http://schemas.openxmlformats.org/officeDocument/2006/relationships/customXmlProps" Target="itemProps2474.xml"/></Relationships>
</file>

<file path=customXml/_rels/item2475.xml.rels><?xml version="1.0" encoding="UTF-8" standalone="yes"?>
<Relationships xmlns="http://schemas.openxmlformats.org/package/2006/relationships"><Relationship Id="rId1" Type="http://schemas.openxmlformats.org/officeDocument/2006/relationships/customXmlProps" Target="itemProps2475.xml"/></Relationships>
</file>

<file path=customXml/_rels/item2476.xml.rels><?xml version="1.0" encoding="UTF-8" standalone="yes"?>
<Relationships xmlns="http://schemas.openxmlformats.org/package/2006/relationships"><Relationship Id="rId1" Type="http://schemas.openxmlformats.org/officeDocument/2006/relationships/customXmlProps" Target="itemProps2476.xml"/></Relationships>
</file>

<file path=customXml/_rels/item2477.xml.rels><?xml version="1.0" encoding="UTF-8" standalone="yes"?>
<Relationships xmlns="http://schemas.openxmlformats.org/package/2006/relationships"><Relationship Id="rId1" Type="http://schemas.openxmlformats.org/officeDocument/2006/relationships/customXmlProps" Target="itemProps2477.xml"/></Relationships>
</file>

<file path=customXml/_rels/item2478.xml.rels><?xml version="1.0" encoding="UTF-8" standalone="yes"?>
<Relationships xmlns="http://schemas.openxmlformats.org/package/2006/relationships"><Relationship Id="rId1" Type="http://schemas.openxmlformats.org/officeDocument/2006/relationships/customXmlProps" Target="itemProps2478.xml"/></Relationships>
</file>

<file path=customXml/_rels/item2479.xml.rels><?xml version="1.0" encoding="UTF-8" standalone="yes"?>
<Relationships xmlns="http://schemas.openxmlformats.org/package/2006/relationships"><Relationship Id="rId1" Type="http://schemas.openxmlformats.org/officeDocument/2006/relationships/customXmlProps" Target="itemProps2479.xml"/></Relationships>
</file>

<file path=customXml/_rels/item248.xml.rels><?xml version="1.0" encoding="UTF-8" standalone="yes"?>
<Relationships xmlns="http://schemas.openxmlformats.org/package/2006/relationships"><Relationship Id="rId1" Type="http://schemas.openxmlformats.org/officeDocument/2006/relationships/customXmlProps" Target="itemProps248.xml"/></Relationships>
</file>

<file path=customXml/_rels/item2480.xml.rels><?xml version="1.0" encoding="UTF-8" standalone="yes"?>
<Relationships xmlns="http://schemas.openxmlformats.org/package/2006/relationships"><Relationship Id="rId1" Type="http://schemas.openxmlformats.org/officeDocument/2006/relationships/customXmlProps" Target="itemProps2480.xml"/></Relationships>
</file>

<file path=customXml/_rels/item2481.xml.rels><?xml version="1.0" encoding="UTF-8" standalone="yes"?>
<Relationships xmlns="http://schemas.openxmlformats.org/package/2006/relationships"><Relationship Id="rId1" Type="http://schemas.openxmlformats.org/officeDocument/2006/relationships/customXmlProps" Target="itemProps2481.xml"/></Relationships>
</file>

<file path=customXml/_rels/item2482.xml.rels><?xml version="1.0" encoding="UTF-8" standalone="yes"?>
<Relationships xmlns="http://schemas.openxmlformats.org/package/2006/relationships"><Relationship Id="rId1" Type="http://schemas.openxmlformats.org/officeDocument/2006/relationships/customXmlProps" Target="itemProps2482.xml"/></Relationships>
</file>

<file path=customXml/_rels/item2483.xml.rels><?xml version="1.0" encoding="UTF-8" standalone="yes"?>
<Relationships xmlns="http://schemas.openxmlformats.org/package/2006/relationships"><Relationship Id="rId1" Type="http://schemas.openxmlformats.org/officeDocument/2006/relationships/customXmlProps" Target="itemProps2483.xml"/></Relationships>
</file>

<file path=customXml/_rels/item2484.xml.rels><?xml version="1.0" encoding="UTF-8" standalone="yes"?>
<Relationships xmlns="http://schemas.openxmlformats.org/package/2006/relationships"><Relationship Id="rId1" Type="http://schemas.openxmlformats.org/officeDocument/2006/relationships/customXmlProps" Target="itemProps2484.xml"/></Relationships>
</file>

<file path=customXml/_rels/item2485.xml.rels><?xml version="1.0" encoding="UTF-8" standalone="yes"?>
<Relationships xmlns="http://schemas.openxmlformats.org/package/2006/relationships"><Relationship Id="rId1" Type="http://schemas.openxmlformats.org/officeDocument/2006/relationships/customXmlProps" Target="itemProps2485.xml"/></Relationships>
</file>

<file path=customXml/_rels/item2486.xml.rels><?xml version="1.0" encoding="UTF-8" standalone="yes"?>
<Relationships xmlns="http://schemas.openxmlformats.org/package/2006/relationships"><Relationship Id="rId1" Type="http://schemas.openxmlformats.org/officeDocument/2006/relationships/customXmlProps" Target="itemProps2486.xml"/></Relationships>
</file>

<file path=customXml/_rels/item2487.xml.rels><?xml version="1.0" encoding="UTF-8" standalone="yes"?>
<Relationships xmlns="http://schemas.openxmlformats.org/package/2006/relationships"><Relationship Id="rId1" Type="http://schemas.openxmlformats.org/officeDocument/2006/relationships/customXmlProps" Target="itemProps2487.xml"/></Relationships>
</file>

<file path=customXml/_rels/item2488.xml.rels><?xml version="1.0" encoding="UTF-8" standalone="yes"?>
<Relationships xmlns="http://schemas.openxmlformats.org/package/2006/relationships"><Relationship Id="rId1" Type="http://schemas.openxmlformats.org/officeDocument/2006/relationships/customXmlProps" Target="itemProps2488.xml"/></Relationships>
</file>

<file path=customXml/_rels/item2489.xml.rels><?xml version="1.0" encoding="UTF-8" standalone="yes"?>
<Relationships xmlns="http://schemas.openxmlformats.org/package/2006/relationships"><Relationship Id="rId1" Type="http://schemas.openxmlformats.org/officeDocument/2006/relationships/customXmlProps" Target="itemProps2489.xml"/></Relationships>
</file>

<file path=customXml/_rels/item249.xml.rels><?xml version="1.0" encoding="UTF-8" standalone="yes"?>
<Relationships xmlns="http://schemas.openxmlformats.org/package/2006/relationships"><Relationship Id="rId1" Type="http://schemas.openxmlformats.org/officeDocument/2006/relationships/customXmlProps" Target="itemProps249.xml"/></Relationships>
</file>

<file path=customXml/_rels/item2490.xml.rels><?xml version="1.0" encoding="UTF-8" standalone="yes"?>
<Relationships xmlns="http://schemas.openxmlformats.org/package/2006/relationships"><Relationship Id="rId1" Type="http://schemas.openxmlformats.org/officeDocument/2006/relationships/customXmlProps" Target="itemProps2490.xml"/></Relationships>
</file>

<file path=customXml/_rels/item2491.xml.rels><?xml version="1.0" encoding="UTF-8" standalone="yes"?>
<Relationships xmlns="http://schemas.openxmlformats.org/package/2006/relationships"><Relationship Id="rId1" Type="http://schemas.openxmlformats.org/officeDocument/2006/relationships/customXmlProps" Target="itemProps2491.xml"/></Relationships>
</file>

<file path=customXml/_rels/item2492.xml.rels><?xml version="1.0" encoding="UTF-8" standalone="yes"?>
<Relationships xmlns="http://schemas.openxmlformats.org/package/2006/relationships"><Relationship Id="rId1" Type="http://schemas.openxmlformats.org/officeDocument/2006/relationships/customXmlProps" Target="itemProps2492.xml"/></Relationships>
</file>

<file path=customXml/_rels/item2493.xml.rels><?xml version="1.0" encoding="UTF-8" standalone="yes"?>
<Relationships xmlns="http://schemas.openxmlformats.org/package/2006/relationships"><Relationship Id="rId1" Type="http://schemas.openxmlformats.org/officeDocument/2006/relationships/customXmlProps" Target="itemProps2493.xml"/></Relationships>
</file>

<file path=customXml/_rels/item2494.xml.rels><?xml version="1.0" encoding="UTF-8" standalone="yes"?>
<Relationships xmlns="http://schemas.openxmlformats.org/package/2006/relationships"><Relationship Id="rId1" Type="http://schemas.openxmlformats.org/officeDocument/2006/relationships/customXmlProps" Target="itemProps2494.xml"/></Relationships>
</file>

<file path=customXml/_rels/item2495.xml.rels><?xml version="1.0" encoding="UTF-8" standalone="yes"?>
<Relationships xmlns="http://schemas.openxmlformats.org/package/2006/relationships"><Relationship Id="rId1" Type="http://schemas.openxmlformats.org/officeDocument/2006/relationships/customXmlProps" Target="itemProps2495.xml"/></Relationships>
</file>

<file path=customXml/_rels/item2496.xml.rels><?xml version="1.0" encoding="UTF-8" standalone="yes"?>
<Relationships xmlns="http://schemas.openxmlformats.org/package/2006/relationships"><Relationship Id="rId1" Type="http://schemas.openxmlformats.org/officeDocument/2006/relationships/customXmlProps" Target="itemProps2496.xml"/></Relationships>
</file>

<file path=customXml/_rels/item2497.xml.rels><?xml version="1.0" encoding="UTF-8" standalone="yes"?>
<Relationships xmlns="http://schemas.openxmlformats.org/package/2006/relationships"><Relationship Id="rId1" Type="http://schemas.openxmlformats.org/officeDocument/2006/relationships/customXmlProps" Target="itemProps2497.xml"/></Relationships>
</file>

<file path=customXml/_rels/item2498.xml.rels><?xml version="1.0" encoding="UTF-8" standalone="yes"?>
<Relationships xmlns="http://schemas.openxmlformats.org/package/2006/relationships"><Relationship Id="rId1" Type="http://schemas.openxmlformats.org/officeDocument/2006/relationships/customXmlProps" Target="itemProps2498.xml"/></Relationships>
</file>

<file path=customXml/_rels/item2499.xml.rels><?xml version="1.0" encoding="UTF-8" standalone="yes"?>
<Relationships xmlns="http://schemas.openxmlformats.org/package/2006/relationships"><Relationship Id="rId1" Type="http://schemas.openxmlformats.org/officeDocument/2006/relationships/customXmlProps" Target="itemProps2499.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50.xml.rels><?xml version="1.0" encoding="UTF-8" standalone="yes"?>
<Relationships xmlns="http://schemas.openxmlformats.org/package/2006/relationships"><Relationship Id="rId1" Type="http://schemas.openxmlformats.org/officeDocument/2006/relationships/customXmlProps" Target="itemProps250.xml"/></Relationships>
</file>

<file path=customXml/_rels/item2500.xml.rels><?xml version="1.0" encoding="UTF-8" standalone="yes"?>
<Relationships xmlns="http://schemas.openxmlformats.org/package/2006/relationships"><Relationship Id="rId1" Type="http://schemas.openxmlformats.org/officeDocument/2006/relationships/customXmlProps" Target="itemProps2500.xml"/></Relationships>
</file>

<file path=customXml/_rels/item2501.xml.rels><?xml version="1.0" encoding="UTF-8" standalone="yes"?>
<Relationships xmlns="http://schemas.openxmlformats.org/package/2006/relationships"><Relationship Id="rId1" Type="http://schemas.openxmlformats.org/officeDocument/2006/relationships/customXmlProps" Target="itemProps2501.xml"/></Relationships>
</file>

<file path=customXml/_rels/item2502.xml.rels><?xml version="1.0" encoding="UTF-8" standalone="yes"?>
<Relationships xmlns="http://schemas.openxmlformats.org/package/2006/relationships"><Relationship Id="rId1" Type="http://schemas.openxmlformats.org/officeDocument/2006/relationships/customXmlProps" Target="itemProps2502.xml"/></Relationships>
</file>

<file path=customXml/_rels/item2503.xml.rels><?xml version="1.0" encoding="UTF-8" standalone="yes"?>
<Relationships xmlns="http://schemas.openxmlformats.org/package/2006/relationships"><Relationship Id="rId1" Type="http://schemas.openxmlformats.org/officeDocument/2006/relationships/customXmlProps" Target="itemProps2503.xml"/></Relationships>
</file>

<file path=customXml/_rels/item2504.xml.rels><?xml version="1.0" encoding="UTF-8" standalone="yes"?>
<Relationships xmlns="http://schemas.openxmlformats.org/package/2006/relationships"><Relationship Id="rId1" Type="http://schemas.openxmlformats.org/officeDocument/2006/relationships/customXmlProps" Target="itemProps2504.xml"/></Relationships>
</file>

<file path=customXml/_rels/item2505.xml.rels><?xml version="1.0" encoding="UTF-8" standalone="yes"?>
<Relationships xmlns="http://schemas.openxmlformats.org/package/2006/relationships"><Relationship Id="rId1" Type="http://schemas.openxmlformats.org/officeDocument/2006/relationships/customXmlProps" Target="itemProps2505.xml"/></Relationships>
</file>

<file path=customXml/_rels/item2506.xml.rels><?xml version="1.0" encoding="UTF-8" standalone="yes"?>
<Relationships xmlns="http://schemas.openxmlformats.org/package/2006/relationships"><Relationship Id="rId1" Type="http://schemas.openxmlformats.org/officeDocument/2006/relationships/customXmlProps" Target="itemProps2506.xml"/></Relationships>
</file>

<file path=customXml/_rels/item2507.xml.rels><?xml version="1.0" encoding="UTF-8" standalone="yes"?>
<Relationships xmlns="http://schemas.openxmlformats.org/package/2006/relationships"><Relationship Id="rId1" Type="http://schemas.openxmlformats.org/officeDocument/2006/relationships/customXmlProps" Target="itemProps2507.xml"/></Relationships>
</file>

<file path=customXml/_rels/item2508.xml.rels><?xml version="1.0" encoding="UTF-8" standalone="yes"?>
<Relationships xmlns="http://schemas.openxmlformats.org/package/2006/relationships"><Relationship Id="rId1" Type="http://schemas.openxmlformats.org/officeDocument/2006/relationships/customXmlProps" Target="itemProps2508.xml"/></Relationships>
</file>

<file path=customXml/_rels/item2509.xml.rels><?xml version="1.0" encoding="UTF-8" standalone="yes"?>
<Relationships xmlns="http://schemas.openxmlformats.org/package/2006/relationships"><Relationship Id="rId1" Type="http://schemas.openxmlformats.org/officeDocument/2006/relationships/customXmlProps" Target="itemProps2509.xml"/></Relationships>
</file>

<file path=customXml/_rels/item251.xml.rels><?xml version="1.0" encoding="UTF-8" standalone="yes"?>
<Relationships xmlns="http://schemas.openxmlformats.org/package/2006/relationships"><Relationship Id="rId1" Type="http://schemas.openxmlformats.org/officeDocument/2006/relationships/customXmlProps" Target="itemProps251.xml"/></Relationships>
</file>

<file path=customXml/_rels/item2510.xml.rels><?xml version="1.0" encoding="UTF-8" standalone="yes"?>
<Relationships xmlns="http://schemas.openxmlformats.org/package/2006/relationships"><Relationship Id="rId1" Type="http://schemas.openxmlformats.org/officeDocument/2006/relationships/customXmlProps" Target="itemProps2510.xml"/></Relationships>
</file>

<file path=customXml/_rels/item2511.xml.rels><?xml version="1.0" encoding="UTF-8" standalone="yes"?>
<Relationships xmlns="http://schemas.openxmlformats.org/package/2006/relationships"><Relationship Id="rId1" Type="http://schemas.openxmlformats.org/officeDocument/2006/relationships/customXmlProps" Target="itemProps2511.xml"/></Relationships>
</file>

<file path=customXml/_rels/item2512.xml.rels><?xml version="1.0" encoding="UTF-8" standalone="yes"?>
<Relationships xmlns="http://schemas.openxmlformats.org/package/2006/relationships"><Relationship Id="rId1" Type="http://schemas.openxmlformats.org/officeDocument/2006/relationships/customXmlProps" Target="itemProps2512.xml"/></Relationships>
</file>

<file path=customXml/_rels/item2513.xml.rels><?xml version="1.0" encoding="UTF-8" standalone="yes"?>
<Relationships xmlns="http://schemas.openxmlformats.org/package/2006/relationships"><Relationship Id="rId1" Type="http://schemas.openxmlformats.org/officeDocument/2006/relationships/customXmlProps" Target="itemProps2513.xml"/></Relationships>
</file>

<file path=customXml/_rels/item2514.xml.rels><?xml version="1.0" encoding="UTF-8" standalone="yes"?>
<Relationships xmlns="http://schemas.openxmlformats.org/package/2006/relationships"><Relationship Id="rId1" Type="http://schemas.openxmlformats.org/officeDocument/2006/relationships/customXmlProps" Target="itemProps2514.xml"/></Relationships>
</file>

<file path=customXml/_rels/item2515.xml.rels><?xml version="1.0" encoding="UTF-8" standalone="yes"?>
<Relationships xmlns="http://schemas.openxmlformats.org/package/2006/relationships"><Relationship Id="rId1" Type="http://schemas.openxmlformats.org/officeDocument/2006/relationships/customXmlProps" Target="itemProps2515.xml"/></Relationships>
</file>

<file path=customXml/_rels/item2516.xml.rels><?xml version="1.0" encoding="UTF-8" standalone="yes"?>
<Relationships xmlns="http://schemas.openxmlformats.org/package/2006/relationships"><Relationship Id="rId1" Type="http://schemas.openxmlformats.org/officeDocument/2006/relationships/customXmlProps" Target="itemProps2516.xml"/></Relationships>
</file>

<file path=customXml/_rels/item2517.xml.rels><?xml version="1.0" encoding="UTF-8" standalone="yes"?>
<Relationships xmlns="http://schemas.openxmlformats.org/package/2006/relationships"><Relationship Id="rId1" Type="http://schemas.openxmlformats.org/officeDocument/2006/relationships/customXmlProps" Target="itemProps2517.xml"/></Relationships>
</file>

<file path=customXml/_rels/item2518.xml.rels><?xml version="1.0" encoding="UTF-8" standalone="yes"?>
<Relationships xmlns="http://schemas.openxmlformats.org/package/2006/relationships"><Relationship Id="rId1" Type="http://schemas.openxmlformats.org/officeDocument/2006/relationships/customXmlProps" Target="itemProps2518.xml"/></Relationships>
</file>

<file path=customXml/_rels/item2519.xml.rels><?xml version="1.0" encoding="UTF-8" standalone="yes"?>
<Relationships xmlns="http://schemas.openxmlformats.org/package/2006/relationships"><Relationship Id="rId1" Type="http://schemas.openxmlformats.org/officeDocument/2006/relationships/customXmlProps" Target="itemProps2519.xml"/></Relationships>
</file>

<file path=customXml/_rels/item252.xml.rels><?xml version="1.0" encoding="UTF-8" standalone="yes"?>
<Relationships xmlns="http://schemas.openxmlformats.org/package/2006/relationships"><Relationship Id="rId1" Type="http://schemas.openxmlformats.org/officeDocument/2006/relationships/customXmlProps" Target="itemProps252.xml"/></Relationships>
</file>

<file path=customXml/_rels/item2520.xml.rels><?xml version="1.0" encoding="UTF-8" standalone="yes"?>
<Relationships xmlns="http://schemas.openxmlformats.org/package/2006/relationships"><Relationship Id="rId1" Type="http://schemas.openxmlformats.org/officeDocument/2006/relationships/customXmlProps" Target="itemProps2520.xml"/></Relationships>
</file>

<file path=customXml/_rels/item2521.xml.rels><?xml version="1.0" encoding="UTF-8" standalone="yes"?>
<Relationships xmlns="http://schemas.openxmlformats.org/package/2006/relationships"><Relationship Id="rId1" Type="http://schemas.openxmlformats.org/officeDocument/2006/relationships/customXmlProps" Target="itemProps2521.xml"/></Relationships>
</file>

<file path=customXml/_rels/item2522.xml.rels><?xml version="1.0" encoding="UTF-8" standalone="yes"?>
<Relationships xmlns="http://schemas.openxmlformats.org/package/2006/relationships"><Relationship Id="rId1" Type="http://schemas.openxmlformats.org/officeDocument/2006/relationships/customXmlProps" Target="itemProps2522.xml"/></Relationships>
</file>

<file path=customXml/_rels/item2523.xml.rels><?xml version="1.0" encoding="UTF-8" standalone="yes"?>
<Relationships xmlns="http://schemas.openxmlformats.org/package/2006/relationships"><Relationship Id="rId1" Type="http://schemas.openxmlformats.org/officeDocument/2006/relationships/customXmlProps" Target="itemProps2523.xml"/></Relationships>
</file>

<file path=customXml/_rels/item2524.xml.rels><?xml version="1.0" encoding="UTF-8" standalone="yes"?>
<Relationships xmlns="http://schemas.openxmlformats.org/package/2006/relationships"><Relationship Id="rId1" Type="http://schemas.openxmlformats.org/officeDocument/2006/relationships/customXmlProps" Target="itemProps2524.xml"/></Relationships>
</file>

<file path=customXml/_rels/item2525.xml.rels><?xml version="1.0" encoding="UTF-8" standalone="yes"?>
<Relationships xmlns="http://schemas.openxmlformats.org/package/2006/relationships"><Relationship Id="rId1" Type="http://schemas.openxmlformats.org/officeDocument/2006/relationships/customXmlProps" Target="itemProps2525.xml"/></Relationships>
</file>

<file path=customXml/_rels/item2526.xml.rels><?xml version="1.0" encoding="UTF-8" standalone="yes"?>
<Relationships xmlns="http://schemas.openxmlformats.org/package/2006/relationships"><Relationship Id="rId1" Type="http://schemas.openxmlformats.org/officeDocument/2006/relationships/customXmlProps" Target="itemProps2526.xml"/></Relationships>
</file>

<file path=customXml/_rels/item2527.xml.rels><?xml version="1.0" encoding="UTF-8" standalone="yes"?>
<Relationships xmlns="http://schemas.openxmlformats.org/package/2006/relationships"><Relationship Id="rId1" Type="http://schemas.openxmlformats.org/officeDocument/2006/relationships/customXmlProps" Target="itemProps2527.xml"/></Relationships>
</file>

<file path=customXml/_rels/item2528.xml.rels><?xml version="1.0" encoding="UTF-8" standalone="yes"?>
<Relationships xmlns="http://schemas.openxmlformats.org/package/2006/relationships"><Relationship Id="rId1" Type="http://schemas.openxmlformats.org/officeDocument/2006/relationships/customXmlProps" Target="itemProps2528.xml"/></Relationships>
</file>

<file path=customXml/_rels/item2529.xml.rels><?xml version="1.0" encoding="UTF-8" standalone="yes"?>
<Relationships xmlns="http://schemas.openxmlformats.org/package/2006/relationships"><Relationship Id="rId1" Type="http://schemas.openxmlformats.org/officeDocument/2006/relationships/customXmlProps" Target="itemProps2529.xml"/></Relationships>
</file>

<file path=customXml/_rels/item253.xml.rels><?xml version="1.0" encoding="UTF-8" standalone="yes"?>
<Relationships xmlns="http://schemas.openxmlformats.org/package/2006/relationships"><Relationship Id="rId1" Type="http://schemas.openxmlformats.org/officeDocument/2006/relationships/customXmlProps" Target="itemProps253.xml"/></Relationships>
</file>

<file path=customXml/_rels/item2530.xml.rels><?xml version="1.0" encoding="UTF-8" standalone="yes"?>
<Relationships xmlns="http://schemas.openxmlformats.org/package/2006/relationships"><Relationship Id="rId1" Type="http://schemas.openxmlformats.org/officeDocument/2006/relationships/customXmlProps" Target="itemProps2530.xml"/></Relationships>
</file>

<file path=customXml/_rels/item2531.xml.rels><?xml version="1.0" encoding="UTF-8" standalone="yes"?>
<Relationships xmlns="http://schemas.openxmlformats.org/package/2006/relationships"><Relationship Id="rId1" Type="http://schemas.openxmlformats.org/officeDocument/2006/relationships/customXmlProps" Target="itemProps2531.xml"/></Relationships>
</file>

<file path=customXml/_rels/item2532.xml.rels><?xml version="1.0" encoding="UTF-8" standalone="yes"?>
<Relationships xmlns="http://schemas.openxmlformats.org/package/2006/relationships"><Relationship Id="rId1" Type="http://schemas.openxmlformats.org/officeDocument/2006/relationships/customXmlProps" Target="itemProps2532.xml"/></Relationships>
</file>

<file path=customXml/_rels/item2533.xml.rels><?xml version="1.0" encoding="UTF-8" standalone="yes"?>
<Relationships xmlns="http://schemas.openxmlformats.org/package/2006/relationships"><Relationship Id="rId1" Type="http://schemas.openxmlformats.org/officeDocument/2006/relationships/customXmlProps" Target="itemProps2533.xml"/></Relationships>
</file>

<file path=customXml/_rels/item2534.xml.rels><?xml version="1.0" encoding="UTF-8" standalone="yes"?>
<Relationships xmlns="http://schemas.openxmlformats.org/package/2006/relationships"><Relationship Id="rId1" Type="http://schemas.openxmlformats.org/officeDocument/2006/relationships/customXmlProps" Target="itemProps2534.xml"/></Relationships>
</file>

<file path=customXml/_rels/item2535.xml.rels><?xml version="1.0" encoding="UTF-8" standalone="yes"?>
<Relationships xmlns="http://schemas.openxmlformats.org/package/2006/relationships"><Relationship Id="rId1" Type="http://schemas.openxmlformats.org/officeDocument/2006/relationships/customXmlProps" Target="itemProps2535.xml"/></Relationships>
</file>

<file path=customXml/_rels/item2536.xml.rels><?xml version="1.0" encoding="UTF-8" standalone="yes"?>
<Relationships xmlns="http://schemas.openxmlformats.org/package/2006/relationships"><Relationship Id="rId1" Type="http://schemas.openxmlformats.org/officeDocument/2006/relationships/customXmlProps" Target="itemProps2536.xml"/></Relationships>
</file>

<file path=customXml/_rels/item2537.xml.rels><?xml version="1.0" encoding="UTF-8" standalone="yes"?>
<Relationships xmlns="http://schemas.openxmlformats.org/package/2006/relationships"><Relationship Id="rId1" Type="http://schemas.openxmlformats.org/officeDocument/2006/relationships/customXmlProps" Target="itemProps2537.xml"/></Relationships>
</file>

<file path=customXml/_rels/item2538.xml.rels><?xml version="1.0" encoding="UTF-8" standalone="yes"?>
<Relationships xmlns="http://schemas.openxmlformats.org/package/2006/relationships"><Relationship Id="rId1" Type="http://schemas.openxmlformats.org/officeDocument/2006/relationships/customXmlProps" Target="itemProps2538.xml"/></Relationships>
</file>

<file path=customXml/_rels/item2539.xml.rels><?xml version="1.0" encoding="UTF-8" standalone="yes"?>
<Relationships xmlns="http://schemas.openxmlformats.org/package/2006/relationships"><Relationship Id="rId1" Type="http://schemas.openxmlformats.org/officeDocument/2006/relationships/customXmlProps" Target="itemProps2539.xml"/></Relationships>
</file>

<file path=customXml/_rels/item254.xml.rels><?xml version="1.0" encoding="UTF-8" standalone="yes"?>
<Relationships xmlns="http://schemas.openxmlformats.org/package/2006/relationships"><Relationship Id="rId1" Type="http://schemas.openxmlformats.org/officeDocument/2006/relationships/customXmlProps" Target="itemProps254.xml"/></Relationships>
</file>

<file path=customXml/_rels/item2540.xml.rels><?xml version="1.0" encoding="UTF-8" standalone="yes"?>
<Relationships xmlns="http://schemas.openxmlformats.org/package/2006/relationships"><Relationship Id="rId1" Type="http://schemas.openxmlformats.org/officeDocument/2006/relationships/customXmlProps" Target="itemProps2540.xml"/></Relationships>
</file>

<file path=customXml/_rels/item2541.xml.rels><?xml version="1.0" encoding="UTF-8" standalone="yes"?>
<Relationships xmlns="http://schemas.openxmlformats.org/package/2006/relationships"><Relationship Id="rId1" Type="http://schemas.openxmlformats.org/officeDocument/2006/relationships/customXmlProps" Target="itemProps2541.xml"/></Relationships>
</file>

<file path=customXml/_rels/item2542.xml.rels><?xml version="1.0" encoding="UTF-8" standalone="yes"?>
<Relationships xmlns="http://schemas.openxmlformats.org/package/2006/relationships"><Relationship Id="rId1" Type="http://schemas.openxmlformats.org/officeDocument/2006/relationships/customXmlProps" Target="itemProps2542.xml"/></Relationships>
</file>

<file path=customXml/_rels/item2543.xml.rels><?xml version="1.0" encoding="UTF-8" standalone="yes"?>
<Relationships xmlns="http://schemas.openxmlformats.org/package/2006/relationships"><Relationship Id="rId1" Type="http://schemas.openxmlformats.org/officeDocument/2006/relationships/customXmlProps" Target="itemProps2543.xml"/></Relationships>
</file>

<file path=customXml/_rels/item2544.xml.rels><?xml version="1.0" encoding="UTF-8" standalone="yes"?>
<Relationships xmlns="http://schemas.openxmlformats.org/package/2006/relationships"><Relationship Id="rId1" Type="http://schemas.openxmlformats.org/officeDocument/2006/relationships/customXmlProps" Target="itemProps2544.xml"/></Relationships>
</file>

<file path=customXml/_rels/item2545.xml.rels><?xml version="1.0" encoding="UTF-8" standalone="yes"?>
<Relationships xmlns="http://schemas.openxmlformats.org/package/2006/relationships"><Relationship Id="rId1" Type="http://schemas.openxmlformats.org/officeDocument/2006/relationships/customXmlProps" Target="itemProps2545.xml"/></Relationships>
</file>

<file path=customXml/_rels/item2546.xml.rels><?xml version="1.0" encoding="UTF-8" standalone="yes"?>
<Relationships xmlns="http://schemas.openxmlformats.org/package/2006/relationships"><Relationship Id="rId1" Type="http://schemas.openxmlformats.org/officeDocument/2006/relationships/customXmlProps" Target="itemProps2546.xml"/></Relationships>
</file>

<file path=customXml/_rels/item2547.xml.rels><?xml version="1.0" encoding="UTF-8" standalone="yes"?>
<Relationships xmlns="http://schemas.openxmlformats.org/package/2006/relationships"><Relationship Id="rId1" Type="http://schemas.openxmlformats.org/officeDocument/2006/relationships/customXmlProps" Target="itemProps2547.xml"/></Relationships>
</file>

<file path=customXml/_rels/item2548.xml.rels><?xml version="1.0" encoding="UTF-8" standalone="yes"?>
<Relationships xmlns="http://schemas.openxmlformats.org/package/2006/relationships"><Relationship Id="rId1" Type="http://schemas.openxmlformats.org/officeDocument/2006/relationships/customXmlProps" Target="itemProps2548.xml"/></Relationships>
</file>

<file path=customXml/_rels/item2549.xml.rels><?xml version="1.0" encoding="UTF-8" standalone="yes"?>
<Relationships xmlns="http://schemas.openxmlformats.org/package/2006/relationships"><Relationship Id="rId1" Type="http://schemas.openxmlformats.org/officeDocument/2006/relationships/customXmlProps" Target="itemProps2549.xml"/></Relationships>
</file>

<file path=customXml/_rels/item255.xml.rels><?xml version="1.0" encoding="UTF-8" standalone="yes"?>
<Relationships xmlns="http://schemas.openxmlformats.org/package/2006/relationships"><Relationship Id="rId1" Type="http://schemas.openxmlformats.org/officeDocument/2006/relationships/customXmlProps" Target="itemProps255.xml"/></Relationships>
</file>

<file path=customXml/_rels/item2550.xml.rels><?xml version="1.0" encoding="UTF-8" standalone="yes"?>
<Relationships xmlns="http://schemas.openxmlformats.org/package/2006/relationships"><Relationship Id="rId1" Type="http://schemas.openxmlformats.org/officeDocument/2006/relationships/customXmlProps" Target="itemProps2550.xml"/></Relationships>
</file>

<file path=customXml/_rels/item2551.xml.rels><?xml version="1.0" encoding="UTF-8" standalone="yes"?>
<Relationships xmlns="http://schemas.openxmlformats.org/package/2006/relationships"><Relationship Id="rId1" Type="http://schemas.openxmlformats.org/officeDocument/2006/relationships/customXmlProps" Target="itemProps2551.xml"/></Relationships>
</file>

<file path=customXml/_rels/item2552.xml.rels><?xml version="1.0" encoding="UTF-8" standalone="yes"?>
<Relationships xmlns="http://schemas.openxmlformats.org/package/2006/relationships"><Relationship Id="rId1" Type="http://schemas.openxmlformats.org/officeDocument/2006/relationships/customXmlProps" Target="itemProps2552.xml"/></Relationships>
</file>

<file path=customXml/_rels/item2553.xml.rels><?xml version="1.0" encoding="UTF-8" standalone="yes"?>
<Relationships xmlns="http://schemas.openxmlformats.org/package/2006/relationships"><Relationship Id="rId1" Type="http://schemas.openxmlformats.org/officeDocument/2006/relationships/customXmlProps" Target="itemProps2553.xml"/></Relationships>
</file>

<file path=customXml/_rels/item2554.xml.rels><?xml version="1.0" encoding="UTF-8" standalone="yes"?>
<Relationships xmlns="http://schemas.openxmlformats.org/package/2006/relationships"><Relationship Id="rId1" Type="http://schemas.openxmlformats.org/officeDocument/2006/relationships/customXmlProps" Target="itemProps2554.xml"/></Relationships>
</file>

<file path=customXml/_rels/item2555.xml.rels><?xml version="1.0" encoding="UTF-8" standalone="yes"?>
<Relationships xmlns="http://schemas.openxmlformats.org/package/2006/relationships"><Relationship Id="rId1" Type="http://schemas.openxmlformats.org/officeDocument/2006/relationships/customXmlProps" Target="itemProps2555.xml"/></Relationships>
</file>

<file path=customXml/_rels/item2556.xml.rels><?xml version="1.0" encoding="UTF-8" standalone="yes"?>
<Relationships xmlns="http://schemas.openxmlformats.org/package/2006/relationships"><Relationship Id="rId1" Type="http://schemas.openxmlformats.org/officeDocument/2006/relationships/customXmlProps" Target="itemProps2556.xml"/></Relationships>
</file>

<file path=customXml/_rels/item2557.xml.rels><?xml version="1.0" encoding="UTF-8" standalone="yes"?>
<Relationships xmlns="http://schemas.openxmlformats.org/package/2006/relationships"><Relationship Id="rId1" Type="http://schemas.openxmlformats.org/officeDocument/2006/relationships/customXmlProps" Target="itemProps2557.xml"/></Relationships>
</file>

<file path=customXml/_rels/item2558.xml.rels><?xml version="1.0" encoding="UTF-8" standalone="yes"?>
<Relationships xmlns="http://schemas.openxmlformats.org/package/2006/relationships"><Relationship Id="rId1" Type="http://schemas.openxmlformats.org/officeDocument/2006/relationships/customXmlProps" Target="itemProps2558.xml"/></Relationships>
</file>

<file path=customXml/_rels/item2559.xml.rels><?xml version="1.0" encoding="UTF-8" standalone="yes"?>
<Relationships xmlns="http://schemas.openxmlformats.org/package/2006/relationships"><Relationship Id="rId1" Type="http://schemas.openxmlformats.org/officeDocument/2006/relationships/customXmlProps" Target="itemProps2559.xml"/></Relationships>
</file>

<file path=customXml/_rels/item256.xml.rels><?xml version="1.0" encoding="UTF-8" standalone="yes"?>
<Relationships xmlns="http://schemas.openxmlformats.org/package/2006/relationships"><Relationship Id="rId1" Type="http://schemas.openxmlformats.org/officeDocument/2006/relationships/customXmlProps" Target="itemProps256.xml"/></Relationships>
</file>

<file path=customXml/_rels/item2560.xml.rels><?xml version="1.0" encoding="UTF-8" standalone="yes"?>
<Relationships xmlns="http://schemas.openxmlformats.org/package/2006/relationships"><Relationship Id="rId1" Type="http://schemas.openxmlformats.org/officeDocument/2006/relationships/customXmlProps" Target="itemProps2560.xml"/></Relationships>
</file>

<file path=customXml/_rels/item2561.xml.rels><?xml version="1.0" encoding="UTF-8" standalone="yes"?>
<Relationships xmlns="http://schemas.openxmlformats.org/package/2006/relationships"><Relationship Id="rId1" Type="http://schemas.openxmlformats.org/officeDocument/2006/relationships/customXmlProps" Target="itemProps2561.xml"/></Relationships>
</file>

<file path=customXml/_rels/item2562.xml.rels><?xml version="1.0" encoding="UTF-8" standalone="yes"?>
<Relationships xmlns="http://schemas.openxmlformats.org/package/2006/relationships"><Relationship Id="rId1" Type="http://schemas.openxmlformats.org/officeDocument/2006/relationships/customXmlProps" Target="itemProps2562.xml"/></Relationships>
</file>

<file path=customXml/_rels/item2563.xml.rels><?xml version="1.0" encoding="UTF-8" standalone="yes"?>
<Relationships xmlns="http://schemas.openxmlformats.org/package/2006/relationships"><Relationship Id="rId1" Type="http://schemas.openxmlformats.org/officeDocument/2006/relationships/customXmlProps" Target="itemProps2563.xml"/></Relationships>
</file>

<file path=customXml/_rels/item2564.xml.rels><?xml version="1.0" encoding="UTF-8" standalone="yes"?>
<Relationships xmlns="http://schemas.openxmlformats.org/package/2006/relationships"><Relationship Id="rId1" Type="http://schemas.openxmlformats.org/officeDocument/2006/relationships/customXmlProps" Target="itemProps2564.xml"/></Relationships>
</file>

<file path=customXml/_rels/item2565.xml.rels><?xml version="1.0" encoding="UTF-8" standalone="yes"?>
<Relationships xmlns="http://schemas.openxmlformats.org/package/2006/relationships"><Relationship Id="rId1" Type="http://schemas.openxmlformats.org/officeDocument/2006/relationships/customXmlProps" Target="itemProps2565.xml"/></Relationships>
</file>

<file path=customXml/_rels/item2566.xml.rels><?xml version="1.0" encoding="UTF-8" standalone="yes"?>
<Relationships xmlns="http://schemas.openxmlformats.org/package/2006/relationships"><Relationship Id="rId1" Type="http://schemas.openxmlformats.org/officeDocument/2006/relationships/customXmlProps" Target="itemProps2566.xml"/></Relationships>
</file>

<file path=customXml/_rels/item2567.xml.rels><?xml version="1.0" encoding="UTF-8" standalone="yes"?>
<Relationships xmlns="http://schemas.openxmlformats.org/package/2006/relationships"><Relationship Id="rId1" Type="http://schemas.openxmlformats.org/officeDocument/2006/relationships/customXmlProps" Target="itemProps2567.xml"/></Relationships>
</file>

<file path=customXml/_rels/item2568.xml.rels><?xml version="1.0" encoding="UTF-8" standalone="yes"?>
<Relationships xmlns="http://schemas.openxmlformats.org/package/2006/relationships"><Relationship Id="rId1" Type="http://schemas.openxmlformats.org/officeDocument/2006/relationships/customXmlProps" Target="itemProps2568.xml"/></Relationships>
</file>

<file path=customXml/_rels/item2569.xml.rels><?xml version="1.0" encoding="UTF-8" standalone="yes"?>
<Relationships xmlns="http://schemas.openxmlformats.org/package/2006/relationships"><Relationship Id="rId1" Type="http://schemas.openxmlformats.org/officeDocument/2006/relationships/customXmlProps" Target="itemProps2569.xml"/></Relationships>
</file>

<file path=customXml/_rels/item257.xml.rels><?xml version="1.0" encoding="UTF-8" standalone="yes"?>
<Relationships xmlns="http://schemas.openxmlformats.org/package/2006/relationships"><Relationship Id="rId1" Type="http://schemas.openxmlformats.org/officeDocument/2006/relationships/customXmlProps" Target="itemProps257.xml"/></Relationships>
</file>

<file path=customXml/_rels/item2570.xml.rels><?xml version="1.0" encoding="UTF-8" standalone="yes"?>
<Relationships xmlns="http://schemas.openxmlformats.org/package/2006/relationships"><Relationship Id="rId1" Type="http://schemas.openxmlformats.org/officeDocument/2006/relationships/customXmlProps" Target="itemProps2570.xml"/></Relationships>
</file>

<file path=customXml/_rels/item2571.xml.rels><?xml version="1.0" encoding="UTF-8" standalone="yes"?>
<Relationships xmlns="http://schemas.openxmlformats.org/package/2006/relationships"><Relationship Id="rId1" Type="http://schemas.openxmlformats.org/officeDocument/2006/relationships/customXmlProps" Target="itemProps2571.xml"/></Relationships>
</file>

<file path=customXml/_rels/item2572.xml.rels><?xml version="1.0" encoding="UTF-8" standalone="yes"?>
<Relationships xmlns="http://schemas.openxmlformats.org/package/2006/relationships"><Relationship Id="rId1" Type="http://schemas.openxmlformats.org/officeDocument/2006/relationships/customXmlProps" Target="itemProps2572.xml"/></Relationships>
</file>

<file path=customXml/_rels/item2573.xml.rels><?xml version="1.0" encoding="UTF-8" standalone="yes"?>
<Relationships xmlns="http://schemas.openxmlformats.org/package/2006/relationships"><Relationship Id="rId1" Type="http://schemas.openxmlformats.org/officeDocument/2006/relationships/customXmlProps" Target="itemProps2573.xml"/></Relationships>
</file>

<file path=customXml/_rels/item2574.xml.rels><?xml version="1.0" encoding="UTF-8" standalone="yes"?>
<Relationships xmlns="http://schemas.openxmlformats.org/package/2006/relationships"><Relationship Id="rId1" Type="http://schemas.openxmlformats.org/officeDocument/2006/relationships/customXmlProps" Target="itemProps2574.xml"/></Relationships>
</file>

<file path=customXml/_rels/item2575.xml.rels><?xml version="1.0" encoding="UTF-8" standalone="yes"?>
<Relationships xmlns="http://schemas.openxmlformats.org/package/2006/relationships"><Relationship Id="rId1" Type="http://schemas.openxmlformats.org/officeDocument/2006/relationships/customXmlProps" Target="itemProps2575.xml"/></Relationships>
</file>

<file path=customXml/_rels/item2576.xml.rels><?xml version="1.0" encoding="UTF-8" standalone="yes"?>
<Relationships xmlns="http://schemas.openxmlformats.org/package/2006/relationships"><Relationship Id="rId1" Type="http://schemas.openxmlformats.org/officeDocument/2006/relationships/customXmlProps" Target="itemProps2576.xml"/></Relationships>
</file>

<file path=customXml/_rels/item2577.xml.rels><?xml version="1.0" encoding="UTF-8" standalone="yes"?>
<Relationships xmlns="http://schemas.openxmlformats.org/package/2006/relationships"><Relationship Id="rId1" Type="http://schemas.openxmlformats.org/officeDocument/2006/relationships/customXmlProps" Target="itemProps2577.xml"/></Relationships>
</file>

<file path=customXml/_rels/item2578.xml.rels><?xml version="1.0" encoding="UTF-8" standalone="yes"?>
<Relationships xmlns="http://schemas.openxmlformats.org/package/2006/relationships"><Relationship Id="rId1" Type="http://schemas.openxmlformats.org/officeDocument/2006/relationships/customXmlProps" Target="itemProps2578.xml"/></Relationships>
</file>

<file path=customXml/_rels/item2579.xml.rels><?xml version="1.0" encoding="UTF-8" standalone="yes"?>
<Relationships xmlns="http://schemas.openxmlformats.org/package/2006/relationships"><Relationship Id="rId1" Type="http://schemas.openxmlformats.org/officeDocument/2006/relationships/customXmlProps" Target="itemProps2579.xml"/></Relationships>
</file>

<file path=customXml/_rels/item258.xml.rels><?xml version="1.0" encoding="UTF-8" standalone="yes"?>
<Relationships xmlns="http://schemas.openxmlformats.org/package/2006/relationships"><Relationship Id="rId1" Type="http://schemas.openxmlformats.org/officeDocument/2006/relationships/customXmlProps" Target="itemProps258.xml"/></Relationships>
</file>

<file path=customXml/_rels/item2580.xml.rels><?xml version="1.0" encoding="UTF-8" standalone="yes"?>
<Relationships xmlns="http://schemas.openxmlformats.org/package/2006/relationships"><Relationship Id="rId1" Type="http://schemas.openxmlformats.org/officeDocument/2006/relationships/customXmlProps" Target="itemProps2580.xml"/></Relationships>
</file>

<file path=customXml/_rels/item2581.xml.rels><?xml version="1.0" encoding="UTF-8" standalone="yes"?>
<Relationships xmlns="http://schemas.openxmlformats.org/package/2006/relationships"><Relationship Id="rId1" Type="http://schemas.openxmlformats.org/officeDocument/2006/relationships/customXmlProps" Target="itemProps2581.xml"/></Relationships>
</file>

<file path=customXml/_rels/item2582.xml.rels><?xml version="1.0" encoding="UTF-8" standalone="yes"?>
<Relationships xmlns="http://schemas.openxmlformats.org/package/2006/relationships"><Relationship Id="rId1" Type="http://schemas.openxmlformats.org/officeDocument/2006/relationships/customXmlProps" Target="itemProps2582.xml"/></Relationships>
</file>

<file path=customXml/_rels/item2583.xml.rels><?xml version="1.0" encoding="UTF-8" standalone="yes"?>
<Relationships xmlns="http://schemas.openxmlformats.org/package/2006/relationships"><Relationship Id="rId1" Type="http://schemas.openxmlformats.org/officeDocument/2006/relationships/customXmlProps" Target="itemProps2583.xml"/></Relationships>
</file>

<file path=customXml/_rels/item2584.xml.rels><?xml version="1.0" encoding="UTF-8" standalone="yes"?>
<Relationships xmlns="http://schemas.openxmlformats.org/package/2006/relationships"><Relationship Id="rId1" Type="http://schemas.openxmlformats.org/officeDocument/2006/relationships/customXmlProps" Target="itemProps2584.xml"/></Relationships>
</file>

<file path=customXml/_rels/item2585.xml.rels><?xml version="1.0" encoding="UTF-8" standalone="yes"?>
<Relationships xmlns="http://schemas.openxmlformats.org/package/2006/relationships"><Relationship Id="rId1" Type="http://schemas.openxmlformats.org/officeDocument/2006/relationships/customXmlProps" Target="itemProps2585.xml"/></Relationships>
</file>

<file path=customXml/_rels/item2586.xml.rels><?xml version="1.0" encoding="UTF-8" standalone="yes"?>
<Relationships xmlns="http://schemas.openxmlformats.org/package/2006/relationships"><Relationship Id="rId1" Type="http://schemas.openxmlformats.org/officeDocument/2006/relationships/customXmlProps" Target="itemProps2586.xml"/></Relationships>
</file>

<file path=customXml/_rels/item2587.xml.rels><?xml version="1.0" encoding="UTF-8" standalone="yes"?>
<Relationships xmlns="http://schemas.openxmlformats.org/package/2006/relationships"><Relationship Id="rId1" Type="http://schemas.openxmlformats.org/officeDocument/2006/relationships/customXmlProps" Target="itemProps2587.xml"/></Relationships>
</file>

<file path=customXml/_rels/item2588.xml.rels><?xml version="1.0" encoding="UTF-8" standalone="yes"?>
<Relationships xmlns="http://schemas.openxmlformats.org/package/2006/relationships"><Relationship Id="rId1" Type="http://schemas.openxmlformats.org/officeDocument/2006/relationships/customXmlProps" Target="itemProps2588.xml"/></Relationships>
</file>

<file path=customXml/_rels/item2589.xml.rels><?xml version="1.0" encoding="UTF-8" standalone="yes"?>
<Relationships xmlns="http://schemas.openxmlformats.org/package/2006/relationships"><Relationship Id="rId1" Type="http://schemas.openxmlformats.org/officeDocument/2006/relationships/customXmlProps" Target="itemProps2589.xml"/></Relationships>
</file>

<file path=customXml/_rels/item259.xml.rels><?xml version="1.0" encoding="UTF-8" standalone="yes"?>
<Relationships xmlns="http://schemas.openxmlformats.org/package/2006/relationships"><Relationship Id="rId1" Type="http://schemas.openxmlformats.org/officeDocument/2006/relationships/customXmlProps" Target="itemProps259.xml"/></Relationships>
</file>

<file path=customXml/_rels/item2590.xml.rels><?xml version="1.0" encoding="UTF-8" standalone="yes"?>
<Relationships xmlns="http://schemas.openxmlformats.org/package/2006/relationships"><Relationship Id="rId1" Type="http://schemas.openxmlformats.org/officeDocument/2006/relationships/customXmlProps" Target="itemProps2590.xml"/></Relationships>
</file>

<file path=customXml/_rels/item2591.xml.rels><?xml version="1.0" encoding="UTF-8" standalone="yes"?>
<Relationships xmlns="http://schemas.openxmlformats.org/package/2006/relationships"><Relationship Id="rId1" Type="http://schemas.openxmlformats.org/officeDocument/2006/relationships/customXmlProps" Target="itemProps2591.xml"/></Relationships>
</file>

<file path=customXml/_rels/item2592.xml.rels><?xml version="1.0" encoding="UTF-8" standalone="yes"?>
<Relationships xmlns="http://schemas.openxmlformats.org/package/2006/relationships"><Relationship Id="rId1" Type="http://schemas.openxmlformats.org/officeDocument/2006/relationships/customXmlProps" Target="itemProps2592.xml"/></Relationships>
</file>

<file path=customXml/_rels/item2593.xml.rels><?xml version="1.0" encoding="UTF-8" standalone="yes"?>
<Relationships xmlns="http://schemas.openxmlformats.org/package/2006/relationships"><Relationship Id="rId1" Type="http://schemas.openxmlformats.org/officeDocument/2006/relationships/customXmlProps" Target="itemProps2593.xml"/></Relationships>
</file>

<file path=customXml/_rels/item2594.xml.rels><?xml version="1.0" encoding="UTF-8" standalone="yes"?>
<Relationships xmlns="http://schemas.openxmlformats.org/package/2006/relationships"><Relationship Id="rId1" Type="http://schemas.openxmlformats.org/officeDocument/2006/relationships/customXmlProps" Target="itemProps2594.xml"/></Relationships>
</file>

<file path=customXml/_rels/item2595.xml.rels><?xml version="1.0" encoding="UTF-8" standalone="yes"?>
<Relationships xmlns="http://schemas.openxmlformats.org/package/2006/relationships"><Relationship Id="rId1" Type="http://schemas.openxmlformats.org/officeDocument/2006/relationships/customXmlProps" Target="itemProps2595.xml"/></Relationships>
</file>

<file path=customXml/_rels/item2596.xml.rels><?xml version="1.0" encoding="UTF-8" standalone="yes"?>
<Relationships xmlns="http://schemas.openxmlformats.org/package/2006/relationships"><Relationship Id="rId1" Type="http://schemas.openxmlformats.org/officeDocument/2006/relationships/customXmlProps" Target="itemProps2596.xml"/></Relationships>
</file>

<file path=customXml/_rels/item2597.xml.rels><?xml version="1.0" encoding="UTF-8" standalone="yes"?>
<Relationships xmlns="http://schemas.openxmlformats.org/package/2006/relationships"><Relationship Id="rId1" Type="http://schemas.openxmlformats.org/officeDocument/2006/relationships/customXmlProps" Target="itemProps2597.xml"/></Relationships>
</file>

<file path=customXml/_rels/item2598.xml.rels><?xml version="1.0" encoding="UTF-8" standalone="yes"?>
<Relationships xmlns="http://schemas.openxmlformats.org/package/2006/relationships"><Relationship Id="rId1" Type="http://schemas.openxmlformats.org/officeDocument/2006/relationships/customXmlProps" Target="itemProps2598.xml"/></Relationships>
</file>

<file path=customXml/_rels/item2599.xml.rels><?xml version="1.0" encoding="UTF-8" standalone="yes"?>
<Relationships xmlns="http://schemas.openxmlformats.org/package/2006/relationships"><Relationship Id="rId1" Type="http://schemas.openxmlformats.org/officeDocument/2006/relationships/customXmlProps" Target="itemProps2599.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60.xml.rels><?xml version="1.0" encoding="UTF-8" standalone="yes"?>
<Relationships xmlns="http://schemas.openxmlformats.org/package/2006/relationships"><Relationship Id="rId1" Type="http://schemas.openxmlformats.org/officeDocument/2006/relationships/customXmlProps" Target="itemProps260.xml"/></Relationships>
</file>

<file path=customXml/_rels/item2600.xml.rels><?xml version="1.0" encoding="UTF-8" standalone="yes"?>
<Relationships xmlns="http://schemas.openxmlformats.org/package/2006/relationships"><Relationship Id="rId1" Type="http://schemas.openxmlformats.org/officeDocument/2006/relationships/customXmlProps" Target="itemProps2600.xml"/></Relationships>
</file>

<file path=customXml/_rels/item2601.xml.rels><?xml version="1.0" encoding="UTF-8" standalone="yes"?>
<Relationships xmlns="http://schemas.openxmlformats.org/package/2006/relationships"><Relationship Id="rId1" Type="http://schemas.openxmlformats.org/officeDocument/2006/relationships/customXmlProps" Target="itemProps2601.xml"/></Relationships>
</file>

<file path=customXml/_rels/item2602.xml.rels><?xml version="1.0" encoding="UTF-8" standalone="yes"?>
<Relationships xmlns="http://schemas.openxmlformats.org/package/2006/relationships"><Relationship Id="rId1" Type="http://schemas.openxmlformats.org/officeDocument/2006/relationships/customXmlProps" Target="itemProps2602.xml"/></Relationships>
</file>

<file path=customXml/_rels/item2603.xml.rels><?xml version="1.0" encoding="UTF-8" standalone="yes"?>
<Relationships xmlns="http://schemas.openxmlformats.org/package/2006/relationships"><Relationship Id="rId1" Type="http://schemas.openxmlformats.org/officeDocument/2006/relationships/customXmlProps" Target="itemProps2603.xml"/></Relationships>
</file>

<file path=customXml/_rels/item2604.xml.rels><?xml version="1.0" encoding="UTF-8" standalone="yes"?>
<Relationships xmlns="http://schemas.openxmlformats.org/package/2006/relationships"><Relationship Id="rId1" Type="http://schemas.openxmlformats.org/officeDocument/2006/relationships/customXmlProps" Target="itemProps2604.xml"/></Relationships>
</file>

<file path=customXml/_rels/item2605.xml.rels><?xml version="1.0" encoding="UTF-8" standalone="yes"?>
<Relationships xmlns="http://schemas.openxmlformats.org/package/2006/relationships"><Relationship Id="rId1" Type="http://schemas.openxmlformats.org/officeDocument/2006/relationships/customXmlProps" Target="itemProps2605.xml"/></Relationships>
</file>

<file path=customXml/_rels/item2606.xml.rels><?xml version="1.0" encoding="UTF-8" standalone="yes"?>
<Relationships xmlns="http://schemas.openxmlformats.org/package/2006/relationships"><Relationship Id="rId1" Type="http://schemas.openxmlformats.org/officeDocument/2006/relationships/customXmlProps" Target="itemProps2606.xml"/></Relationships>
</file>

<file path=customXml/_rels/item2607.xml.rels><?xml version="1.0" encoding="UTF-8" standalone="yes"?>
<Relationships xmlns="http://schemas.openxmlformats.org/package/2006/relationships"><Relationship Id="rId1" Type="http://schemas.openxmlformats.org/officeDocument/2006/relationships/customXmlProps" Target="itemProps2607.xml"/></Relationships>
</file>

<file path=customXml/_rels/item2608.xml.rels><?xml version="1.0" encoding="UTF-8" standalone="yes"?>
<Relationships xmlns="http://schemas.openxmlformats.org/package/2006/relationships"><Relationship Id="rId1" Type="http://schemas.openxmlformats.org/officeDocument/2006/relationships/customXmlProps" Target="itemProps2608.xml"/></Relationships>
</file>

<file path=customXml/_rels/item2609.xml.rels><?xml version="1.0" encoding="UTF-8" standalone="yes"?>
<Relationships xmlns="http://schemas.openxmlformats.org/package/2006/relationships"><Relationship Id="rId1" Type="http://schemas.openxmlformats.org/officeDocument/2006/relationships/customXmlProps" Target="itemProps2609.xml"/></Relationships>
</file>

<file path=customXml/_rels/item261.xml.rels><?xml version="1.0" encoding="UTF-8" standalone="yes"?>
<Relationships xmlns="http://schemas.openxmlformats.org/package/2006/relationships"><Relationship Id="rId1" Type="http://schemas.openxmlformats.org/officeDocument/2006/relationships/customXmlProps" Target="itemProps261.xml"/></Relationships>
</file>

<file path=customXml/_rels/item2610.xml.rels><?xml version="1.0" encoding="UTF-8" standalone="yes"?>
<Relationships xmlns="http://schemas.openxmlformats.org/package/2006/relationships"><Relationship Id="rId1" Type="http://schemas.openxmlformats.org/officeDocument/2006/relationships/customXmlProps" Target="itemProps2610.xml"/></Relationships>
</file>

<file path=customXml/_rels/item2611.xml.rels><?xml version="1.0" encoding="UTF-8" standalone="yes"?>
<Relationships xmlns="http://schemas.openxmlformats.org/package/2006/relationships"><Relationship Id="rId1" Type="http://schemas.openxmlformats.org/officeDocument/2006/relationships/customXmlProps" Target="itemProps2611.xml"/></Relationships>
</file>

<file path=customXml/_rels/item2612.xml.rels><?xml version="1.0" encoding="UTF-8" standalone="yes"?>
<Relationships xmlns="http://schemas.openxmlformats.org/package/2006/relationships"><Relationship Id="rId1" Type="http://schemas.openxmlformats.org/officeDocument/2006/relationships/customXmlProps" Target="itemProps2612.xml"/></Relationships>
</file>

<file path=customXml/_rels/item2613.xml.rels><?xml version="1.0" encoding="UTF-8" standalone="yes"?>
<Relationships xmlns="http://schemas.openxmlformats.org/package/2006/relationships"><Relationship Id="rId1" Type="http://schemas.openxmlformats.org/officeDocument/2006/relationships/customXmlProps" Target="itemProps2613.xml"/></Relationships>
</file>

<file path=customXml/_rels/item2614.xml.rels><?xml version="1.0" encoding="UTF-8" standalone="yes"?>
<Relationships xmlns="http://schemas.openxmlformats.org/package/2006/relationships"><Relationship Id="rId1" Type="http://schemas.openxmlformats.org/officeDocument/2006/relationships/customXmlProps" Target="itemProps2614.xml"/></Relationships>
</file>

<file path=customXml/_rels/item2615.xml.rels><?xml version="1.0" encoding="UTF-8" standalone="yes"?>
<Relationships xmlns="http://schemas.openxmlformats.org/package/2006/relationships"><Relationship Id="rId1" Type="http://schemas.openxmlformats.org/officeDocument/2006/relationships/customXmlProps" Target="itemProps2615.xml"/></Relationships>
</file>

<file path=customXml/_rels/item2616.xml.rels><?xml version="1.0" encoding="UTF-8" standalone="yes"?>
<Relationships xmlns="http://schemas.openxmlformats.org/package/2006/relationships"><Relationship Id="rId1" Type="http://schemas.openxmlformats.org/officeDocument/2006/relationships/customXmlProps" Target="itemProps2616.xml"/></Relationships>
</file>

<file path=customXml/_rels/item2617.xml.rels><?xml version="1.0" encoding="UTF-8" standalone="yes"?>
<Relationships xmlns="http://schemas.openxmlformats.org/package/2006/relationships"><Relationship Id="rId1" Type="http://schemas.openxmlformats.org/officeDocument/2006/relationships/customXmlProps" Target="itemProps2617.xml"/></Relationships>
</file>

<file path=customXml/_rels/item2618.xml.rels><?xml version="1.0" encoding="UTF-8" standalone="yes"?>
<Relationships xmlns="http://schemas.openxmlformats.org/package/2006/relationships"><Relationship Id="rId1" Type="http://schemas.openxmlformats.org/officeDocument/2006/relationships/customXmlProps" Target="itemProps2618.xml"/></Relationships>
</file>

<file path=customXml/_rels/item2619.xml.rels><?xml version="1.0" encoding="UTF-8" standalone="yes"?>
<Relationships xmlns="http://schemas.openxmlformats.org/package/2006/relationships"><Relationship Id="rId1" Type="http://schemas.openxmlformats.org/officeDocument/2006/relationships/customXmlProps" Target="itemProps2619.xml"/></Relationships>
</file>

<file path=customXml/_rels/item262.xml.rels><?xml version="1.0" encoding="UTF-8" standalone="yes"?>
<Relationships xmlns="http://schemas.openxmlformats.org/package/2006/relationships"><Relationship Id="rId1" Type="http://schemas.openxmlformats.org/officeDocument/2006/relationships/customXmlProps" Target="itemProps262.xml"/></Relationships>
</file>

<file path=customXml/_rels/item2620.xml.rels><?xml version="1.0" encoding="UTF-8" standalone="yes"?>
<Relationships xmlns="http://schemas.openxmlformats.org/package/2006/relationships"><Relationship Id="rId1" Type="http://schemas.openxmlformats.org/officeDocument/2006/relationships/customXmlProps" Target="itemProps2620.xml"/></Relationships>
</file>

<file path=customXml/_rels/item2621.xml.rels><?xml version="1.0" encoding="UTF-8" standalone="yes"?>
<Relationships xmlns="http://schemas.openxmlformats.org/package/2006/relationships"><Relationship Id="rId1" Type="http://schemas.openxmlformats.org/officeDocument/2006/relationships/customXmlProps" Target="itemProps2621.xml"/></Relationships>
</file>

<file path=customXml/_rels/item2622.xml.rels><?xml version="1.0" encoding="UTF-8" standalone="yes"?>
<Relationships xmlns="http://schemas.openxmlformats.org/package/2006/relationships"><Relationship Id="rId1" Type="http://schemas.openxmlformats.org/officeDocument/2006/relationships/customXmlProps" Target="itemProps2622.xml"/></Relationships>
</file>

<file path=customXml/_rels/item2623.xml.rels><?xml version="1.0" encoding="UTF-8" standalone="yes"?>
<Relationships xmlns="http://schemas.openxmlformats.org/package/2006/relationships"><Relationship Id="rId1" Type="http://schemas.openxmlformats.org/officeDocument/2006/relationships/customXmlProps" Target="itemProps2623.xml"/></Relationships>
</file>

<file path=customXml/_rels/item2624.xml.rels><?xml version="1.0" encoding="UTF-8" standalone="yes"?>
<Relationships xmlns="http://schemas.openxmlformats.org/package/2006/relationships"><Relationship Id="rId1" Type="http://schemas.openxmlformats.org/officeDocument/2006/relationships/customXmlProps" Target="itemProps2624.xml"/></Relationships>
</file>

<file path=customXml/_rels/item2625.xml.rels><?xml version="1.0" encoding="UTF-8" standalone="yes"?>
<Relationships xmlns="http://schemas.openxmlformats.org/package/2006/relationships"><Relationship Id="rId1" Type="http://schemas.openxmlformats.org/officeDocument/2006/relationships/customXmlProps" Target="itemProps2625.xml"/></Relationships>
</file>

<file path=customXml/_rels/item2626.xml.rels><?xml version="1.0" encoding="UTF-8" standalone="yes"?>
<Relationships xmlns="http://schemas.openxmlformats.org/package/2006/relationships"><Relationship Id="rId1" Type="http://schemas.openxmlformats.org/officeDocument/2006/relationships/customXmlProps" Target="itemProps2626.xml"/></Relationships>
</file>

<file path=customXml/_rels/item2627.xml.rels><?xml version="1.0" encoding="UTF-8" standalone="yes"?>
<Relationships xmlns="http://schemas.openxmlformats.org/package/2006/relationships"><Relationship Id="rId1" Type="http://schemas.openxmlformats.org/officeDocument/2006/relationships/customXmlProps" Target="itemProps2627.xml"/></Relationships>
</file>

<file path=customXml/_rels/item2628.xml.rels><?xml version="1.0" encoding="UTF-8" standalone="yes"?>
<Relationships xmlns="http://schemas.openxmlformats.org/package/2006/relationships"><Relationship Id="rId1" Type="http://schemas.openxmlformats.org/officeDocument/2006/relationships/customXmlProps" Target="itemProps2628.xml"/></Relationships>
</file>

<file path=customXml/_rels/item2629.xml.rels><?xml version="1.0" encoding="UTF-8" standalone="yes"?>
<Relationships xmlns="http://schemas.openxmlformats.org/package/2006/relationships"><Relationship Id="rId1" Type="http://schemas.openxmlformats.org/officeDocument/2006/relationships/customXmlProps" Target="itemProps2629.xml"/></Relationships>
</file>

<file path=customXml/_rels/item263.xml.rels><?xml version="1.0" encoding="UTF-8" standalone="yes"?>
<Relationships xmlns="http://schemas.openxmlformats.org/package/2006/relationships"><Relationship Id="rId1" Type="http://schemas.openxmlformats.org/officeDocument/2006/relationships/customXmlProps" Target="itemProps263.xml"/></Relationships>
</file>

<file path=customXml/_rels/item2630.xml.rels><?xml version="1.0" encoding="UTF-8" standalone="yes"?>
<Relationships xmlns="http://schemas.openxmlformats.org/package/2006/relationships"><Relationship Id="rId1" Type="http://schemas.openxmlformats.org/officeDocument/2006/relationships/customXmlProps" Target="itemProps2630.xml"/></Relationships>
</file>

<file path=customXml/_rels/item2631.xml.rels><?xml version="1.0" encoding="UTF-8" standalone="yes"?>
<Relationships xmlns="http://schemas.openxmlformats.org/package/2006/relationships"><Relationship Id="rId1" Type="http://schemas.openxmlformats.org/officeDocument/2006/relationships/customXmlProps" Target="itemProps2631.xml"/></Relationships>
</file>

<file path=customXml/_rels/item2632.xml.rels><?xml version="1.0" encoding="UTF-8" standalone="yes"?>
<Relationships xmlns="http://schemas.openxmlformats.org/package/2006/relationships"><Relationship Id="rId1" Type="http://schemas.openxmlformats.org/officeDocument/2006/relationships/customXmlProps" Target="itemProps2632.xml"/></Relationships>
</file>

<file path=customXml/_rels/item2633.xml.rels><?xml version="1.0" encoding="UTF-8" standalone="yes"?>
<Relationships xmlns="http://schemas.openxmlformats.org/package/2006/relationships"><Relationship Id="rId1" Type="http://schemas.openxmlformats.org/officeDocument/2006/relationships/customXmlProps" Target="itemProps2633.xml"/></Relationships>
</file>

<file path=customXml/_rels/item2634.xml.rels><?xml version="1.0" encoding="UTF-8" standalone="yes"?>
<Relationships xmlns="http://schemas.openxmlformats.org/package/2006/relationships"><Relationship Id="rId1" Type="http://schemas.openxmlformats.org/officeDocument/2006/relationships/customXmlProps" Target="itemProps2634.xml"/></Relationships>
</file>

<file path=customXml/_rels/item2635.xml.rels><?xml version="1.0" encoding="UTF-8" standalone="yes"?>
<Relationships xmlns="http://schemas.openxmlformats.org/package/2006/relationships"><Relationship Id="rId1" Type="http://schemas.openxmlformats.org/officeDocument/2006/relationships/customXmlProps" Target="itemProps2635.xml"/></Relationships>
</file>

<file path=customXml/_rels/item2636.xml.rels><?xml version="1.0" encoding="UTF-8" standalone="yes"?>
<Relationships xmlns="http://schemas.openxmlformats.org/package/2006/relationships"><Relationship Id="rId1" Type="http://schemas.openxmlformats.org/officeDocument/2006/relationships/customXmlProps" Target="itemProps2636.xml"/></Relationships>
</file>

<file path=customXml/_rels/item2637.xml.rels><?xml version="1.0" encoding="UTF-8" standalone="yes"?>
<Relationships xmlns="http://schemas.openxmlformats.org/package/2006/relationships"><Relationship Id="rId1" Type="http://schemas.openxmlformats.org/officeDocument/2006/relationships/customXmlProps" Target="itemProps2637.xml"/></Relationships>
</file>

<file path=customXml/_rels/item2638.xml.rels><?xml version="1.0" encoding="UTF-8" standalone="yes"?>
<Relationships xmlns="http://schemas.openxmlformats.org/package/2006/relationships"><Relationship Id="rId1" Type="http://schemas.openxmlformats.org/officeDocument/2006/relationships/customXmlProps" Target="itemProps2638.xml"/></Relationships>
</file>

<file path=customXml/_rels/item2639.xml.rels><?xml version="1.0" encoding="UTF-8" standalone="yes"?>
<Relationships xmlns="http://schemas.openxmlformats.org/package/2006/relationships"><Relationship Id="rId1" Type="http://schemas.openxmlformats.org/officeDocument/2006/relationships/customXmlProps" Target="itemProps2639.xml"/></Relationships>
</file>

<file path=customXml/_rels/item264.xml.rels><?xml version="1.0" encoding="UTF-8" standalone="yes"?>
<Relationships xmlns="http://schemas.openxmlformats.org/package/2006/relationships"><Relationship Id="rId1" Type="http://schemas.openxmlformats.org/officeDocument/2006/relationships/customXmlProps" Target="itemProps264.xml"/></Relationships>
</file>

<file path=customXml/_rels/item2640.xml.rels><?xml version="1.0" encoding="UTF-8" standalone="yes"?>
<Relationships xmlns="http://schemas.openxmlformats.org/package/2006/relationships"><Relationship Id="rId1" Type="http://schemas.openxmlformats.org/officeDocument/2006/relationships/customXmlProps" Target="itemProps2640.xml"/></Relationships>
</file>

<file path=customXml/_rels/item2641.xml.rels><?xml version="1.0" encoding="UTF-8" standalone="yes"?>
<Relationships xmlns="http://schemas.openxmlformats.org/package/2006/relationships"><Relationship Id="rId1" Type="http://schemas.openxmlformats.org/officeDocument/2006/relationships/customXmlProps" Target="itemProps2641.xml"/></Relationships>
</file>

<file path=customXml/_rels/item2642.xml.rels><?xml version="1.0" encoding="UTF-8" standalone="yes"?>
<Relationships xmlns="http://schemas.openxmlformats.org/package/2006/relationships"><Relationship Id="rId1" Type="http://schemas.openxmlformats.org/officeDocument/2006/relationships/customXmlProps" Target="itemProps2642.xml"/></Relationships>
</file>

<file path=customXml/_rels/item2643.xml.rels><?xml version="1.0" encoding="UTF-8" standalone="yes"?>
<Relationships xmlns="http://schemas.openxmlformats.org/package/2006/relationships"><Relationship Id="rId1" Type="http://schemas.openxmlformats.org/officeDocument/2006/relationships/customXmlProps" Target="itemProps2643.xml"/></Relationships>
</file>

<file path=customXml/_rels/item2644.xml.rels><?xml version="1.0" encoding="UTF-8" standalone="yes"?>
<Relationships xmlns="http://schemas.openxmlformats.org/package/2006/relationships"><Relationship Id="rId1" Type="http://schemas.openxmlformats.org/officeDocument/2006/relationships/customXmlProps" Target="itemProps2644.xml"/></Relationships>
</file>

<file path=customXml/_rels/item2645.xml.rels><?xml version="1.0" encoding="UTF-8" standalone="yes"?>
<Relationships xmlns="http://schemas.openxmlformats.org/package/2006/relationships"><Relationship Id="rId1" Type="http://schemas.openxmlformats.org/officeDocument/2006/relationships/customXmlProps" Target="itemProps2645.xml"/></Relationships>
</file>

<file path=customXml/_rels/item2646.xml.rels><?xml version="1.0" encoding="UTF-8" standalone="yes"?>
<Relationships xmlns="http://schemas.openxmlformats.org/package/2006/relationships"><Relationship Id="rId1" Type="http://schemas.openxmlformats.org/officeDocument/2006/relationships/customXmlProps" Target="itemProps2646.xml"/></Relationships>
</file>

<file path=customXml/_rels/item2647.xml.rels><?xml version="1.0" encoding="UTF-8" standalone="yes"?>
<Relationships xmlns="http://schemas.openxmlformats.org/package/2006/relationships"><Relationship Id="rId1" Type="http://schemas.openxmlformats.org/officeDocument/2006/relationships/customXmlProps" Target="itemProps2647.xml"/></Relationships>
</file>

<file path=customXml/_rels/item2648.xml.rels><?xml version="1.0" encoding="UTF-8" standalone="yes"?>
<Relationships xmlns="http://schemas.openxmlformats.org/package/2006/relationships"><Relationship Id="rId1" Type="http://schemas.openxmlformats.org/officeDocument/2006/relationships/customXmlProps" Target="itemProps2648.xml"/></Relationships>
</file>

<file path=customXml/_rels/item2649.xml.rels><?xml version="1.0" encoding="UTF-8" standalone="yes"?>
<Relationships xmlns="http://schemas.openxmlformats.org/package/2006/relationships"><Relationship Id="rId1" Type="http://schemas.openxmlformats.org/officeDocument/2006/relationships/customXmlProps" Target="itemProps2649.xml"/></Relationships>
</file>

<file path=customXml/_rels/item265.xml.rels><?xml version="1.0" encoding="UTF-8" standalone="yes"?>
<Relationships xmlns="http://schemas.openxmlformats.org/package/2006/relationships"><Relationship Id="rId1" Type="http://schemas.openxmlformats.org/officeDocument/2006/relationships/customXmlProps" Target="itemProps265.xml"/></Relationships>
</file>

<file path=customXml/_rels/item2650.xml.rels><?xml version="1.0" encoding="UTF-8" standalone="yes"?>
<Relationships xmlns="http://schemas.openxmlformats.org/package/2006/relationships"><Relationship Id="rId1" Type="http://schemas.openxmlformats.org/officeDocument/2006/relationships/customXmlProps" Target="itemProps2650.xml"/></Relationships>
</file>

<file path=customXml/_rels/item2651.xml.rels><?xml version="1.0" encoding="UTF-8" standalone="yes"?>
<Relationships xmlns="http://schemas.openxmlformats.org/package/2006/relationships"><Relationship Id="rId1" Type="http://schemas.openxmlformats.org/officeDocument/2006/relationships/customXmlProps" Target="itemProps2651.xml"/></Relationships>
</file>

<file path=customXml/_rels/item2652.xml.rels><?xml version="1.0" encoding="UTF-8" standalone="yes"?>
<Relationships xmlns="http://schemas.openxmlformats.org/package/2006/relationships"><Relationship Id="rId1" Type="http://schemas.openxmlformats.org/officeDocument/2006/relationships/customXmlProps" Target="itemProps2652.xml"/></Relationships>
</file>

<file path=customXml/_rels/item2653.xml.rels><?xml version="1.0" encoding="UTF-8" standalone="yes"?>
<Relationships xmlns="http://schemas.openxmlformats.org/package/2006/relationships"><Relationship Id="rId1" Type="http://schemas.openxmlformats.org/officeDocument/2006/relationships/customXmlProps" Target="itemProps2653.xml"/></Relationships>
</file>

<file path=customXml/_rels/item2654.xml.rels><?xml version="1.0" encoding="UTF-8" standalone="yes"?>
<Relationships xmlns="http://schemas.openxmlformats.org/package/2006/relationships"><Relationship Id="rId1" Type="http://schemas.openxmlformats.org/officeDocument/2006/relationships/customXmlProps" Target="itemProps2654.xml"/></Relationships>
</file>

<file path=customXml/_rels/item2655.xml.rels><?xml version="1.0" encoding="UTF-8" standalone="yes"?>
<Relationships xmlns="http://schemas.openxmlformats.org/package/2006/relationships"><Relationship Id="rId1" Type="http://schemas.openxmlformats.org/officeDocument/2006/relationships/customXmlProps" Target="itemProps2655.xml"/></Relationships>
</file>

<file path=customXml/_rels/item2656.xml.rels><?xml version="1.0" encoding="UTF-8" standalone="yes"?>
<Relationships xmlns="http://schemas.openxmlformats.org/package/2006/relationships"><Relationship Id="rId1" Type="http://schemas.openxmlformats.org/officeDocument/2006/relationships/customXmlProps" Target="itemProps2656.xml"/></Relationships>
</file>

<file path=customXml/_rels/item2657.xml.rels><?xml version="1.0" encoding="UTF-8" standalone="yes"?>
<Relationships xmlns="http://schemas.openxmlformats.org/package/2006/relationships"><Relationship Id="rId1" Type="http://schemas.openxmlformats.org/officeDocument/2006/relationships/customXmlProps" Target="itemProps2657.xml"/></Relationships>
</file>

<file path=customXml/_rels/item2658.xml.rels><?xml version="1.0" encoding="UTF-8" standalone="yes"?>
<Relationships xmlns="http://schemas.openxmlformats.org/package/2006/relationships"><Relationship Id="rId1" Type="http://schemas.openxmlformats.org/officeDocument/2006/relationships/customXmlProps" Target="itemProps2658.xml"/></Relationships>
</file>

<file path=customXml/_rels/item2659.xml.rels><?xml version="1.0" encoding="UTF-8" standalone="yes"?>
<Relationships xmlns="http://schemas.openxmlformats.org/package/2006/relationships"><Relationship Id="rId1" Type="http://schemas.openxmlformats.org/officeDocument/2006/relationships/customXmlProps" Target="itemProps2659.xml"/></Relationships>
</file>

<file path=customXml/_rels/item266.xml.rels><?xml version="1.0" encoding="UTF-8" standalone="yes"?>
<Relationships xmlns="http://schemas.openxmlformats.org/package/2006/relationships"><Relationship Id="rId1" Type="http://schemas.openxmlformats.org/officeDocument/2006/relationships/customXmlProps" Target="itemProps266.xml"/></Relationships>
</file>

<file path=customXml/_rels/item2660.xml.rels><?xml version="1.0" encoding="UTF-8" standalone="yes"?>
<Relationships xmlns="http://schemas.openxmlformats.org/package/2006/relationships"><Relationship Id="rId1" Type="http://schemas.openxmlformats.org/officeDocument/2006/relationships/customXmlProps" Target="itemProps2660.xml"/></Relationships>
</file>

<file path=customXml/_rels/item2661.xml.rels><?xml version="1.0" encoding="UTF-8" standalone="yes"?>
<Relationships xmlns="http://schemas.openxmlformats.org/package/2006/relationships"><Relationship Id="rId1" Type="http://schemas.openxmlformats.org/officeDocument/2006/relationships/customXmlProps" Target="itemProps2661.xml"/></Relationships>
</file>

<file path=customXml/_rels/item2662.xml.rels><?xml version="1.0" encoding="UTF-8" standalone="yes"?>
<Relationships xmlns="http://schemas.openxmlformats.org/package/2006/relationships"><Relationship Id="rId1" Type="http://schemas.openxmlformats.org/officeDocument/2006/relationships/customXmlProps" Target="itemProps2662.xml"/></Relationships>
</file>

<file path=customXml/_rels/item2663.xml.rels><?xml version="1.0" encoding="UTF-8" standalone="yes"?>
<Relationships xmlns="http://schemas.openxmlformats.org/package/2006/relationships"><Relationship Id="rId1" Type="http://schemas.openxmlformats.org/officeDocument/2006/relationships/customXmlProps" Target="itemProps2663.xml"/></Relationships>
</file>

<file path=customXml/_rels/item2664.xml.rels><?xml version="1.0" encoding="UTF-8" standalone="yes"?>
<Relationships xmlns="http://schemas.openxmlformats.org/package/2006/relationships"><Relationship Id="rId1" Type="http://schemas.openxmlformats.org/officeDocument/2006/relationships/customXmlProps" Target="itemProps2664.xml"/></Relationships>
</file>

<file path=customXml/_rels/item2665.xml.rels><?xml version="1.0" encoding="UTF-8" standalone="yes"?>
<Relationships xmlns="http://schemas.openxmlformats.org/package/2006/relationships"><Relationship Id="rId1" Type="http://schemas.openxmlformats.org/officeDocument/2006/relationships/customXmlProps" Target="itemProps2665.xml"/></Relationships>
</file>

<file path=customXml/_rels/item2666.xml.rels><?xml version="1.0" encoding="UTF-8" standalone="yes"?>
<Relationships xmlns="http://schemas.openxmlformats.org/package/2006/relationships"><Relationship Id="rId1" Type="http://schemas.openxmlformats.org/officeDocument/2006/relationships/customXmlProps" Target="itemProps2666.xml"/></Relationships>
</file>

<file path=customXml/_rels/item2667.xml.rels><?xml version="1.0" encoding="UTF-8" standalone="yes"?>
<Relationships xmlns="http://schemas.openxmlformats.org/package/2006/relationships"><Relationship Id="rId1" Type="http://schemas.openxmlformats.org/officeDocument/2006/relationships/customXmlProps" Target="itemProps2667.xml"/></Relationships>
</file>

<file path=customXml/_rels/item2668.xml.rels><?xml version="1.0" encoding="UTF-8" standalone="yes"?>
<Relationships xmlns="http://schemas.openxmlformats.org/package/2006/relationships"><Relationship Id="rId1" Type="http://schemas.openxmlformats.org/officeDocument/2006/relationships/customXmlProps" Target="itemProps2668.xml"/></Relationships>
</file>

<file path=customXml/_rels/item2669.xml.rels><?xml version="1.0" encoding="UTF-8" standalone="yes"?>
<Relationships xmlns="http://schemas.openxmlformats.org/package/2006/relationships"><Relationship Id="rId1" Type="http://schemas.openxmlformats.org/officeDocument/2006/relationships/customXmlProps" Target="itemProps2669.xml"/></Relationships>
</file>

<file path=customXml/_rels/item267.xml.rels><?xml version="1.0" encoding="UTF-8" standalone="yes"?>
<Relationships xmlns="http://schemas.openxmlformats.org/package/2006/relationships"><Relationship Id="rId1" Type="http://schemas.openxmlformats.org/officeDocument/2006/relationships/customXmlProps" Target="itemProps267.xml"/></Relationships>
</file>

<file path=customXml/_rels/item2670.xml.rels><?xml version="1.0" encoding="UTF-8" standalone="yes"?>
<Relationships xmlns="http://schemas.openxmlformats.org/package/2006/relationships"><Relationship Id="rId1" Type="http://schemas.openxmlformats.org/officeDocument/2006/relationships/customXmlProps" Target="itemProps2670.xml"/></Relationships>
</file>

<file path=customXml/_rels/item2671.xml.rels><?xml version="1.0" encoding="UTF-8" standalone="yes"?>
<Relationships xmlns="http://schemas.openxmlformats.org/package/2006/relationships"><Relationship Id="rId1" Type="http://schemas.openxmlformats.org/officeDocument/2006/relationships/customXmlProps" Target="itemProps2671.xml"/></Relationships>
</file>

<file path=customXml/_rels/item2672.xml.rels><?xml version="1.0" encoding="UTF-8" standalone="yes"?>
<Relationships xmlns="http://schemas.openxmlformats.org/package/2006/relationships"><Relationship Id="rId1" Type="http://schemas.openxmlformats.org/officeDocument/2006/relationships/customXmlProps" Target="itemProps2672.xml"/></Relationships>
</file>

<file path=customXml/_rels/item2673.xml.rels><?xml version="1.0" encoding="UTF-8" standalone="yes"?>
<Relationships xmlns="http://schemas.openxmlformats.org/package/2006/relationships"><Relationship Id="rId1" Type="http://schemas.openxmlformats.org/officeDocument/2006/relationships/customXmlProps" Target="itemProps2673.xml"/></Relationships>
</file>

<file path=customXml/_rels/item2674.xml.rels><?xml version="1.0" encoding="UTF-8" standalone="yes"?>
<Relationships xmlns="http://schemas.openxmlformats.org/package/2006/relationships"><Relationship Id="rId1" Type="http://schemas.openxmlformats.org/officeDocument/2006/relationships/customXmlProps" Target="itemProps2674.xml"/></Relationships>
</file>

<file path=customXml/_rels/item2675.xml.rels><?xml version="1.0" encoding="UTF-8" standalone="yes"?>
<Relationships xmlns="http://schemas.openxmlformats.org/package/2006/relationships"><Relationship Id="rId1" Type="http://schemas.openxmlformats.org/officeDocument/2006/relationships/customXmlProps" Target="itemProps2675.xml"/></Relationships>
</file>

<file path=customXml/_rels/item2676.xml.rels><?xml version="1.0" encoding="UTF-8" standalone="yes"?>
<Relationships xmlns="http://schemas.openxmlformats.org/package/2006/relationships"><Relationship Id="rId1" Type="http://schemas.openxmlformats.org/officeDocument/2006/relationships/customXmlProps" Target="itemProps2676.xml"/></Relationships>
</file>

<file path=customXml/_rels/item2677.xml.rels><?xml version="1.0" encoding="UTF-8" standalone="yes"?>
<Relationships xmlns="http://schemas.openxmlformats.org/package/2006/relationships"><Relationship Id="rId1" Type="http://schemas.openxmlformats.org/officeDocument/2006/relationships/customXmlProps" Target="itemProps2677.xml"/></Relationships>
</file>

<file path=customXml/_rels/item2678.xml.rels><?xml version="1.0" encoding="UTF-8" standalone="yes"?>
<Relationships xmlns="http://schemas.openxmlformats.org/package/2006/relationships"><Relationship Id="rId1" Type="http://schemas.openxmlformats.org/officeDocument/2006/relationships/customXmlProps" Target="itemProps2678.xml"/></Relationships>
</file>

<file path=customXml/_rels/item2679.xml.rels><?xml version="1.0" encoding="UTF-8" standalone="yes"?>
<Relationships xmlns="http://schemas.openxmlformats.org/package/2006/relationships"><Relationship Id="rId1" Type="http://schemas.openxmlformats.org/officeDocument/2006/relationships/customXmlProps" Target="itemProps2679.xml"/></Relationships>
</file>

<file path=customXml/_rels/item268.xml.rels><?xml version="1.0" encoding="UTF-8" standalone="yes"?>
<Relationships xmlns="http://schemas.openxmlformats.org/package/2006/relationships"><Relationship Id="rId1" Type="http://schemas.openxmlformats.org/officeDocument/2006/relationships/customXmlProps" Target="itemProps268.xml"/></Relationships>
</file>

<file path=customXml/_rels/item2680.xml.rels><?xml version="1.0" encoding="UTF-8" standalone="yes"?>
<Relationships xmlns="http://schemas.openxmlformats.org/package/2006/relationships"><Relationship Id="rId1" Type="http://schemas.openxmlformats.org/officeDocument/2006/relationships/customXmlProps" Target="itemProps2680.xml"/></Relationships>
</file>

<file path=customXml/_rels/item2681.xml.rels><?xml version="1.0" encoding="UTF-8" standalone="yes"?>
<Relationships xmlns="http://schemas.openxmlformats.org/package/2006/relationships"><Relationship Id="rId1" Type="http://schemas.openxmlformats.org/officeDocument/2006/relationships/customXmlProps" Target="itemProps2681.xml"/></Relationships>
</file>

<file path=customXml/_rels/item2682.xml.rels><?xml version="1.0" encoding="UTF-8" standalone="yes"?>
<Relationships xmlns="http://schemas.openxmlformats.org/package/2006/relationships"><Relationship Id="rId1" Type="http://schemas.openxmlformats.org/officeDocument/2006/relationships/customXmlProps" Target="itemProps2682.xml"/></Relationships>
</file>

<file path=customXml/_rels/item2683.xml.rels><?xml version="1.0" encoding="UTF-8" standalone="yes"?>
<Relationships xmlns="http://schemas.openxmlformats.org/package/2006/relationships"><Relationship Id="rId1" Type="http://schemas.openxmlformats.org/officeDocument/2006/relationships/customXmlProps" Target="itemProps2683.xml"/></Relationships>
</file>

<file path=customXml/_rels/item2684.xml.rels><?xml version="1.0" encoding="UTF-8" standalone="yes"?>
<Relationships xmlns="http://schemas.openxmlformats.org/package/2006/relationships"><Relationship Id="rId1" Type="http://schemas.openxmlformats.org/officeDocument/2006/relationships/customXmlProps" Target="itemProps2684.xml"/></Relationships>
</file>

<file path=customXml/_rels/item2685.xml.rels><?xml version="1.0" encoding="UTF-8" standalone="yes"?>
<Relationships xmlns="http://schemas.openxmlformats.org/package/2006/relationships"><Relationship Id="rId1" Type="http://schemas.openxmlformats.org/officeDocument/2006/relationships/customXmlProps" Target="itemProps2685.xml"/></Relationships>
</file>

<file path=customXml/_rels/item2686.xml.rels><?xml version="1.0" encoding="UTF-8" standalone="yes"?>
<Relationships xmlns="http://schemas.openxmlformats.org/package/2006/relationships"><Relationship Id="rId1" Type="http://schemas.openxmlformats.org/officeDocument/2006/relationships/customXmlProps" Target="itemProps2686.xml"/></Relationships>
</file>

<file path=customXml/_rels/item2687.xml.rels><?xml version="1.0" encoding="UTF-8" standalone="yes"?>
<Relationships xmlns="http://schemas.openxmlformats.org/package/2006/relationships"><Relationship Id="rId1" Type="http://schemas.openxmlformats.org/officeDocument/2006/relationships/customXmlProps" Target="itemProps2687.xml"/></Relationships>
</file>

<file path=customXml/_rels/item2688.xml.rels><?xml version="1.0" encoding="UTF-8" standalone="yes"?>
<Relationships xmlns="http://schemas.openxmlformats.org/package/2006/relationships"><Relationship Id="rId1" Type="http://schemas.openxmlformats.org/officeDocument/2006/relationships/customXmlProps" Target="itemProps2688.xml"/></Relationships>
</file>

<file path=customXml/_rels/item2689.xml.rels><?xml version="1.0" encoding="UTF-8" standalone="yes"?>
<Relationships xmlns="http://schemas.openxmlformats.org/package/2006/relationships"><Relationship Id="rId1" Type="http://schemas.openxmlformats.org/officeDocument/2006/relationships/customXmlProps" Target="itemProps2689.xml"/></Relationships>
</file>

<file path=customXml/_rels/item269.xml.rels><?xml version="1.0" encoding="UTF-8" standalone="yes"?>
<Relationships xmlns="http://schemas.openxmlformats.org/package/2006/relationships"><Relationship Id="rId1" Type="http://schemas.openxmlformats.org/officeDocument/2006/relationships/customXmlProps" Target="itemProps269.xml"/></Relationships>
</file>

<file path=customXml/_rels/item2690.xml.rels><?xml version="1.0" encoding="UTF-8" standalone="yes"?>
<Relationships xmlns="http://schemas.openxmlformats.org/package/2006/relationships"><Relationship Id="rId1" Type="http://schemas.openxmlformats.org/officeDocument/2006/relationships/customXmlProps" Target="itemProps2690.xml"/></Relationships>
</file>

<file path=customXml/_rels/item2691.xml.rels><?xml version="1.0" encoding="UTF-8" standalone="yes"?>
<Relationships xmlns="http://schemas.openxmlformats.org/package/2006/relationships"><Relationship Id="rId1" Type="http://schemas.openxmlformats.org/officeDocument/2006/relationships/customXmlProps" Target="itemProps2691.xml"/></Relationships>
</file>

<file path=customXml/_rels/item2692.xml.rels><?xml version="1.0" encoding="UTF-8" standalone="yes"?>
<Relationships xmlns="http://schemas.openxmlformats.org/package/2006/relationships"><Relationship Id="rId1" Type="http://schemas.openxmlformats.org/officeDocument/2006/relationships/customXmlProps" Target="itemProps2692.xml"/></Relationships>
</file>

<file path=customXml/_rels/item2693.xml.rels><?xml version="1.0" encoding="UTF-8" standalone="yes"?>
<Relationships xmlns="http://schemas.openxmlformats.org/package/2006/relationships"><Relationship Id="rId1" Type="http://schemas.openxmlformats.org/officeDocument/2006/relationships/customXmlProps" Target="itemProps2693.xml"/></Relationships>
</file>

<file path=customXml/_rels/item2694.xml.rels><?xml version="1.0" encoding="UTF-8" standalone="yes"?>
<Relationships xmlns="http://schemas.openxmlformats.org/package/2006/relationships"><Relationship Id="rId1" Type="http://schemas.openxmlformats.org/officeDocument/2006/relationships/customXmlProps" Target="itemProps2694.xml"/></Relationships>
</file>

<file path=customXml/_rels/item2695.xml.rels><?xml version="1.0" encoding="UTF-8" standalone="yes"?>
<Relationships xmlns="http://schemas.openxmlformats.org/package/2006/relationships"><Relationship Id="rId1" Type="http://schemas.openxmlformats.org/officeDocument/2006/relationships/customXmlProps" Target="itemProps2695.xml"/></Relationships>
</file>

<file path=customXml/_rels/item2696.xml.rels><?xml version="1.0" encoding="UTF-8" standalone="yes"?>
<Relationships xmlns="http://schemas.openxmlformats.org/package/2006/relationships"><Relationship Id="rId1" Type="http://schemas.openxmlformats.org/officeDocument/2006/relationships/customXmlProps" Target="itemProps2696.xml"/></Relationships>
</file>

<file path=customXml/_rels/item2697.xml.rels><?xml version="1.0" encoding="UTF-8" standalone="yes"?>
<Relationships xmlns="http://schemas.openxmlformats.org/package/2006/relationships"><Relationship Id="rId1" Type="http://schemas.openxmlformats.org/officeDocument/2006/relationships/customXmlProps" Target="itemProps2697.xml"/></Relationships>
</file>

<file path=customXml/_rels/item2698.xml.rels><?xml version="1.0" encoding="UTF-8" standalone="yes"?>
<Relationships xmlns="http://schemas.openxmlformats.org/package/2006/relationships"><Relationship Id="rId1" Type="http://schemas.openxmlformats.org/officeDocument/2006/relationships/customXmlProps" Target="itemProps2698.xml"/></Relationships>
</file>

<file path=customXml/_rels/item2699.xml.rels><?xml version="1.0" encoding="UTF-8" standalone="yes"?>
<Relationships xmlns="http://schemas.openxmlformats.org/package/2006/relationships"><Relationship Id="rId1" Type="http://schemas.openxmlformats.org/officeDocument/2006/relationships/customXmlProps" Target="itemProps2699.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70.xml.rels><?xml version="1.0" encoding="UTF-8" standalone="yes"?>
<Relationships xmlns="http://schemas.openxmlformats.org/package/2006/relationships"><Relationship Id="rId1" Type="http://schemas.openxmlformats.org/officeDocument/2006/relationships/customXmlProps" Target="itemProps270.xml"/></Relationships>
</file>

<file path=customXml/_rels/item2700.xml.rels><?xml version="1.0" encoding="UTF-8" standalone="yes"?>
<Relationships xmlns="http://schemas.openxmlformats.org/package/2006/relationships"><Relationship Id="rId1" Type="http://schemas.openxmlformats.org/officeDocument/2006/relationships/customXmlProps" Target="itemProps2700.xml"/></Relationships>
</file>

<file path=customXml/_rels/item2701.xml.rels><?xml version="1.0" encoding="UTF-8" standalone="yes"?>
<Relationships xmlns="http://schemas.openxmlformats.org/package/2006/relationships"><Relationship Id="rId1" Type="http://schemas.openxmlformats.org/officeDocument/2006/relationships/customXmlProps" Target="itemProps2701.xml"/></Relationships>
</file>

<file path=customXml/_rels/item2702.xml.rels><?xml version="1.0" encoding="UTF-8" standalone="yes"?>
<Relationships xmlns="http://schemas.openxmlformats.org/package/2006/relationships"><Relationship Id="rId1" Type="http://schemas.openxmlformats.org/officeDocument/2006/relationships/customXmlProps" Target="itemProps2702.xml"/></Relationships>
</file>

<file path=customXml/_rels/item2703.xml.rels><?xml version="1.0" encoding="UTF-8" standalone="yes"?>
<Relationships xmlns="http://schemas.openxmlformats.org/package/2006/relationships"><Relationship Id="rId1" Type="http://schemas.openxmlformats.org/officeDocument/2006/relationships/customXmlProps" Target="itemProps2703.xml"/></Relationships>
</file>

<file path=customXml/_rels/item2704.xml.rels><?xml version="1.0" encoding="UTF-8" standalone="yes"?>
<Relationships xmlns="http://schemas.openxmlformats.org/package/2006/relationships"><Relationship Id="rId1" Type="http://schemas.openxmlformats.org/officeDocument/2006/relationships/customXmlProps" Target="itemProps2704.xml"/></Relationships>
</file>

<file path=customXml/_rels/item2705.xml.rels><?xml version="1.0" encoding="UTF-8" standalone="yes"?>
<Relationships xmlns="http://schemas.openxmlformats.org/package/2006/relationships"><Relationship Id="rId1" Type="http://schemas.openxmlformats.org/officeDocument/2006/relationships/customXmlProps" Target="itemProps2705.xml"/></Relationships>
</file>

<file path=customXml/_rels/item2706.xml.rels><?xml version="1.0" encoding="UTF-8" standalone="yes"?>
<Relationships xmlns="http://schemas.openxmlformats.org/package/2006/relationships"><Relationship Id="rId1" Type="http://schemas.openxmlformats.org/officeDocument/2006/relationships/customXmlProps" Target="itemProps2706.xml"/></Relationships>
</file>

<file path=customXml/_rels/item2707.xml.rels><?xml version="1.0" encoding="UTF-8" standalone="yes"?>
<Relationships xmlns="http://schemas.openxmlformats.org/package/2006/relationships"><Relationship Id="rId1" Type="http://schemas.openxmlformats.org/officeDocument/2006/relationships/customXmlProps" Target="itemProps2707.xml"/></Relationships>
</file>

<file path=customXml/_rels/item2708.xml.rels><?xml version="1.0" encoding="UTF-8" standalone="yes"?>
<Relationships xmlns="http://schemas.openxmlformats.org/package/2006/relationships"><Relationship Id="rId1" Type="http://schemas.openxmlformats.org/officeDocument/2006/relationships/customXmlProps" Target="itemProps2708.xml"/></Relationships>
</file>

<file path=customXml/_rels/item2709.xml.rels><?xml version="1.0" encoding="UTF-8" standalone="yes"?>
<Relationships xmlns="http://schemas.openxmlformats.org/package/2006/relationships"><Relationship Id="rId1" Type="http://schemas.openxmlformats.org/officeDocument/2006/relationships/customXmlProps" Target="itemProps2709.xml"/></Relationships>
</file>

<file path=customXml/_rels/item271.xml.rels><?xml version="1.0" encoding="UTF-8" standalone="yes"?>
<Relationships xmlns="http://schemas.openxmlformats.org/package/2006/relationships"><Relationship Id="rId1" Type="http://schemas.openxmlformats.org/officeDocument/2006/relationships/customXmlProps" Target="itemProps271.xml"/></Relationships>
</file>

<file path=customXml/_rels/item2710.xml.rels><?xml version="1.0" encoding="UTF-8" standalone="yes"?>
<Relationships xmlns="http://schemas.openxmlformats.org/package/2006/relationships"><Relationship Id="rId1" Type="http://schemas.openxmlformats.org/officeDocument/2006/relationships/customXmlProps" Target="itemProps2710.xml"/></Relationships>
</file>

<file path=customXml/_rels/item2711.xml.rels><?xml version="1.0" encoding="UTF-8" standalone="yes"?>
<Relationships xmlns="http://schemas.openxmlformats.org/package/2006/relationships"><Relationship Id="rId1" Type="http://schemas.openxmlformats.org/officeDocument/2006/relationships/customXmlProps" Target="itemProps2711.xml"/></Relationships>
</file>

<file path=customXml/_rels/item2712.xml.rels><?xml version="1.0" encoding="UTF-8" standalone="yes"?>
<Relationships xmlns="http://schemas.openxmlformats.org/package/2006/relationships"><Relationship Id="rId1" Type="http://schemas.openxmlformats.org/officeDocument/2006/relationships/customXmlProps" Target="itemProps2712.xml"/></Relationships>
</file>

<file path=customXml/_rels/item2713.xml.rels><?xml version="1.0" encoding="UTF-8" standalone="yes"?>
<Relationships xmlns="http://schemas.openxmlformats.org/package/2006/relationships"><Relationship Id="rId1" Type="http://schemas.openxmlformats.org/officeDocument/2006/relationships/customXmlProps" Target="itemProps2713.xml"/></Relationships>
</file>

<file path=customXml/_rels/item2714.xml.rels><?xml version="1.0" encoding="UTF-8" standalone="yes"?>
<Relationships xmlns="http://schemas.openxmlformats.org/package/2006/relationships"><Relationship Id="rId1" Type="http://schemas.openxmlformats.org/officeDocument/2006/relationships/customXmlProps" Target="itemProps2714.xml"/></Relationships>
</file>

<file path=customXml/_rels/item2715.xml.rels><?xml version="1.0" encoding="UTF-8" standalone="yes"?>
<Relationships xmlns="http://schemas.openxmlformats.org/package/2006/relationships"><Relationship Id="rId1" Type="http://schemas.openxmlformats.org/officeDocument/2006/relationships/customXmlProps" Target="itemProps2715.xml"/></Relationships>
</file>

<file path=customXml/_rels/item2716.xml.rels><?xml version="1.0" encoding="UTF-8" standalone="yes"?>
<Relationships xmlns="http://schemas.openxmlformats.org/package/2006/relationships"><Relationship Id="rId1" Type="http://schemas.openxmlformats.org/officeDocument/2006/relationships/customXmlProps" Target="itemProps2716.xml"/></Relationships>
</file>

<file path=customXml/_rels/item2717.xml.rels><?xml version="1.0" encoding="UTF-8" standalone="yes"?>
<Relationships xmlns="http://schemas.openxmlformats.org/package/2006/relationships"><Relationship Id="rId1" Type="http://schemas.openxmlformats.org/officeDocument/2006/relationships/customXmlProps" Target="itemProps2717.xml"/></Relationships>
</file>

<file path=customXml/_rels/item2718.xml.rels><?xml version="1.0" encoding="UTF-8" standalone="yes"?>
<Relationships xmlns="http://schemas.openxmlformats.org/package/2006/relationships"><Relationship Id="rId1" Type="http://schemas.openxmlformats.org/officeDocument/2006/relationships/customXmlProps" Target="itemProps2718.xml"/></Relationships>
</file>

<file path=customXml/_rels/item2719.xml.rels><?xml version="1.0" encoding="UTF-8" standalone="yes"?>
<Relationships xmlns="http://schemas.openxmlformats.org/package/2006/relationships"><Relationship Id="rId1" Type="http://schemas.openxmlformats.org/officeDocument/2006/relationships/customXmlProps" Target="itemProps2719.xml"/></Relationships>
</file>

<file path=customXml/_rels/item272.xml.rels><?xml version="1.0" encoding="UTF-8" standalone="yes"?>
<Relationships xmlns="http://schemas.openxmlformats.org/package/2006/relationships"><Relationship Id="rId1" Type="http://schemas.openxmlformats.org/officeDocument/2006/relationships/customXmlProps" Target="itemProps272.xml"/></Relationships>
</file>

<file path=customXml/_rels/item2720.xml.rels><?xml version="1.0" encoding="UTF-8" standalone="yes"?>
<Relationships xmlns="http://schemas.openxmlformats.org/package/2006/relationships"><Relationship Id="rId1" Type="http://schemas.openxmlformats.org/officeDocument/2006/relationships/customXmlProps" Target="itemProps2720.xml"/></Relationships>
</file>

<file path=customXml/_rels/item2721.xml.rels><?xml version="1.0" encoding="UTF-8" standalone="yes"?>
<Relationships xmlns="http://schemas.openxmlformats.org/package/2006/relationships"><Relationship Id="rId1" Type="http://schemas.openxmlformats.org/officeDocument/2006/relationships/customXmlProps" Target="itemProps2721.xml"/></Relationships>
</file>

<file path=customXml/_rels/item2722.xml.rels><?xml version="1.0" encoding="UTF-8" standalone="yes"?>
<Relationships xmlns="http://schemas.openxmlformats.org/package/2006/relationships"><Relationship Id="rId1" Type="http://schemas.openxmlformats.org/officeDocument/2006/relationships/customXmlProps" Target="itemProps2722.xml"/></Relationships>
</file>

<file path=customXml/_rels/item2723.xml.rels><?xml version="1.0" encoding="UTF-8" standalone="yes"?>
<Relationships xmlns="http://schemas.openxmlformats.org/package/2006/relationships"><Relationship Id="rId1" Type="http://schemas.openxmlformats.org/officeDocument/2006/relationships/customXmlProps" Target="itemProps2723.xml"/></Relationships>
</file>

<file path=customXml/_rels/item2724.xml.rels><?xml version="1.0" encoding="UTF-8" standalone="yes"?>
<Relationships xmlns="http://schemas.openxmlformats.org/package/2006/relationships"><Relationship Id="rId1" Type="http://schemas.openxmlformats.org/officeDocument/2006/relationships/customXmlProps" Target="itemProps2724.xml"/></Relationships>
</file>

<file path=customXml/_rels/item2725.xml.rels><?xml version="1.0" encoding="UTF-8" standalone="yes"?>
<Relationships xmlns="http://schemas.openxmlformats.org/package/2006/relationships"><Relationship Id="rId1" Type="http://schemas.openxmlformats.org/officeDocument/2006/relationships/customXmlProps" Target="itemProps2725.xml"/></Relationships>
</file>

<file path=customXml/_rels/item2726.xml.rels><?xml version="1.0" encoding="UTF-8" standalone="yes"?>
<Relationships xmlns="http://schemas.openxmlformats.org/package/2006/relationships"><Relationship Id="rId1" Type="http://schemas.openxmlformats.org/officeDocument/2006/relationships/customXmlProps" Target="itemProps2726.xml"/></Relationships>
</file>

<file path=customXml/_rels/item2727.xml.rels><?xml version="1.0" encoding="UTF-8" standalone="yes"?>
<Relationships xmlns="http://schemas.openxmlformats.org/package/2006/relationships"><Relationship Id="rId1" Type="http://schemas.openxmlformats.org/officeDocument/2006/relationships/customXmlProps" Target="itemProps2727.xml"/></Relationships>
</file>

<file path=customXml/_rels/item2728.xml.rels><?xml version="1.0" encoding="UTF-8" standalone="yes"?>
<Relationships xmlns="http://schemas.openxmlformats.org/package/2006/relationships"><Relationship Id="rId1" Type="http://schemas.openxmlformats.org/officeDocument/2006/relationships/customXmlProps" Target="itemProps2728.xml"/></Relationships>
</file>

<file path=customXml/_rels/item2729.xml.rels><?xml version="1.0" encoding="UTF-8" standalone="yes"?>
<Relationships xmlns="http://schemas.openxmlformats.org/package/2006/relationships"><Relationship Id="rId1" Type="http://schemas.openxmlformats.org/officeDocument/2006/relationships/customXmlProps" Target="itemProps2729.xml"/></Relationships>
</file>

<file path=customXml/_rels/item273.xml.rels><?xml version="1.0" encoding="UTF-8" standalone="yes"?>
<Relationships xmlns="http://schemas.openxmlformats.org/package/2006/relationships"><Relationship Id="rId1" Type="http://schemas.openxmlformats.org/officeDocument/2006/relationships/customXmlProps" Target="itemProps273.xml"/></Relationships>
</file>

<file path=customXml/_rels/item2730.xml.rels><?xml version="1.0" encoding="UTF-8" standalone="yes"?>
<Relationships xmlns="http://schemas.openxmlformats.org/package/2006/relationships"><Relationship Id="rId1" Type="http://schemas.openxmlformats.org/officeDocument/2006/relationships/customXmlProps" Target="itemProps2730.xml"/></Relationships>
</file>

<file path=customXml/_rels/item2731.xml.rels><?xml version="1.0" encoding="UTF-8" standalone="yes"?>
<Relationships xmlns="http://schemas.openxmlformats.org/package/2006/relationships"><Relationship Id="rId1" Type="http://schemas.openxmlformats.org/officeDocument/2006/relationships/customXmlProps" Target="itemProps2731.xml"/></Relationships>
</file>

<file path=customXml/_rels/item2732.xml.rels><?xml version="1.0" encoding="UTF-8" standalone="yes"?>
<Relationships xmlns="http://schemas.openxmlformats.org/package/2006/relationships"><Relationship Id="rId1" Type="http://schemas.openxmlformats.org/officeDocument/2006/relationships/customXmlProps" Target="itemProps2732.xml"/></Relationships>
</file>

<file path=customXml/_rels/item2733.xml.rels><?xml version="1.0" encoding="UTF-8" standalone="yes"?>
<Relationships xmlns="http://schemas.openxmlformats.org/package/2006/relationships"><Relationship Id="rId1" Type="http://schemas.openxmlformats.org/officeDocument/2006/relationships/customXmlProps" Target="itemProps2733.xml"/></Relationships>
</file>

<file path=customXml/_rels/item2734.xml.rels><?xml version="1.0" encoding="UTF-8" standalone="yes"?>
<Relationships xmlns="http://schemas.openxmlformats.org/package/2006/relationships"><Relationship Id="rId1" Type="http://schemas.openxmlformats.org/officeDocument/2006/relationships/customXmlProps" Target="itemProps2734.xml"/></Relationships>
</file>

<file path=customXml/_rels/item2735.xml.rels><?xml version="1.0" encoding="UTF-8" standalone="yes"?>
<Relationships xmlns="http://schemas.openxmlformats.org/package/2006/relationships"><Relationship Id="rId1" Type="http://schemas.openxmlformats.org/officeDocument/2006/relationships/customXmlProps" Target="itemProps2735.xml"/></Relationships>
</file>

<file path=customXml/_rels/item2736.xml.rels><?xml version="1.0" encoding="UTF-8" standalone="yes"?>
<Relationships xmlns="http://schemas.openxmlformats.org/package/2006/relationships"><Relationship Id="rId1" Type="http://schemas.openxmlformats.org/officeDocument/2006/relationships/customXmlProps" Target="itemProps2736.xml"/></Relationships>
</file>

<file path=customXml/_rels/item2737.xml.rels><?xml version="1.0" encoding="UTF-8" standalone="yes"?>
<Relationships xmlns="http://schemas.openxmlformats.org/package/2006/relationships"><Relationship Id="rId1" Type="http://schemas.openxmlformats.org/officeDocument/2006/relationships/customXmlProps" Target="itemProps2737.xml"/></Relationships>
</file>

<file path=customXml/_rels/item2738.xml.rels><?xml version="1.0" encoding="UTF-8" standalone="yes"?>
<Relationships xmlns="http://schemas.openxmlformats.org/package/2006/relationships"><Relationship Id="rId1" Type="http://schemas.openxmlformats.org/officeDocument/2006/relationships/customXmlProps" Target="itemProps2738.xml"/></Relationships>
</file>

<file path=customXml/_rels/item2739.xml.rels><?xml version="1.0" encoding="UTF-8" standalone="yes"?>
<Relationships xmlns="http://schemas.openxmlformats.org/package/2006/relationships"><Relationship Id="rId1" Type="http://schemas.openxmlformats.org/officeDocument/2006/relationships/customXmlProps" Target="itemProps2739.xml"/></Relationships>
</file>

<file path=customXml/_rels/item274.xml.rels><?xml version="1.0" encoding="UTF-8" standalone="yes"?>
<Relationships xmlns="http://schemas.openxmlformats.org/package/2006/relationships"><Relationship Id="rId1" Type="http://schemas.openxmlformats.org/officeDocument/2006/relationships/customXmlProps" Target="itemProps274.xml"/></Relationships>
</file>

<file path=customXml/_rels/item2740.xml.rels><?xml version="1.0" encoding="UTF-8" standalone="yes"?>
<Relationships xmlns="http://schemas.openxmlformats.org/package/2006/relationships"><Relationship Id="rId1" Type="http://schemas.openxmlformats.org/officeDocument/2006/relationships/customXmlProps" Target="itemProps2740.xml"/></Relationships>
</file>

<file path=customXml/_rels/item2741.xml.rels><?xml version="1.0" encoding="UTF-8" standalone="yes"?>
<Relationships xmlns="http://schemas.openxmlformats.org/package/2006/relationships"><Relationship Id="rId1" Type="http://schemas.openxmlformats.org/officeDocument/2006/relationships/customXmlProps" Target="itemProps2741.xml"/></Relationships>
</file>

<file path=customXml/_rels/item2742.xml.rels><?xml version="1.0" encoding="UTF-8" standalone="yes"?>
<Relationships xmlns="http://schemas.openxmlformats.org/package/2006/relationships"><Relationship Id="rId1" Type="http://schemas.openxmlformats.org/officeDocument/2006/relationships/customXmlProps" Target="itemProps2742.xml"/></Relationships>
</file>

<file path=customXml/_rels/item2743.xml.rels><?xml version="1.0" encoding="UTF-8" standalone="yes"?>
<Relationships xmlns="http://schemas.openxmlformats.org/package/2006/relationships"><Relationship Id="rId1" Type="http://schemas.openxmlformats.org/officeDocument/2006/relationships/customXmlProps" Target="itemProps2743.xml"/></Relationships>
</file>

<file path=customXml/_rels/item2744.xml.rels><?xml version="1.0" encoding="UTF-8" standalone="yes"?>
<Relationships xmlns="http://schemas.openxmlformats.org/package/2006/relationships"><Relationship Id="rId1" Type="http://schemas.openxmlformats.org/officeDocument/2006/relationships/customXmlProps" Target="itemProps2744.xml"/></Relationships>
</file>

<file path=customXml/_rels/item2745.xml.rels><?xml version="1.0" encoding="UTF-8" standalone="yes"?>
<Relationships xmlns="http://schemas.openxmlformats.org/package/2006/relationships"><Relationship Id="rId1" Type="http://schemas.openxmlformats.org/officeDocument/2006/relationships/customXmlProps" Target="itemProps2745.xml"/></Relationships>
</file>

<file path=customXml/_rels/item2746.xml.rels><?xml version="1.0" encoding="UTF-8" standalone="yes"?>
<Relationships xmlns="http://schemas.openxmlformats.org/package/2006/relationships"><Relationship Id="rId1" Type="http://schemas.openxmlformats.org/officeDocument/2006/relationships/customXmlProps" Target="itemProps2746.xml"/></Relationships>
</file>

<file path=customXml/_rels/item2747.xml.rels><?xml version="1.0" encoding="UTF-8" standalone="yes"?>
<Relationships xmlns="http://schemas.openxmlformats.org/package/2006/relationships"><Relationship Id="rId1" Type="http://schemas.openxmlformats.org/officeDocument/2006/relationships/customXmlProps" Target="itemProps2747.xml"/></Relationships>
</file>

<file path=customXml/_rels/item2748.xml.rels><?xml version="1.0" encoding="UTF-8" standalone="yes"?>
<Relationships xmlns="http://schemas.openxmlformats.org/package/2006/relationships"><Relationship Id="rId1" Type="http://schemas.openxmlformats.org/officeDocument/2006/relationships/customXmlProps" Target="itemProps2748.xml"/></Relationships>
</file>

<file path=customXml/_rels/item2749.xml.rels><?xml version="1.0" encoding="UTF-8" standalone="yes"?>
<Relationships xmlns="http://schemas.openxmlformats.org/package/2006/relationships"><Relationship Id="rId1" Type="http://schemas.openxmlformats.org/officeDocument/2006/relationships/customXmlProps" Target="itemProps2749.xml"/></Relationships>
</file>

<file path=customXml/_rels/item275.xml.rels><?xml version="1.0" encoding="UTF-8" standalone="yes"?>
<Relationships xmlns="http://schemas.openxmlformats.org/package/2006/relationships"><Relationship Id="rId1" Type="http://schemas.openxmlformats.org/officeDocument/2006/relationships/customXmlProps" Target="itemProps275.xml"/></Relationships>
</file>

<file path=customXml/_rels/item2750.xml.rels><?xml version="1.0" encoding="UTF-8" standalone="yes"?>
<Relationships xmlns="http://schemas.openxmlformats.org/package/2006/relationships"><Relationship Id="rId1" Type="http://schemas.openxmlformats.org/officeDocument/2006/relationships/customXmlProps" Target="itemProps2750.xml"/></Relationships>
</file>

<file path=customXml/_rels/item2751.xml.rels><?xml version="1.0" encoding="UTF-8" standalone="yes"?>
<Relationships xmlns="http://schemas.openxmlformats.org/package/2006/relationships"><Relationship Id="rId1" Type="http://schemas.openxmlformats.org/officeDocument/2006/relationships/customXmlProps" Target="itemProps2751.xml"/></Relationships>
</file>

<file path=customXml/_rels/item2752.xml.rels><?xml version="1.0" encoding="UTF-8" standalone="yes"?>
<Relationships xmlns="http://schemas.openxmlformats.org/package/2006/relationships"><Relationship Id="rId1" Type="http://schemas.openxmlformats.org/officeDocument/2006/relationships/customXmlProps" Target="itemProps2752.xml"/></Relationships>
</file>

<file path=customXml/_rels/item2753.xml.rels><?xml version="1.0" encoding="UTF-8" standalone="yes"?>
<Relationships xmlns="http://schemas.openxmlformats.org/package/2006/relationships"><Relationship Id="rId1" Type="http://schemas.openxmlformats.org/officeDocument/2006/relationships/customXmlProps" Target="itemProps2753.xml"/></Relationships>
</file>

<file path=customXml/_rels/item2754.xml.rels><?xml version="1.0" encoding="UTF-8" standalone="yes"?>
<Relationships xmlns="http://schemas.openxmlformats.org/package/2006/relationships"><Relationship Id="rId1" Type="http://schemas.openxmlformats.org/officeDocument/2006/relationships/customXmlProps" Target="itemProps2754.xml"/></Relationships>
</file>

<file path=customXml/_rels/item2755.xml.rels><?xml version="1.0" encoding="UTF-8" standalone="yes"?>
<Relationships xmlns="http://schemas.openxmlformats.org/package/2006/relationships"><Relationship Id="rId1" Type="http://schemas.openxmlformats.org/officeDocument/2006/relationships/customXmlProps" Target="itemProps2755.xml"/></Relationships>
</file>

<file path=customXml/_rels/item2756.xml.rels><?xml version="1.0" encoding="UTF-8" standalone="yes"?>
<Relationships xmlns="http://schemas.openxmlformats.org/package/2006/relationships"><Relationship Id="rId1" Type="http://schemas.openxmlformats.org/officeDocument/2006/relationships/customXmlProps" Target="itemProps2756.xml"/></Relationships>
</file>

<file path=customXml/_rels/item2757.xml.rels><?xml version="1.0" encoding="UTF-8" standalone="yes"?>
<Relationships xmlns="http://schemas.openxmlformats.org/package/2006/relationships"><Relationship Id="rId1" Type="http://schemas.openxmlformats.org/officeDocument/2006/relationships/customXmlProps" Target="itemProps2757.xml"/></Relationships>
</file>

<file path=customXml/_rels/item2758.xml.rels><?xml version="1.0" encoding="UTF-8" standalone="yes"?>
<Relationships xmlns="http://schemas.openxmlformats.org/package/2006/relationships"><Relationship Id="rId1" Type="http://schemas.openxmlformats.org/officeDocument/2006/relationships/customXmlProps" Target="itemProps2758.xml"/></Relationships>
</file>

<file path=customXml/_rels/item2759.xml.rels><?xml version="1.0" encoding="UTF-8" standalone="yes"?>
<Relationships xmlns="http://schemas.openxmlformats.org/package/2006/relationships"><Relationship Id="rId1" Type="http://schemas.openxmlformats.org/officeDocument/2006/relationships/customXmlProps" Target="itemProps2759.xml"/></Relationships>
</file>

<file path=customXml/_rels/item276.xml.rels><?xml version="1.0" encoding="UTF-8" standalone="yes"?>
<Relationships xmlns="http://schemas.openxmlformats.org/package/2006/relationships"><Relationship Id="rId1" Type="http://schemas.openxmlformats.org/officeDocument/2006/relationships/customXmlProps" Target="itemProps276.xml"/></Relationships>
</file>

<file path=customXml/_rels/item2760.xml.rels><?xml version="1.0" encoding="UTF-8" standalone="yes"?>
<Relationships xmlns="http://schemas.openxmlformats.org/package/2006/relationships"><Relationship Id="rId1" Type="http://schemas.openxmlformats.org/officeDocument/2006/relationships/customXmlProps" Target="itemProps2760.xml"/></Relationships>
</file>

<file path=customXml/_rels/item2761.xml.rels><?xml version="1.0" encoding="UTF-8" standalone="yes"?>
<Relationships xmlns="http://schemas.openxmlformats.org/package/2006/relationships"><Relationship Id="rId1" Type="http://schemas.openxmlformats.org/officeDocument/2006/relationships/customXmlProps" Target="itemProps2761.xml"/></Relationships>
</file>

<file path=customXml/_rels/item2762.xml.rels><?xml version="1.0" encoding="UTF-8" standalone="yes"?>
<Relationships xmlns="http://schemas.openxmlformats.org/package/2006/relationships"><Relationship Id="rId1" Type="http://schemas.openxmlformats.org/officeDocument/2006/relationships/customXmlProps" Target="itemProps2762.xml"/></Relationships>
</file>

<file path=customXml/_rels/item2763.xml.rels><?xml version="1.0" encoding="UTF-8" standalone="yes"?>
<Relationships xmlns="http://schemas.openxmlformats.org/package/2006/relationships"><Relationship Id="rId1" Type="http://schemas.openxmlformats.org/officeDocument/2006/relationships/customXmlProps" Target="itemProps2763.xml"/></Relationships>
</file>

<file path=customXml/_rels/item2764.xml.rels><?xml version="1.0" encoding="UTF-8" standalone="yes"?>
<Relationships xmlns="http://schemas.openxmlformats.org/package/2006/relationships"><Relationship Id="rId1" Type="http://schemas.openxmlformats.org/officeDocument/2006/relationships/customXmlProps" Target="itemProps2764.xml"/></Relationships>
</file>

<file path=customXml/_rels/item2765.xml.rels><?xml version="1.0" encoding="UTF-8" standalone="yes"?>
<Relationships xmlns="http://schemas.openxmlformats.org/package/2006/relationships"><Relationship Id="rId1" Type="http://schemas.openxmlformats.org/officeDocument/2006/relationships/customXmlProps" Target="itemProps2765.xml"/></Relationships>
</file>

<file path=customXml/_rels/item2766.xml.rels><?xml version="1.0" encoding="UTF-8" standalone="yes"?>
<Relationships xmlns="http://schemas.openxmlformats.org/package/2006/relationships"><Relationship Id="rId1" Type="http://schemas.openxmlformats.org/officeDocument/2006/relationships/customXmlProps" Target="itemProps2766.xml"/></Relationships>
</file>

<file path=customXml/_rels/item2767.xml.rels><?xml version="1.0" encoding="UTF-8" standalone="yes"?>
<Relationships xmlns="http://schemas.openxmlformats.org/package/2006/relationships"><Relationship Id="rId1" Type="http://schemas.openxmlformats.org/officeDocument/2006/relationships/customXmlProps" Target="itemProps2767.xml"/></Relationships>
</file>

<file path=customXml/_rels/item2768.xml.rels><?xml version="1.0" encoding="UTF-8" standalone="yes"?>
<Relationships xmlns="http://schemas.openxmlformats.org/package/2006/relationships"><Relationship Id="rId1" Type="http://schemas.openxmlformats.org/officeDocument/2006/relationships/customXmlProps" Target="itemProps2768.xml"/></Relationships>
</file>

<file path=customXml/_rels/item2769.xml.rels><?xml version="1.0" encoding="UTF-8" standalone="yes"?>
<Relationships xmlns="http://schemas.openxmlformats.org/package/2006/relationships"><Relationship Id="rId1" Type="http://schemas.openxmlformats.org/officeDocument/2006/relationships/customXmlProps" Target="itemProps2769.xml"/></Relationships>
</file>

<file path=customXml/_rels/item277.xml.rels><?xml version="1.0" encoding="UTF-8" standalone="yes"?>
<Relationships xmlns="http://schemas.openxmlformats.org/package/2006/relationships"><Relationship Id="rId1" Type="http://schemas.openxmlformats.org/officeDocument/2006/relationships/customXmlProps" Target="itemProps277.xml"/></Relationships>
</file>

<file path=customXml/_rels/item2770.xml.rels><?xml version="1.0" encoding="UTF-8" standalone="yes"?>
<Relationships xmlns="http://schemas.openxmlformats.org/package/2006/relationships"><Relationship Id="rId1" Type="http://schemas.openxmlformats.org/officeDocument/2006/relationships/customXmlProps" Target="itemProps2770.xml"/></Relationships>
</file>

<file path=customXml/_rels/item2771.xml.rels><?xml version="1.0" encoding="UTF-8" standalone="yes"?>
<Relationships xmlns="http://schemas.openxmlformats.org/package/2006/relationships"><Relationship Id="rId1" Type="http://schemas.openxmlformats.org/officeDocument/2006/relationships/customXmlProps" Target="itemProps2771.xml"/></Relationships>
</file>

<file path=customXml/_rels/item2772.xml.rels><?xml version="1.0" encoding="UTF-8" standalone="yes"?>
<Relationships xmlns="http://schemas.openxmlformats.org/package/2006/relationships"><Relationship Id="rId1" Type="http://schemas.openxmlformats.org/officeDocument/2006/relationships/customXmlProps" Target="itemProps2772.xml"/></Relationships>
</file>

<file path=customXml/_rels/item2773.xml.rels><?xml version="1.0" encoding="UTF-8" standalone="yes"?>
<Relationships xmlns="http://schemas.openxmlformats.org/package/2006/relationships"><Relationship Id="rId1" Type="http://schemas.openxmlformats.org/officeDocument/2006/relationships/customXmlProps" Target="itemProps2773.xml"/></Relationships>
</file>

<file path=customXml/_rels/item2774.xml.rels><?xml version="1.0" encoding="UTF-8" standalone="yes"?>
<Relationships xmlns="http://schemas.openxmlformats.org/package/2006/relationships"><Relationship Id="rId1" Type="http://schemas.openxmlformats.org/officeDocument/2006/relationships/customXmlProps" Target="itemProps2774.xml"/></Relationships>
</file>

<file path=customXml/_rels/item2775.xml.rels><?xml version="1.0" encoding="UTF-8" standalone="yes"?>
<Relationships xmlns="http://schemas.openxmlformats.org/package/2006/relationships"><Relationship Id="rId1" Type="http://schemas.openxmlformats.org/officeDocument/2006/relationships/customXmlProps" Target="itemProps2775.xml"/></Relationships>
</file>

<file path=customXml/_rels/item2776.xml.rels><?xml version="1.0" encoding="UTF-8" standalone="yes"?>
<Relationships xmlns="http://schemas.openxmlformats.org/package/2006/relationships"><Relationship Id="rId1" Type="http://schemas.openxmlformats.org/officeDocument/2006/relationships/customXmlProps" Target="itemProps2776.xml"/></Relationships>
</file>

<file path=customXml/_rels/item2777.xml.rels><?xml version="1.0" encoding="UTF-8" standalone="yes"?>
<Relationships xmlns="http://schemas.openxmlformats.org/package/2006/relationships"><Relationship Id="rId1" Type="http://schemas.openxmlformats.org/officeDocument/2006/relationships/customXmlProps" Target="itemProps2777.xml"/></Relationships>
</file>

<file path=customXml/_rels/item2778.xml.rels><?xml version="1.0" encoding="UTF-8" standalone="yes"?>
<Relationships xmlns="http://schemas.openxmlformats.org/package/2006/relationships"><Relationship Id="rId1" Type="http://schemas.openxmlformats.org/officeDocument/2006/relationships/customXmlProps" Target="itemProps2778.xml"/></Relationships>
</file>

<file path=customXml/_rels/item2779.xml.rels><?xml version="1.0" encoding="UTF-8" standalone="yes"?>
<Relationships xmlns="http://schemas.openxmlformats.org/package/2006/relationships"><Relationship Id="rId1" Type="http://schemas.openxmlformats.org/officeDocument/2006/relationships/customXmlProps" Target="itemProps2779.xml"/></Relationships>
</file>

<file path=customXml/_rels/item278.xml.rels><?xml version="1.0" encoding="UTF-8" standalone="yes"?>
<Relationships xmlns="http://schemas.openxmlformats.org/package/2006/relationships"><Relationship Id="rId1" Type="http://schemas.openxmlformats.org/officeDocument/2006/relationships/customXmlProps" Target="itemProps278.xml"/></Relationships>
</file>

<file path=customXml/_rels/item2780.xml.rels><?xml version="1.0" encoding="UTF-8" standalone="yes"?>
<Relationships xmlns="http://schemas.openxmlformats.org/package/2006/relationships"><Relationship Id="rId1" Type="http://schemas.openxmlformats.org/officeDocument/2006/relationships/customXmlProps" Target="itemProps2780.xml"/></Relationships>
</file>

<file path=customXml/_rels/item2781.xml.rels><?xml version="1.0" encoding="UTF-8" standalone="yes"?>
<Relationships xmlns="http://schemas.openxmlformats.org/package/2006/relationships"><Relationship Id="rId1" Type="http://schemas.openxmlformats.org/officeDocument/2006/relationships/customXmlProps" Target="itemProps2781.xml"/></Relationships>
</file>

<file path=customXml/_rels/item2782.xml.rels><?xml version="1.0" encoding="UTF-8" standalone="yes"?>
<Relationships xmlns="http://schemas.openxmlformats.org/package/2006/relationships"><Relationship Id="rId1" Type="http://schemas.openxmlformats.org/officeDocument/2006/relationships/customXmlProps" Target="itemProps2782.xml"/></Relationships>
</file>

<file path=customXml/_rels/item2783.xml.rels><?xml version="1.0" encoding="UTF-8" standalone="yes"?>
<Relationships xmlns="http://schemas.openxmlformats.org/package/2006/relationships"><Relationship Id="rId1" Type="http://schemas.openxmlformats.org/officeDocument/2006/relationships/customXmlProps" Target="itemProps2783.xml"/></Relationships>
</file>

<file path=customXml/_rels/item2784.xml.rels><?xml version="1.0" encoding="UTF-8" standalone="yes"?>
<Relationships xmlns="http://schemas.openxmlformats.org/package/2006/relationships"><Relationship Id="rId1" Type="http://schemas.openxmlformats.org/officeDocument/2006/relationships/customXmlProps" Target="itemProps2784.xml"/></Relationships>
</file>

<file path=customXml/_rels/item2785.xml.rels><?xml version="1.0" encoding="UTF-8" standalone="yes"?>
<Relationships xmlns="http://schemas.openxmlformats.org/package/2006/relationships"><Relationship Id="rId1" Type="http://schemas.openxmlformats.org/officeDocument/2006/relationships/customXmlProps" Target="itemProps2785.xml"/></Relationships>
</file>

<file path=customXml/_rels/item2786.xml.rels><?xml version="1.0" encoding="UTF-8" standalone="yes"?>
<Relationships xmlns="http://schemas.openxmlformats.org/package/2006/relationships"><Relationship Id="rId1" Type="http://schemas.openxmlformats.org/officeDocument/2006/relationships/customXmlProps" Target="itemProps2786.xml"/></Relationships>
</file>

<file path=customXml/_rels/item2787.xml.rels><?xml version="1.0" encoding="UTF-8" standalone="yes"?>
<Relationships xmlns="http://schemas.openxmlformats.org/package/2006/relationships"><Relationship Id="rId1" Type="http://schemas.openxmlformats.org/officeDocument/2006/relationships/customXmlProps" Target="itemProps2787.xml"/></Relationships>
</file>

<file path=customXml/_rels/item2788.xml.rels><?xml version="1.0" encoding="UTF-8" standalone="yes"?>
<Relationships xmlns="http://schemas.openxmlformats.org/package/2006/relationships"><Relationship Id="rId1" Type="http://schemas.openxmlformats.org/officeDocument/2006/relationships/customXmlProps" Target="itemProps2788.xml"/></Relationships>
</file>

<file path=customXml/_rels/item2789.xml.rels><?xml version="1.0" encoding="UTF-8" standalone="yes"?>
<Relationships xmlns="http://schemas.openxmlformats.org/package/2006/relationships"><Relationship Id="rId1" Type="http://schemas.openxmlformats.org/officeDocument/2006/relationships/customXmlProps" Target="itemProps2789.xml"/></Relationships>
</file>

<file path=customXml/_rels/item279.xml.rels><?xml version="1.0" encoding="UTF-8" standalone="yes"?>
<Relationships xmlns="http://schemas.openxmlformats.org/package/2006/relationships"><Relationship Id="rId1" Type="http://schemas.openxmlformats.org/officeDocument/2006/relationships/customXmlProps" Target="itemProps279.xml"/></Relationships>
</file>

<file path=customXml/_rels/item2790.xml.rels><?xml version="1.0" encoding="UTF-8" standalone="yes"?>
<Relationships xmlns="http://schemas.openxmlformats.org/package/2006/relationships"><Relationship Id="rId1" Type="http://schemas.openxmlformats.org/officeDocument/2006/relationships/customXmlProps" Target="itemProps2790.xml"/></Relationships>
</file>

<file path=customXml/_rels/item2791.xml.rels><?xml version="1.0" encoding="UTF-8" standalone="yes"?>
<Relationships xmlns="http://schemas.openxmlformats.org/package/2006/relationships"><Relationship Id="rId1" Type="http://schemas.openxmlformats.org/officeDocument/2006/relationships/customXmlProps" Target="itemProps2791.xml"/></Relationships>
</file>

<file path=customXml/_rels/item2792.xml.rels><?xml version="1.0" encoding="UTF-8" standalone="yes"?>
<Relationships xmlns="http://schemas.openxmlformats.org/package/2006/relationships"><Relationship Id="rId1" Type="http://schemas.openxmlformats.org/officeDocument/2006/relationships/customXmlProps" Target="itemProps2792.xml"/></Relationships>
</file>

<file path=customXml/_rels/item2793.xml.rels><?xml version="1.0" encoding="UTF-8" standalone="yes"?>
<Relationships xmlns="http://schemas.openxmlformats.org/package/2006/relationships"><Relationship Id="rId1" Type="http://schemas.openxmlformats.org/officeDocument/2006/relationships/customXmlProps" Target="itemProps2793.xml"/></Relationships>
</file>

<file path=customXml/_rels/item2794.xml.rels><?xml version="1.0" encoding="UTF-8" standalone="yes"?>
<Relationships xmlns="http://schemas.openxmlformats.org/package/2006/relationships"><Relationship Id="rId1" Type="http://schemas.openxmlformats.org/officeDocument/2006/relationships/customXmlProps" Target="itemProps2794.xml"/></Relationships>
</file>

<file path=customXml/_rels/item2795.xml.rels><?xml version="1.0" encoding="UTF-8" standalone="yes"?>
<Relationships xmlns="http://schemas.openxmlformats.org/package/2006/relationships"><Relationship Id="rId1" Type="http://schemas.openxmlformats.org/officeDocument/2006/relationships/customXmlProps" Target="itemProps2795.xml"/></Relationships>
</file>

<file path=customXml/_rels/item2796.xml.rels><?xml version="1.0" encoding="UTF-8" standalone="yes"?>
<Relationships xmlns="http://schemas.openxmlformats.org/package/2006/relationships"><Relationship Id="rId1" Type="http://schemas.openxmlformats.org/officeDocument/2006/relationships/customXmlProps" Target="itemProps2796.xml"/></Relationships>
</file>

<file path=customXml/_rels/item2797.xml.rels><?xml version="1.0" encoding="UTF-8" standalone="yes"?>
<Relationships xmlns="http://schemas.openxmlformats.org/package/2006/relationships"><Relationship Id="rId1" Type="http://schemas.openxmlformats.org/officeDocument/2006/relationships/customXmlProps" Target="itemProps2797.xml"/></Relationships>
</file>

<file path=customXml/_rels/item2798.xml.rels><?xml version="1.0" encoding="UTF-8" standalone="yes"?>
<Relationships xmlns="http://schemas.openxmlformats.org/package/2006/relationships"><Relationship Id="rId1" Type="http://schemas.openxmlformats.org/officeDocument/2006/relationships/customXmlProps" Target="itemProps2798.xml"/></Relationships>
</file>

<file path=customXml/_rels/item2799.xml.rels><?xml version="1.0" encoding="UTF-8" standalone="yes"?>
<Relationships xmlns="http://schemas.openxmlformats.org/package/2006/relationships"><Relationship Id="rId1" Type="http://schemas.openxmlformats.org/officeDocument/2006/relationships/customXmlProps" Target="itemProps2799.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80.xml.rels><?xml version="1.0" encoding="UTF-8" standalone="yes"?>
<Relationships xmlns="http://schemas.openxmlformats.org/package/2006/relationships"><Relationship Id="rId1" Type="http://schemas.openxmlformats.org/officeDocument/2006/relationships/customXmlProps" Target="itemProps280.xml"/></Relationships>
</file>

<file path=customXml/_rels/item2800.xml.rels><?xml version="1.0" encoding="UTF-8" standalone="yes"?>
<Relationships xmlns="http://schemas.openxmlformats.org/package/2006/relationships"><Relationship Id="rId1" Type="http://schemas.openxmlformats.org/officeDocument/2006/relationships/customXmlProps" Target="itemProps2800.xml"/></Relationships>
</file>

<file path=customXml/_rels/item2801.xml.rels><?xml version="1.0" encoding="UTF-8" standalone="yes"?>
<Relationships xmlns="http://schemas.openxmlformats.org/package/2006/relationships"><Relationship Id="rId1" Type="http://schemas.openxmlformats.org/officeDocument/2006/relationships/customXmlProps" Target="itemProps2801.xml"/></Relationships>
</file>

<file path=customXml/_rels/item2802.xml.rels><?xml version="1.0" encoding="UTF-8" standalone="yes"?>
<Relationships xmlns="http://schemas.openxmlformats.org/package/2006/relationships"><Relationship Id="rId1" Type="http://schemas.openxmlformats.org/officeDocument/2006/relationships/customXmlProps" Target="itemProps2802.xml"/></Relationships>
</file>

<file path=customXml/_rels/item2803.xml.rels><?xml version="1.0" encoding="UTF-8" standalone="yes"?>
<Relationships xmlns="http://schemas.openxmlformats.org/package/2006/relationships"><Relationship Id="rId1" Type="http://schemas.openxmlformats.org/officeDocument/2006/relationships/customXmlProps" Target="itemProps2803.xml"/></Relationships>
</file>

<file path=customXml/_rels/item2804.xml.rels><?xml version="1.0" encoding="UTF-8" standalone="yes"?>
<Relationships xmlns="http://schemas.openxmlformats.org/package/2006/relationships"><Relationship Id="rId1" Type="http://schemas.openxmlformats.org/officeDocument/2006/relationships/customXmlProps" Target="itemProps2804.xml"/></Relationships>
</file>

<file path=customXml/_rels/item2805.xml.rels><?xml version="1.0" encoding="UTF-8" standalone="yes"?>
<Relationships xmlns="http://schemas.openxmlformats.org/package/2006/relationships"><Relationship Id="rId1" Type="http://schemas.openxmlformats.org/officeDocument/2006/relationships/customXmlProps" Target="itemProps2805.xml"/></Relationships>
</file>

<file path=customXml/_rels/item2806.xml.rels><?xml version="1.0" encoding="UTF-8" standalone="yes"?>
<Relationships xmlns="http://schemas.openxmlformats.org/package/2006/relationships"><Relationship Id="rId1" Type="http://schemas.openxmlformats.org/officeDocument/2006/relationships/customXmlProps" Target="itemProps2806.xml"/></Relationships>
</file>

<file path=customXml/_rels/item2807.xml.rels><?xml version="1.0" encoding="UTF-8" standalone="yes"?>
<Relationships xmlns="http://schemas.openxmlformats.org/package/2006/relationships"><Relationship Id="rId1" Type="http://schemas.openxmlformats.org/officeDocument/2006/relationships/customXmlProps" Target="itemProps2807.xml"/></Relationships>
</file>

<file path=customXml/_rels/item2808.xml.rels><?xml version="1.0" encoding="UTF-8" standalone="yes"?>
<Relationships xmlns="http://schemas.openxmlformats.org/package/2006/relationships"><Relationship Id="rId1" Type="http://schemas.openxmlformats.org/officeDocument/2006/relationships/customXmlProps" Target="itemProps2808.xml"/></Relationships>
</file>

<file path=customXml/_rels/item2809.xml.rels><?xml version="1.0" encoding="UTF-8" standalone="yes"?>
<Relationships xmlns="http://schemas.openxmlformats.org/package/2006/relationships"><Relationship Id="rId1" Type="http://schemas.openxmlformats.org/officeDocument/2006/relationships/customXmlProps" Target="itemProps2809.xml"/></Relationships>
</file>

<file path=customXml/_rels/item281.xml.rels><?xml version="1.0" encoding="UTF-8" standalone="yes"?>
<Relationships xmlns="http://schemas.openxmlformats.org/package/2006/relationships"><Relationship Id="rId1" Type="http://schemas.openxmlformats.org/officeDocument/2006/relationships/customXmlProps" Target="itemProps281.xml"/></Relationships>
</file>

<file path=customXml/_rels/item2810.xml.rels><?xml version="1.0" encoding="UTF-8" standalone="yes"?>
<Relationships xmlns="http://schemas.openxmlformats.org/package/2006/relationships"><Relationship Id="rId1" Type="http://schemas.openxmlformats.org/officeDocument/2006/relationships/customXmlProps" Target="itemProps2810.xml"/></Relationships>
</file>

<file path=customXml/_rels/item2811.xml.rels><?xml version="1.0" encoding="UTF-8" standalone="yes"?>
<Relationships xmlns="http://schemas.openxmlformats.org/package/2006/relationships"><Relationship Id="rId1" Type="http://schemas.openxmlformats.org/officeDocument/2006/relationships/customXmlProps" Target="itemProps2811.xml"/></Relationships>
</file>

<file path=customXml/_rels/item2812.xml.rels><?xml version="1.0" encoding="UTF-8" standalone="yes"?>
<Relationships xmlns="http://schemas.openxmlformats.org/package/2006/relationships"><Relationship Id="rId1" Type="http://schemas.openxmlformats.org/officeDocument/2006/relationships/customXmlProps" Target="itemProps2812.xml"/></Relationships>
</file>

<file path=customXml/_rels/item2813.xml.rels><?xml version="1.0" encoding="UTF-8" standalone="yes"?>
<Relationships xmlns="http://schemas.openxmlformats.org/package/2006/relationships"><Relationship Id="rId1" Type="http://schemas.openxmlformats.org/officeDocument/2006/relationships/customXmlProps" Target="itemProps2813.xml"/></Relationships>
</file>

<file path=customXml/_rels/item2814.xml.rels><?xml version="1.0" encoding="UTF-8" standalone="yes"?>
<Relationships xmlns="http://schemas.openxmlformats.org/package/2006/relationships"><Relationship Id="rId1" Type="http://schemas.openxmlformats.org/officeDocument/2006/relationships/customXmlProps" Target="itemProps2814.xml"/></Relationships>
</file>

<file path=customXml/_rels/item2815.xml.rels><?xml version="1.0" encoding="UTF-8" standalone="yes"?>
<Relationships xmlns="http://schemas.openxmlformats.org/package/2006/relationships"><Relationship Id="rId1" Type="http://schemas.openxmlformats.org/officeDocument/2006/relationships/customXmlProps" Target="itemProps2815.xml"/></Relationships>
</file>

<file path=customXml/_rels/item2816.xml.rels><?xml version="1.0" encoding="UTF-8" standalone="yes"?>
<Relationships xmlns="http://schemas.openxmlformats.org/package/2006/relationships"><Relationship Id="rId1" Type="http://schemas.openxmlformats.org/officeDocument/2006/relationships/customXmlProps" Target="itemProps2816.xml"/></Relationships>
</file>

<file path=customXml/_rels/item2817.xml.rels><?xml version="1.0" encoding="UTF-8" standalone="yes"?>
<Relationships xmlns="http://schemas.openxmlformats.org/package/2006/relationships"><Relationship Id="rId1" Type="http://schemas.openxmlformats.org/officeDocument/2006/relationships/customXmlProps" Target="itemProps2817.xml"/></Relationships>
</file>

<file path=customXml/_rels/item2818.xml.rels><?xml version="1.0" encoding="UTF-8" standalone="yes"?>
<Relationships xmlns="http://schemas.openxmlformats.org/package/2006/relationships"><Relationship Id="rId1" Type="http://schemas.openxmlformats.org/officeDocument/2006/relationships/customXmlProps" Target="itemProps2818.xml"/></Relationships>
</file>

<file path=customXml/_rels/item2819.xml.rels><?xml version="1.0" encoding="UTF-8" standalone="yes"?>
<Relationships xmlns="http://schemas.openxmlformats.org/package/2006/relationships"><Relationship Id="rId1" Type="http://schemas.openxmlformats.org/officeDocument/2006/relationships/customXmlProps" Target="itemProps2819.xml"/></Relationships>
</file>

<file path=customXml/_rels/item282.xml.rels><?xml version="1.0" encoding="UTF-8" standalone="yes"?>
<Relationships xmlns="http://schemas.openxmlformats.org/package/2006/relationships"><Relationship Id="rId1" Type="http://schemas.openxmlformats.org/officeDocument/2006/relationships/customXmlProps" Target="itemProps282.xml"/></Relationships>
</file>

<file path=customXml/_rels/item2820.xml.rels><?xml version="1.0" encoding="UTF-8" standalone="yes"?>
<Relationships xmlns="http://schemas.openxmlformats.org/package/2006/relationships"><Relationship Id="rId1" Type="http://schemas.openxmlformats.org/officeDocument/2006/relationships/customXmlProps" Target="itemProps2820.xml"/></Relationships>
</file>

<file path=customXml/_rels/item2821.xml.rels><?xml version="1.0" encoding="UTF-8" standalone="yes"?>
<Relationships xmlns="http://schemas.openxmlformats.org/package/2006/relationships"><Relationship Id="rId1" Type="http://schemas.openxmlformats.org/officeDocument/2006/relationships/customXmlProps" Target="itemProps2821.xml"/></Relationships>
</file>

<file path=customXml/_rels/item2822.xml.rels><?xml version="1.0" encoding="UTF-8" standalone="yes"?>
<Relationships xmlns="http://schemas.openxmlformats.org/package/2006/relationships"><Relationship Id="rId1" Type="http://schemas.openxmlformats.org/officeDocument/2006/relationships/customXmlProps" Target="itemProps2822.xml"/></Relationships>
</file>

<file path=customXml/_rels/item2823.xml.rels><?xml version="1.0" encoding="UTF-8" standalone="yes"?>
<Relationships xmlns="http://schemas.openxmlformats.org/package/2006/relationships"><Relationship Id="rId1" Type="http://schemas.openxmlformats.org/officeDocument/2006/relationships/customXmlProps" Target="itemProps2823.xml"/></Relationships>
</file>

<file path=customXml/_rels/item2824.xml.rels><?xml version="1.0" encoding="UTF-8" standalone="yes"?>
<Relationships xmlns="http://schemas.openxmlformats.org/package/2006/relationships"><Relationship Id="rId1" Type="http://schemas.openxmlformats.org/officeDocument/2006/relationships/customXmlProps" Target="itemProps2824.xml"/></Relationships>
</file>

<file path=customXml/_rels/item2825.xml.rels><?xml version="1.0" encoding="UTF-8" standalone="yes"?>
<Relationships xmlns="http://schemas.openxmlformats.org/package/2006/relationships"><Relationship Id="rId1" Type="http://schemas.openxmlformats.org/officeDocument/2006/relationships/customXmlProps" Target="itemProps2825.xml"/></Relationships>
</file>

<file path=customXml/_rels/item2826.xml.rels><?xml version="1.0" encoding="UTF-8" standalone="yes"?>
<Relationships xmlns="http://schemas.openxmlformats.org/package/2006/relationships"><Relationship Id="rId1" Type="http://schemas.openxmlformats.org/officeDocument/2006/relationships/customXmlProps" Target="itemProps2826.xml"/></Relationships>
</file>

<file path=customXml/_rels/item2827.xml.rels><?xml version="1.0" encoding="UTF-8" standalone="yes"?>
<Relationships xmlns="http://schemas.openxmlformats.org/package/2006/relationships"><Relationship Id="rId1" Type="http://schemas.openxmlformats.org/officeDocument/2006/relationships/customXmlProps" Target="itemProps2827.xml"/></Relationships>
</file>

<file path=customXml/_rels/item2828.xml.rels><?xml version="1.0" encoding="UTF-8" standalone="yes"?>
<Relationships xmlns="http://schemas.openxmlformats.org/package/2006/relationships"><Relationship Id="rId1" Type="http://schemas.openxmlformats.org/officeDocument/2006/relationships/customXmlProps" Target="itemProps2828.xml"/></Relationships>
</file>

<file path=customXml/_rels/item2829.xml.rels><?xml version="1.0" encoding="UTF-8" standalone="yes"?>
<Relationships xmlns="http://schemas.openxmlformats.org/package/2006/relationships"><Relationship Id="rId1" Type="http://schemas.openxmlformats.org/officeDocument/2006/relationships/customXmlProps" Target="itemProps2829.xml"/></Relationships>
</file>

<file path=customXml/_rels/item283.xml.rels><?xml version="1.0" encoding="UTF-8" standalone="yes"?>
<Relationships xmlns="http://schemas.openxmlformats.org/package/2006/relationships"><Relationship Id="rId1" Type="http://schemas.openxmlformats.org/officeDocument/2006/relationships/customXmlProps" Target="itemProps283.xml"/></Relationships>
</file>

<file path=customXml/_rels/item2830.xml.rels><?xml version="1.0" encoding="UTF-8" standalone="yes"?>
<Relationships xmlns="http://schemas.openxmlformats.org/package/2006/relationships"><Relationship Id="rId1" Type="http://schemas.openxmlformats.org/officeDocument/2006/relationships/customXmlProps" Target="itemProps2830.xml"/></Relationships>
</file>

<file path=customXml/_rels/item2831.xml.rels><?xml version="1.0" encoding="UTF-8" standalone="yes"?>
<Relationships xmlns="http://schemas.openxmlformats.org/package/2006/relationships"><Relationship Id="rId1" Type="http://schemas.openxmlformats.org/officeDocument/2006/relationships/customXmlProps" Target="itemProps2831.xml"/></Relationships>
</file>

<file path=customXml/_rels/item2832.xml.rels><?xml version="1.0" encoding="UTF-8" standalone="yes"?>
<Relationships xmlns="http://schemas.openxmlformats.org/package/2006/relationships"><Relationship Id="rId1" Type="http://schemas.openxmlformats.org/officeDocument/2006/relationships/customXmlProps" Target="itemProps2832.xml"/></Relationships>
</file>

<file path=customXml/_rels/item2833.xml.rels><?xml version="1.0" encoding="UTF-8" standalone="yes"?>
<Relationships xmlns="http://schemas.openxmlformats.org/package/2006/relationships"><Relationship Id="rId1" Type="http://schemas.openxmlformats.org/officeDocument/2006/relationships/customXmlProps" Target="itemProps2833.xml"/></Relationships>
</file>

<file path=customXml/_rels/item2834.xml.rels><?xml version="1.0" encoding="UTF-8" standalone="yes"?>
<Relationships xmlns="http://schemas.openxmlformats.org/package/2006/relationships"><Relationship Id="rId1" Type="http://schemas.openxmlformats.org/officeDocument/2006/relationships/customXmlProps" Target="itemProps2834.xml"/></Relationships>
</file>

<file path=customXml/_rels/item2835.xml.rels><?xml version="1.0" encoding="UTF-8" standalone="yes"?>
<Relationships xmlns="http://schemas.openxmlformats.org/package/2006/relationships"><Relationship Id="rId1" Type="http://schemas.openxmlformats.org/officeDocument/2006/relationships/customXmlProps" Target="itemProps2835.xml"/></Relationships>
</file>

<file path=customXml/_rels/item2836.xml.rels><?xml version="1.0" encoding="UTF-8" standalone="yes"?>
<Relationships xmlns="http://schemas.openxmlformats.org/package/2006/relationships"><Relationship Id="rId1" Type="http://schemas.openxmlformats.org/officeDocument/2006/relationships/customXmlProps" Target="itemProps2836.xml"/></Relationships>
</file>

<file path=customXml/_rels/item2837.xml.rels><?xml version="1.0" encoding="UTF-8" standalone="yes"?>
<Relationships xmlns="http://schemas.openxmlformats.org/package/2006/relationships"><Relationship Id="rId1" Type="http://schemas.openxmlformats.org/officeDocument/2006/relationships/customXmlProps" Target="itemProps2837.xml"/></Relationships>
</file>

<file path=customXml/_rels/item2838.xml.rels><?xml version="1.0" encoding="UTF-8" standalone="yes"?>
<Relationships xmlns="http://schemas.openxmlformats.org/package/2006/relationships"><Relationship Id="rId1" Type="http://schemas.openxmlformats.org/officeDocument/2006/relationships/customXmlProps" Target="itemProps2838.xml"/></Relationships>
</file>

<file path=customXml/_rels/item2839.xml.rels><?xml version="1.0" encoding="UTF-8" standalone="yes"?>
<Relationships xmlns="http://schemas.openxmlformats.org/package/2006/relationships"><Relationship Id="rId1" Type="http://schemas.openxmlformats.org/officeDocument/2006/relationships/customXmlProps" Target="itemProps2839.xml"/></Relationships>
</file>

<file path=customXml/_rels/item284.xml.rels><?xml version="1.0" encoding="UTF-8" standalone="yes"?>
<Relationships xmlns="http://schemas.openxmlformats.org/package/2006/relationships"><Relationship Id="rId1" Type="http://schemas.openxmlformats.org/officeDocument/2006/relationships/customXmlProps" Target="itemProps284.xml"/></Relationships>
</file>

<file path=customXml/_rels/item2840.xml.rels><?xml version="1.0" encoding="UTF-8" standalone="yes"?>
<Relationships xmlns="http://schemas.openxmlformats.org/package/2006/relationships"><Relationship Id="rId1" Type="http://schemas.openxmlformats.org/officeDocument/2006/relationships/customXmlProps" Target="itemProps2840.xml"/></Relationships>
</file>

<file path=customXml/_rels/item2841.xml.rels><?xml version="1.0" encoding="UTF-8" standalone="yes"?>
<Relationships xmlns="http://schemas.openxmlformats.org/package/2006/relationships"><Relationship Id="rId1" Type="http://schemas.openxmlformats.org/officeDocument/2006/relationships/customXmlProps" Target="itemProps2841.xml"/></Relationships>
</file>

<file path=customXml/_rels/item2842.xml.rels><?xml version="1.0" encoding="UTF-8" standalone="yes"?>
<Relationships xmlns="http://schemas.openxmlformats.org/package/2006/relationships"><Relationship Id="rId1" Type="http://schemas.openxmlformats.org/officeDocument/2006/relationships/customXmlProps" Target="itemProps2842.xml"/></Relationships>
</file>

<file path=customXml/_rels/item2843.xml.rels><?xml version="1.0" encoding="UTF-8" standalone="yes"?>
<Relationships xmlns="http://schemas.openxmlformats.org/package/2006/relationships"><Relationship Id="rId1" Type="http://schemas.openxmlformats.org/officeDocument/2006/relationships/customXmlProps" Target="itemProps2843.xml"/></Relationships>
</file>

<file path=customXml/_rels/item2844.xml.rels><?xml version="1.0" encoding="UTF-8" standalone="yes"?>
<Relationships xmlns="http://schemas.openxmlformats.org/package/2006/relationships"><Relationship Id="rId1" Type="http://schemas.openxmlformats.org/officeDocument/2006/relationships/customXmlProps" Target="itemProps2844.xml"/></Relationships>
</file>

<file path=customXml/_rels/item2845.xml.rels><?xml version="1.0" encoding="UTF-8" standalone="yes"?>
<Relationships xmlns="http://schemas.openxmlformats.org/package/2006/relationships"><Relationship Id="rId1" Type="http://schemas.openxmlformats.org/officeDocument/2006/relationships/customXmlProps" Target="itemProps2845.xml"/></Relationships>
</file>

<file path=customXml/_rels/item2846.xml.rels><?xml version="1.0" encoding="UTF-8" standalone="yes"?>
<Relationships xmlns="http://schemas.openxmlformats.org/package/2006/relationships"><Relationship Id="rId1" Type="http://schemas.openxmlformats.org/officeDocument/2006/relationships/customXmlProps" Target="itemProps2846.xml"/></Relationships>
</file>

<file path=customXml/_rels/item2847.xml.rels><?xml version="1.0" encoding="UTF-8" standalone="yes"?>
<Relationships xmlns="http://schemas.openxmlformats.org/package/2006/relationships"><Relationship Id="rId1" Type="http://schemas.openxmlformats.org/officeDocument/2006/relationships/customXmlProps" Target="itemProps2847.xml"/></Relationships>
</file>

<file path=customXml/_rels/item2848.xml.rels><?xml version="1.0" encoding="UTF-8" standalone="yes"?>
<Relationships xmlns="http://schemas.openxmlformats.org/package/2006/relationships"><Relationship Id="rId1" Type="http://schemas.openxmlformats.org/officeDocument/2006/relationships/customXmlProps" Target="itemProps2848.xml"/></Relationships>
</file>

<file path=customXml/_rels/item2849.xml.rels><?xml version="1.0" encoding="UTF-8" standalone="yes"?>
<Relationships xmlns="http://schemas.openxmlformats.org/package/2006/relationships"><Relationship Id="rId1" Type="http://schemas.openxmlformats.org/officeDocument/2006/relationships/customXmlProps" Target="itemProps2849.xml"/></Relationships>
</file>

<file path=customXml/_rels/item285.xml.rels><?xml version="1.0" encoding="UTF-8" standalone="yes"?>
<Relationships xmlns="http://schemas.openxmlformats.org/package/2006/relationships"><Relationship Id="rId1" Type="http://schemas.openxmlformats.org/officeDocument/2006/relationships/customXmlProps" Target="itemProps285.xml"/></Relationships>
</file>

<file path=customXml/_rels/item2850.xml.rels><?xml version="1.0" encoding="UTF-8" standalone="yes"?>
<Relationships xmlns="http://schemas.openxmlformats.org/package/2006/relationships"><Relationship Id="rId1" Type="http://schemas.openxmlformats.org/officeDocument/2006/relationships/customXmlProps" Target="itemProps2850.xml"/></Relationships>
</file>

<file path=customXml/_rels/item2851.xml.rels><?xml version="1.0" encoding="UTF-8" standalone="yes"?>
<Relationships xmlns="http://schemas.openxmlformats.org/package/2006/relationships"><Relationship Id="rId1" Type="http://schemas.openxmlformats.org/officeDocument/2006/relationships/customXmlProps" Target="itemProps2851.xml"/></Relationships>
</file>

<file path=customXml/_rels/item2852.xml.rels><?xml version="1.0" encoding="UTF-8" standalone="yes"?>
<Relationships xmlns="http://schemas.openxmlformats.org/package/2006/relationships"><Relationship Id="rId1" Type="http://schemas.openxmlformats.org/officeDocument/2006/relationships/customXmlProps" Target="itemProps2852.xml"/></Relationships>
</file>

<file path=customXml/_rels/item2853.xml.rels><?xml version="1.0" encoding="UTF-8" standalone="yes"?>
<Relationships xmlns="http://schemas.openxmlformats.org/package/2006/relationships"><Relationship Id="rId1" Type="http://schemas.openxmlformats.org/officeDocument/2006/relationships/customXmlProps" Target="itemProps2853.xml"/></Relationships>
</file>

<file path=customXml/_rels/item2854.xml.rels><?xml version="1.0" encoding="UTF-8" standalone="yes"?>
<Relationships xmlns="http://schemas.openxmlformats.org/package/2006/relationships"><Relationship Id="rId1" Type="http://schemas.openxmlformats.org/officeDocument/2006/relationships/customXmlProps" Target="itemProps2854.xml"/></Relationships>
</file>

<file path=customXml/_rels/item2855.xml.rels><?xml version="1.0" encoding="UTF-8" standalone="yes"?>
<Relationships xmlns="http://schemas.openxmlformats.org/package/2006/relationships"><Relationship Id="rId1" Type="http://schemas.openxmlformats.org/officeDocument/2006/relationships/customXmlProps" Target="itemProps2855.xml"/></Relationships>
</file>

<file path=customXml/_rels/item2856.xml.rels><?xml version="1.0" encoding="UTF-8" standalone="yes"?>
<Relationships xmlns="http://schemas.openxmlformats.org/package/2006/relationships"><Relationship Id="rId1" Type="http://schemas.openxmlformats.org/officeDocument/2006/relationships/customXmlProps" Target="itemProps2856.xml"/></Relationships>
</file>

<file path=customXml/_rels/item2857.xml.rels><?xml version="1.0" encoding="UTF-8" standalone="yes"?>
<Relationships xmlns="http://schemas.openxmlformats.org/package/2006/relationships"><Relationship Id="rId1" Type="http://schemas.openxmlformats.org/officeDocument/2006/relationships/customXmlProps" Target="itemProps2857.xml"/></Relationships>
</file>

<file path=customXml/_rels/item2858.xml.rels><?xml version="1.0" encoding="UTF-8" standalone="yes"?>
<Relationships xmlns="http://schemas.openxmlformats.org/package/2006/relationships"><Relationship Id="rId1" Type="http://schemas.openxmlformats.org/officeDocument/2006/relationships/customXmlProps" Target="itemProps2858.xml"/></Relationships>
</file>

<file path=customXml/_rels/item2859.xml.rels><?xml version="1.0" encoding="UTF-8" standalone="yes"?>
<Relationships xmlns="http://schemas.openxmlformats.org/package/2006/relationships"><Relationship Id="rId1" Type="http://schemas.openxmlformats.org/officeDocument/2006/relationships/customXmlProps" Target="itemProps2859.xml"/></Relationships>
</file>

<file path=customXml/_rels/item286.xml.rels><?xml version="1.0" encoding="UTF-8" standalone="yes"?>
<Relationships xmlns="http://schemas.openxmlformats.org/package/2006/relationships"><Relationship Id="rId1" Type="http://schemas.openxmlformats.org/officeDocument/2006/relationships/customXmlProps" Target="itemProps286.xml"/></Relationships>
</file>

<file path=customXml/_rels/item2860.xml.rels><?xml version="1.0" encoding="UTF-8" standalone="yes"?>
<Relationships xmlns="http://schemas.openxmlformats.org/package/2006/relationships"><Relationship Id="rId1" Type="http://schemas.openxmlformats.org/officeDocument/2006/relationships/customXmlProps" Target="itemProps2860.xml"/></Relationships>
</file>

<file path=customXml/_rels/item2861.xml.rels><?xml version="1.0" encoding="UTF-8" standalone="yes"?>
<Relationships xmlns="http://schemas.openxmlformats.org/package/2006/relationships"><Relationship Id="rId1" Type="http://schemas.openxmlformats.org/officeDocument/2006/relationships/customXmlProps" Target="itemProps2861.xml"/></Relationships>
</file>

<file path=customXml/_rels/item2862.xml.rels><?xml version="1.0" encoding="UTF-8" standalone="yes"?>
<Relationships xmlns="http://schemas.openxmlformats.org/package/2006/relationships"><Relationship Id="rId1" Type="http://schemas.openxmlformats.org/officeDocument/2006/relationships/customXmlProps" Target="itemProps2862.xml"/></Relationships>
</file>

<file path=customXml/_rels/item2863.xml.rels><?xml version="1.0" encoding="UTF-8" standalone="yes"?>
<Relationships xmlns="http://schemas.openxmlformats.org/package/2006/relationships"><Relationship Id="rId1" Type="http://schemas.openxmlformats.org/officeDocument/2006/relationships/customXmlProps" Target="itemProps2863.xml"/></Relationships>
</file>

<file path=customXml/_rels/item2864.xml.rels><?xml version="1.0" encoding="UTF-8" standalone="yes"?>
<Relationships xmlns="http://schemas.openxmlformats.org/package/2006/relationships"><Relationship Id="rId1" Type="http://schemas.openxmlformats.org/officeDocument/2006/relationships/customXmlProps" Target="itemProps2864.xml"/></Relationships>
</file>

<file path=customXml/_rels/item2865.xml.rels><?xml version="1.0" encoding="UTF-8" standalone="yes"?>
<Relationships xmlns="http://schemas.openxmlformats.org/package/2006/relationships"><Relationship Id="rId1" Type="http://schemas.openxmlformats.org/officeDocument/2006/relationships/customXmlProps" Target="itemProps2865.xml"/></Relationships>
</file>

<file path=customXml/_rels/item2866.xml.rels><?xml version="1.0" encoding="UTF-8" standalone="yes"?>
<Relationships xmlns="http://schemas.openxmlformats.org/package/2006/relationships"><Relationship Id="rId1" Type="http://schemas.openxmlformats.org/officeDocument/2006/relationships/customXmlProps" Target="itemProps2866.xml"/></Relationships>
</file>

<file path=customXml/_rels/item2867.xml.rels><?xml version="1.0" encoding="UTF-8" standalone="yes"?>
<Relationships xmlns="http://schemas.openxmlformats.org/package/2006/relationships"><Relationship Id="rId1" Type="http://schemas.openxmlformats.org/officeDocument/2006/relationships/customXmlProps" Target="itemProps2867.xml"/></Relationships>
</file>

<file path=customXml/_rels/item2868.xml.rels><?xml version="1.0" encoding="UTF-8" standalone="yes"?>
<Relationships xmlns="http://schemas.openxmlformats.org/package/2006/relationships"><Relationship Id="rId1" Type="http://schemas.openxmlformats.org/officeDocument/2006/relationships/customXmlProps" Target="itemProps2868.xml"/></Relationships>
</file>

<file path=customXml/_rels/item2869.xml.rels><?xml version="1.0" encoding="UTF-8" standalone="yes"?>
<Relationships xmlns="http://schemas.openxmlformats.org/package/2006/relationships"><Relationship Id="rId1" Type="http://schemas.openxmlformats.org/officeDocument/2006/relationships/customXmlProps" Target="itemProps2869.xml"/></Relationships>
</file>

<file path=customXml/_rels/item287.xml.rels><?xml version="1.0" encoding="UTF-8" standalone="yes"?>
<Relationships xmlns="http://schemas.openxmlformats.org/package/2006/relationships"><Relationship Id="rId1" Type="http://schemas.openxmlformats.org/officeDocument/2006/relationships/customXmlProps" Target="itemProps287.xml"/></Relationships>
</file>

<file path=customXml/_rels/item2870.xml.rels><?xml version="1.0" encoding="UTF-8" standalone="yes"?>
<Relationships xmlns="http://schemas.openxmlformats.org/package/2006/relationships"><Relationship Id="rId1" Type="http://schemas.openxmlformats.org/officeDocument/2006/relationships/customXmlProps" Target="itemProps2870.xml"/></Relationships>
</file>

<file path=customXml/_rels/item2871.xml.rels><?xml version="1.0" encoding="UTF-8" standalone="yes"?>
<Relationships xmlns="http://schemas.openxmlformats.org/package/2006/relationships"><Relationship Id="rId1" Type="http://schemas.openxmlformats.org/officeDocument/2006/relationships/customXmlProps" Target="itemProps2871.xml"/></Relationships>
</file>

<file path=customXml/_rels/item2872.xml.rels><?xml version="1.0" encoding="UTF-8" standalone="yes"?>
<Relationships xmlns="http://schemas.openxmlformats.org/package/2006/relationships"><Relationship Id="rId1" Type="http://schemas.openxmlformats.org/officeDocument/2006/relationships/customXmlProps" Target="itemProps2872.xml"/></Relationships>
</file>

<file path=customXml/_rels/item2873.xml.rels><?xml version="1.0" encoding="UTF-8" standalone="yes"?>
<Relationships xmlns="http://schemas.openxmlformats.org/package/2006/relationships"><Relationship Id="rId1" Type="http://schemas.openxmlformats.org/officeDocument/2006/relationships/customXmlProps" Target="itemProps2873.xml"/></Relationships>
</file>

<file path=customXml/_rels/item2874.xml.rels><?xml version="1.0" encoding="UTF-8" standalone="yes"?>
<Relationships xmlns="http://schemas.openxmlformats.org/package/2006/relationships"><Relationship Id="rId1" Type="http://schemas.openxmlformats.org/officeDocument/2006/relationships/customXmlProps" Target="itemProps2874.xml"/></Relationships>
</file>

<file path=customXml/_rels/item2875.xml.rels><?xml version="1.0" encoding="UTF-8" standalone="yes"?>
<Relationships xmlns="http://schemas.openxmlformats.org/package/2006/relationships"><Relationship Id="rId1" Type="http://schemas.openxmlformats.org/officeDocument/2006/relationships/customXmlProps" Target="itemProps2875.xml"/></Relationships>
</file>

<file path=customXml/_rels/item2876.xml.rels><?xml version="1.0" encoding="UTF-8" standalone="yes"?>
<Relationships xmlns="http://schemas.openxmlformats.org/package/2006/relationships"><Relationship Id="rId1" Type="http://schemas.openxmlformats.org/officeDocument/2006/relationships/customXmlProps" Target="itemProps2876.xml"/></Relationships>
</file>

<file path=customXml/_rels/item2877.xml.rels><?xml version="1.0" encoding="UTF-8" standalone="yes"?>
<Relationships xmlns="http://schemas.openxmlformats.org/package/2006/relationships"><Relationship Id="rId1" Type="http://schemas.openxmlformats.org/officeDocument/2006/relationships/customXmlProps" Target="itemProps2877.xml"/></Relationships>
</file>

<file path=customXml/_rels/item2878.xml.rels><?xml version="1.0" encoding="UTF-8" standalone="yes"?>
<Relationships xmlns="http://schemas.openxmlformats.org/package/2006/relationships"><Relationship Id="rId1" Type="http://schemas.openxmlformats.org/officeDocument/2006/relationships/customXmlProps" Target="itemProps2878.xml"/></Relationships>
</file>

<file path=customXml/_rels/item2879.xml.rels><?xml version="1.0" encoding="UTF-8" standalone="yes"?>
<Relationships xmlns="http://schemas.openxmlformats.org/package/2006/relationships"><Relationship Id="rId1" Type="http://schemas.openxmlformats.org/officeDocument/2006/relationships/customXmlProps" Target="itemProps2879.xml"/></Relationships>
</file>

<file path=customXml/_rels/item288.xml.rels><?xml version="1.0" encoding="UTF-8" standalone="yes"?>
<Relationships xmlns="http://schemas.openxmlformats.org/package/2006/relationships"><Relationship Id="rId1" Type="http://schemas.openxmlformats.org/officeDocument/2006/relationships/customXmlProps" Target="itemProps288.xml"/></Relationships>
</file>

<file path=customXml/_rels/item2880.xml.rels><?xml version="1.0" encoding="UTF-8" standalone="yes"?>
<Relationships xmlns="http://schemas.openxmlformats.org/package/2006/relationships"><Relationship Id="rId1" Type="http://schemas.openxmlformats.org/officeDocument/2006/relationships/customXmlProps" Target="itemProps2880.xml"/></Relationships>
</file>

<file path=customXml/_rels/item2881.xml.rels><?xml version="1.0" encoding="UTF-8" standalone="yes"?>
<Relationships xmlns="http://schemas.openxmlformats.org/package/2006/relationships"><Relationship Id="rId1" Type="http://schemas.openxmlformats.org/officeDocument/2006/relationships/customXmlProps" Target="itemProps2881.xml"/></Relationships>
</file>

<file path=customXml/_rels/item2882.xml.rels><?xml version="1.0" encoding="UTF-8" standalone="yes"?>
<Relationships xmlns="http://schemas.openxmlformats.org/package/2006/relationships"><Relationship Id="rId1" Type="http://schemas.openxmlformats.org/officeDocument/2006/relationships/customXmlProps" Target="itemProps2882.xml"/></Relationships>
</file>

<file path=customXml/_rels/item2883.xml.rels><?xml version="1.0" encoding="UTF-8" standalone="yes"?>
<Relationships xmlns="http://schemas.openxmlformats.org/package/2006/relationships"><Relationship Id="rId1" Type="http://schemas.openxmlformats.org/officeDocument/2006/relationships/customXmlProps" Target="itemProps2883.xml"/></Relationships>
</file>

<file path=customXml/_rels/item2884.xml.rels><?xml version="1.0" encoding="UTF-8" standalone="yes"?>
<Relationships xmlns="http://schemas.openxmlformats.org/package/2006/relationships"><Relationship Id="rId1" Type="http://schemas.openxmlformats.org/officeDocument/2006/relationships/customXmlProps" Target="itemProps2884.xml"/></Relationships>
</file>

<file path=customXml/_rels/item2885.xml.rels><?xml version="1.0" encoding="UTF-8" standalone="yes"?>
<Relationships xmlns="http://schemas.openxmlformats.org/package/2006/relationships"><Relationship Id="rId1" Type="http://schemas.openxmlformats.org/officeDocument/2006/relationships/customXmlProps" Target="itemProps2885.xml"/></Relationships>
</file>

<file path=customXml/_rels/item2886.xml.rels><?xml version="1.0" encoding="UTF-8" standalone="yes"?>
<Relationships xmlns="http://schemas.openxmlformats.org/package/2006/relationships"><Relationship Id="rId1" Type="http://schemas.openxmlformats.org/officeDocument/2006/relationships/customXmlProps" Target="itemProps2886.xml"/></Relationships>
</file>

<file path=customXml/_rels/item2887.xml.rels><?xml version="1.0" encoding="UTF-8" standalone="yes"?>
<Relationships xmlns="http://schemas.openxmlformats.org/package/2006/relationships"><Relationship Id="rId1" Type="http://schemas.openxmlformats.org/officeDocument/2006/relationships/customXmlProps" Target="itemProps2887.xml"/></Relationships>
</file>

<file path=customXml/_rels/item2888.xml.rels><?xml version="1.0" encoding="UTF-8" standalone="yes"?>
<Relationships xmlns="http://schemas.openxmlformats.org/package/2006/relationships"><Relationship Id="rId1" Type="http://schemas.openxmlformats.org/officeDocument/2006/relationships/customXmlProps" Target="itemProps2888.xml"/></Relationships>
</file>

<file path=customXml/_rels/item2889.xml.rels><?xml version="1.0" encoding="UTF-8" standalone="yes"?>
<Relationships xmlns="http://schemas.openxmlformats.org/package/2006/relationships"><Relationship Id="rId1" Type="http://schemas.openxmlformats.org/officeDocument/2006/relationships/customXmlProps" Target="itemProps2889.xml"/></Relationships>
</file>

<file path=customXml/_rels/item289.xml.rels><?xml version="1.0" encoding="UTF-8" standalone="yes"?>
<Relationships xmlns="http://schemas.openxmlformats.org/package/2006/relationships"><Relationship Id="rId1" Type="http://schemas.openxmlformats.org/officeDocument/2006/relationships/customXmlProps" Target="itemProps289.xml"/></Relationships>
</file>

<file path=customXml/_rels/item2890.xml.rels><?xml version="1.0" encoding="UTF-8" standalone="yes"?>
<Relationships xmlns="http://schemas.openxmlformats.org/package/2006/relationships"><Relationship Id="rId1" Type="http://schemas.openxmlformats.org/officeDocument/2006/relationships/customXmlProps" Target="itemProps2890.xml"/></Relationships>
</file>

<file path=customXml/_rels/item2891.xml.rels><?xml version="1.0" encoding="UTF-8" standalone="yes"?>
<Relationships xmlns="http://schemas.openxmlformats.org/package/2006/relationships"><Relationship Id="rId1" Type="http://schemas.openxmlformats.org/officeDocument/2006/relationships/customXmlProps" Target="itemProps2891.xml"/></Relationships>
</file>

<file path=customXml/_rels/item2892.xml.rels><?xml version="1.0" encoding="UTF-8" standalone="yes"?>
<Relationships xmlns="http://schemas.openxmlformats.org/package/2006/relationships"><Relationship Id="rId1" Type="http://schemas.openxmlformats.org/officeDocument/2006/relationships/customXmlProps" Target="itemProps2892.xml"/></Relationships>
</file>

<file path=customXml/_rels/item2893.xml.rels><?xml version="1.0" encoding="UTF-8" standalone="yes"?>
<Relationships xmlns="http://schemas.openxmlformats.org/package/2006/relationships"><Relationship Id="rId1" Type="http://schemas.openxmlformats.org/officeDocument/2006/relationships/customXmlProps" Target="itemProps2893.xml"/></Relationships>
</file>

<file path=customXml/_rels/item2894.xml.rels><?xml version="1.0" encoding="UTF-8" standalone="yes"?>
<Relationships xmlns="http://schemas.openxmlformats.org/package/2006/relationships"><Relationship Id="rId1" Type="http://schemas.openxmlformats.org/officeDocument/2006/relationships/customXmlProps" Target="itemProps2894.xml"/></Relationships>
</file>

<file path=customXml/_rels/item2895.xml.rels><?xml version="1.0" encoding="UTF-8" standalone="yes"?>
<Relationships xmlns="http://schemas.openxmlformats.org/package/2006/relationships"><Relationship Id="rId1" Type="http://schemas.openxmlformats.org/officeDocument/2006/relationships/customXmlProps" Target="itemProps2895.xml"/></Relationships>
</file>

<file path=customXml/_rels/item2896.xml.rels><?xml version="1.0" encoding="UTF-8" standalone="yes"?>
<Relationships xmlns="http://schemas.openxmlformats.org/package/2006/relationships"><Relationship Id="rId1" Type="http://schemas.openxmlformats.org/officeDocument/2006/relationships/customXmlProps" Target="itemProps2896.xml"/></Relationships>
</file>

<file path=customXml/_rels/item2897.xml.rels><?xml version="1.0" encoding="UTF-8" standalone="yes"?>
<Relationships xmlns="http://schemas.openxmlformats.org/package/2006/relationships"><Relationship Id="rId1" Type="http://schemas.openxmlformats.org/officeDocument/2006/relationships/customXmlProps" Target="itemProps2897.xml"/></Relationships>
</file>

<file path=customXml/_rels/item2898.xml.rels><?xml version="1.0" encoding="UTF-8" standalone="yes"?>
<Relationships xmlns="http://schemas.openxmlformats.org/package/2006/relationships"><Relationship Id="rId1" Type="http://schemas.openxmlformats.org/officeDocument/2006/relationships/customXmlProps" Target="itemProps2898.xml"/></Relationships>
</file>

<file path=customXml/_rels/item2899.xml.rels><?xml version="1.0" encoding="UTF-8" standalone="yes"?>
<Relationships xmlns="http://schemas.openxmlformats.org/package/2006/relationships"><Relationship Id="rId1" Type="http://schemas.openxmlformats.org/officeDocument/2006/relationships/customXmlProps" Target="itemProps2899.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290.xml.rels><?xml version="1.0" encoding="UTF-8" standalone="yes"?>
<Relationships xmlns="http://schemas.openxmlformats.org/package/2006/relationships"><Relationship Id="rId1" Type="http://schemas.openxmlformats.org/officeDocument/2006/relationships/customXmlProps" Target="itemProps290.xml"/></Relationships>
</file>

<file path=customXml/_rels/item2900.xml.rels><?xml version="1.0" encoding="UTF-8" standalone="yes"?>
<Relationships xmlns="http://schemas.openxmlformats.org/package/2006/relationships"><Relationship Id="rId1" Type="http://schemas.openxmlformats.org/officeDocument/2006/relationships/customXmlProps" Target="itemProps2900.xml"/></Relationships>
</file>

<file path=customXml/_rels/item2901.xml.rels><?xml version="1.0" encoding="UTF-8" standalone="yes"?>
<Relationships xmlns="http://schemas.openxmlformats.org/package/2006/relationships"><Relationship Id="rId1" Type="http://schemas.openxmlformats.org/officeDocument/2006/relationships/customXmlProps" Target="itemProps2901.xml"/></Relationships>
</file>

<file path=customXml/_rels/item2902.xml.rels><?xml version="1.0" encoding="UTF-8" standalone="yes"?>
<Relationships xmlns="http://schemas.openxmlformats.org/package/2006/relationships"><Relationship Id="rId1" Type="http://schemas.openxmlformats.org/officeDocument/2006/relationships/customXmlProps" Target="itemProps2902.xml"/></Relationships>
</file>

<file path=customXml/_rels/item2903.xml.rels><?xml version="1.0" encoding="UTF-8" standalone="yes"?>
<Relationships xmlns="http://schemas.openxmlformats.org/package/2006/relationships"><Relationship Id="rId1" Type="http://schemas.openxmlformats.org/officeDocument/2006/relationships/customXmlProps" Target="itemProps2903.xml"/></Relationships>
</file>

<file path=customXml/_rels/item2904.xml.rels><?xml version="1.0" encoding="UTF-8" standalone="yes"?>
<Relationships xmlns="http://schemas.openxmlformats.org/package/2006/relationships"><Relationship Id="rId1" Type="http://schemas.openxmlformats.org/officeDocument/2006/relationships/customXmlProps" Target="itemProps2904.xml"/></Relationships>
</file>

<file path=customXml/_rels/item2905.xml.rels><?xml version="1.0" encoding="UTF-8" standalone="yes"?>
<Relationships xmlns="http://schemas.openxmlformats.org/package/2006/relationships"><Relationship Id="rId1" Type="http://schemas.openxmlformats.org/officeDocument/2006/relationships/customXmlProps" Target="itemProps2905.xml"/></Relationships>
</file>

<file path=customXml/_rels/item2906.xml.rels><?xml version="1.0" encoding="UTF-8" standalone="yes"?>
<Relationships xmlns="http://schemas.openxmlformats.org/package/2006/relationships"><Relationship Id="rId1" Type="http://schemas.openxmlformats.org/officeDocument/2006/relationships/customXmlProps" Target="itemProps2906.xml"/></Relationships>
</file>

<file path=customXml/_rels/item2907.xml.rels><?xml version="1.0" encoding="UTF-8" standalone="yes"?>
<Relationships xmlns="http://schemas.openxmlformats.org/package/2006/relationships"><Relationship Id="rId1" Type="http://schemas.openxmlformats.org/officeDocument/2006/relationships/customXmlProps" Target="itemProps2907.xml"/></Relationships>
</file>

<file path=customXml/_rels/item2908.xml.rels><?xml version="1.0" encoding="UTF-8" standalone="yes"?>
<Relationships xmlns="http://schemas.openxmlformats.org/package/2006/relationships"><Relationship Id="rId1" Type="http://schemas.openxmlformats.org/officeDocument/2006/relationships/customXmlProps" Target="itemProps2908.xml"/></Relationships>
</file>

<file path=customXml/_rels/item2909.xml.rels><?xml version="1.0" encoding="UTF-8" standalone="yes"?>
<Relationships xmlns="http://schemas.openxmlformats.org/package/2006/relationships"><Relationship Id="rId1" Type="http://schemas.openxmlformats.org/officeDocument/2006/relationships/customXmlProps" Target="itemProps2909.xml"/></Relationships>
</file>

<file path=customXml/_rels/item291.xml.rels><?xml version="1.0" encoding="UTF-8" standalone="yes"?>
<Relationships xmlns="http://schemas.openxmlformats.org/package/2006/relationships"><Relationship Id="rId1" Type="http://schemas.openxmlformats.org/officeDocument/2006/relationships/customXmlProps" Target="itemProps291.xml"/></Relationships>
</file>

<file path=customXml/_rels/item2910.xml.rels><?xml version="1.0" encoding="UTF-8" standalone="yes"?>
<Relationships xmlns="http://schemas.openxmlformats.org/package/2006/relationships"><Relationship Id="rId1" Type="http://schemas.openxmlformats.org/officeDocument/2006/relationships/customXmlProps" Target="itemProps2910.xml"/></Relationships>
</file>

<file path=customXml/_rels/item2911.xml.rels><?xml version="1.0" encoding="UTF-8" standalone="yes"?>
<Relationships xmlns="http://schemas.openxmlformats.org/package/2006/relationships"><Relationship Id="rId1" Type="http://schemas.openxmlformats.org/officeDocument/2006/relationships/customXmlProps" Target="itemProps2911.xml"/></Relationships>
</file>

<file path=customXml/_rels/item2912.xml.rels><?xml version="1.0" encoding="UTF-8" standalone="yes"?>
<Relationships xmlns="http://schemas.openxmlformats.org/package/2006/relationships"><Relationship Id="rId1" Type="http://schemas.openxmlformats.org/officeDocument/2006/relationships/customXmlProps" Target="itemProps2912.xml"/></Relationships>
</file>

<file path=customXml/_rels/item2913.xml.rels><?xml version="1.0" encoding="UTF-8" standalone="yes"?>
<Relationships xmlns="http://schemas.openxmlformats.org/package/2006/relationships"><Relationship Id="rId1" Type="http://schemas.openxmlformats.org/officeDocument/2006/relationships/customXmlProps" Target="itemProps2913.xml"/></Relationships>
</file>

<file path=customXml/_rels/item2914.xml.rels><?xml version="1.0" encoding="UTF-8" standalone="yes"?>
<Relationships xmlns="http://schemas.openxmlformats.org/package/2006/relationships"><Relationship Id="rId1" Type="http://schemas.openxmlformats.org/officeDocument/2006/relationships/customXmlProps" Target="itemProps2914.xml"/></Relationships>
</file>

<file path=customXml/_rels/item2915.xml.rels><?xml version="1.0" encoding="UTF-8" standalone="yes"?>
<Relationships xmlns="http://schemas.openxmlformats.org/package/2006/relationships"><Relationship Id="rId1" Type="http://schemas.openxmlformats.org/officeDocument/2006/relationships/customXmlProps" Target="itemProps2915.xml"/></Relationships>
</file>

<file path=customXml/_rels/item2916.xml.rels><?xml version="1.0" encoding="UTF-8" standalone="yes"?>
<Relationships xmlns="http://schemas.openxmlformats.org/package/2006/relationships"><Relationship Id="rId1" Type="http://schemas.openxmlformats.org/officeDocument/2006/relationships/customXmlProps" Target="itemProps2916.xml"/></Relationships>
</file>

<file path=customXml/_rels/item2917.xml.rels><?xml version="1.0" encoding="UTF-8" standalone="yes"?>
<Relationships xmlns="http://schemas.openxmlformats.org/package/2006/relationships"><Relationship Id="rId1" Type="http://schemas.openxmlformats.org/officeDocument/2006/relationships/customXmlProps" Target="itemProps2917.xml"/></Relationships>
</file>

<file path=customXml/_rels/item2918.xml.rels><?xml version="1.0" encoding="UTF-8" standalone="yes"?>
<Relationships xmlns="http://schemas.openxmlformats.org/package/2006/relationships"><Relationship Id="rId1" Type="http://schemas.openxmlformats.org/officeDocument/2006/relationships/customXmlProps" Target="itemProps2918.xml"/></Relationships>
</file>

<file path=customXml/_rels/item2919.xml.rels><?xml version="1.0" encoding="UTF-8" standalone="yes"?>
<Relationships xmlns="http://schemas.openxmlformats.org/package/2006/relationships"><Relationship Id="rId1" Type="http://schemas.openxmlformats.org/officeDocument/2006/relationships/customXmlProps" Target="itemProps2919.xml"/></Relationships>
</file>

<file path=customXml/_rels/item292.xml.rels><?xml version="1.0" encoding="UTF-8" standalone="yes"?>
<Relationships xmlns="http://schemas.openxmlformats.org/package/2006/relationships"><Relationship Id="rId1" Type="http://schemas.openxmlformats.org/officeDocument/2006/relationships/customXmlProps" Target="itemProps292.xml"/></Relationships>
</file>

<file path=customXml/_rels/item2920.xml.rels><?xml version="1.0" encoding="UTF-8" standalone="yes"?>
<Relationships xmlns="http://schemas.openxmlformats.org/package/2006/relationships"><Relationship Id="rId1" Type="http://schemas.openxmlformats.org/officeDocument/2006/relationships/customXmlProps" Target="itemProps2920.xml"/></Relationships>
</file>

<file path=customXml/_rels/item2921.xml.rels><?xml version="1.0" encoding="UTF-8" standalone="yes"?>
<Relationships xmlns="http://schemas.openxmlformats.org/package/2006/relationships"><Relationship Id="rId1" Type="http://schemas.openxmlformats.org/officeDocument/2006/relationships/customXmlProps" Target="itemProps2921.xml"/></Relationships>
</file>

<file path=customXml/_rels/item2922.xml.rels><?xml version="1.0" encoding="UTF-8" standalone="yes"?>
<Relationships xmlns="http://schemas.openxmlformats.org/package/2006/relationships"><Relationship Id="rId1" Type="http://schemas.openxmlformats.org/officeDocument/2006/relationships/customXmlProps" Target="itemProps2922.xml"/></Relationships>
</file>

<file path=customXml/_rels/item2923.xml.rels><?xml version="1.0" encoding="UTF-8" standalone="yes"?>
<Relationships xmlns="http://schemas.openxmlformats.org/package/2006/relationships"><Relationship Id="rId1" Type="http://schemas.openxmlformats.org/officeDocument/2006/relationships/customXmlProps" Target="itemProps2923.xml"/></Relationships>
</file>

<file path=customXml/_rels/item2924.xml.rels><?xml version="1.0" encoding="UTF-8" standalone="yes"?>
<Relationships xmlns="http://schemas.openxmlformats.org/package/2006/relationships"><Relationship Id="rId1" Type="http://schemas.openxmlformats.org/officeDocument/2006/relationships/customXmlProps" Target="itemProps2924.xml"/></Relationships>
</file>

<file path=customXml/_rels/item2925.xml.rels><?xml version="1.0" encoding="UTF-8" standalone="yes"?>
<Relationships xmlns="http://schemas.openxmlformats.org/package/2006/relationships"><Relationship Id="rId1" Type="http://schemas.openxmlformats.org/officeDocument/2006/relationships/customXmlProps" Target="itemProps2925.xml"/></Relationships>
</file>

<file path=customXml/_rels/item2926.xml.rels><?xml version="1.0" encoding="UTF-8" standalone="yes"?>
<Relationships xmlns="http://schemas.openxmlformats.org/package/2006/relationships"><Relationship Id="rId1" Type="http://schemas.openxmlformats.org/officeDocument/2006/relationships/customXmlProps" Target="itemProps2926.xml"/></Relationships>
</file>

<file path=customXml/_rels/item2927.xml.rels><?xml version="1.0" encoding="UTF-8" standalone="yes"?>
<Relationships xmlns="http://schemas.openxmlformats.org/package/2006/relationships"><Relationship Id="rId1" Type="http://schemas.openxmlformats.org/officeDocument/2006/relationships/customXmlProps" Target="itemProps2927.xml"/></Relationships>
</file>

<file path=customXml/_rels/item2928.xml.rels><?xml version="1.0" encoding="UTF-8" standalone="yes"?>
<Relationships xmlns="http://schemas.openxmlformats.org/package/2006/relationships"><Relationship Id="rId1" Type="http://schemas.openxmlformats.org/officeDocument/2006/relationships/customXmlProps" Target="itemProps2928.xml"/></Relationships>
</file>

<file path=customXml/_rels/item2929.xml.rels><?xml version="1.0" encoding="UTF-8" standalone="yes"?>
<Relationships xmlns="http://schemas.openxmlformats.org/package/2006/relationships"><Relationship Id="rId1" Type="http://schemas.openxmlformats.org/officeDocument/2006/relationships/customXmlProps" Target="itemProps2929.xml"/></Relationships>
</file>

<file path=customXml/_rels/item293.xml.rels><?xml version="1.0" encoding="UTF-8" standalone="yes"?>
<Relationships xmlns="http://schemas.openxmlformats.org/package/2006/relationships"><Relationship Id="rId1" Type="http://schemas.openxmlformats.org/officeDocument/2006/relationships/customXmlProps" Target="itemProps293.xml"/></Relationships>
</file>

<file path=customXml/_rels/item2930.xml.rels><?xml version="1.0" encoding="UTF-8" standalone="yes"?>
<Relationships xmlns="http://schemas.openxmlformats.org/package/2006/relationships"><Relationship Id="rId1" Type="http://schemas.openxmlformats.org/officeDocument/2006/relationships/customXmlProps" Target="itemProps2930.xml"/></Relationships>
</file>

<file path=customXml/_rels/item2931.xml.rels><?xml version="1.0" encoding="UTF-8" standalone="yes"?>
<Relationships xmlns="http://schemas.openxmlformats.org/package/2006/relationships"><Relationship Id="rId1" Type="http://schemas.openxmlformats.org/officeDocument/2006/relationships/customXmlProps" Target="itemProps2931.xml"/></Relationships>
</file>

<file path=customXml/_rels/item2932.xml.rels><?xml version="1.0" encoding="UTF-8" standalone="yes"?>
<Relationships xmlns="http://schemas.openxmlformats.org/package/2006/relationships"><Relationship Id="rId1" Type="http://schemas.openxmlformats.org/officeDocument/2006/relationships/customXmlProps" Target="itemProps2932.xml"/></Relationships>
</file>

<file path=customXml/_rels/item2933.xml.rels><?xml version="1.0" encoding="UTF-8" standalone="yes"?>
<Relationships xmlns="http://schemas.openxmlformats.org/package/2006/relationships"><Relationship Id="rId1" Type="http://schemas.openxmlformats.org/officeDocument/2006/relationships/customXmlProps" Target="itemProps2933.xml"/></Relationships>
</file>

<file path=customXml/_rels/item2934.xml.rels><?xml version="1.0" encoding="UTF-8" standalone="yes"?>
<Relationships xmlns="http://schemas.openxmlformats.org/package/2006/relationships"><Relationship Id="rId1" Type="http://schemas.openxmlformats.org/officeDocument/2006/relationships/customXmlProps" Target="itemProps2934.xml"/></Relationships>
</file>

<file path=customXml/_rels/item2935.xml.rels><?xml version="1.0" encoding="UTF-8" standalone="yes"?>
<Relationships xmlns="http://schemas.openxmlformats.org/package/2006/relationships"><Relationship Id="rId1" Type="http://schemas.openxmlformats.org/officeDocument/2006/relationships/customXmlProps" Target="itemProps2935.xml"/></Relationships>
</file>

<file path=customXml/_rels/item2936.xml.rels><?xml version="1.0" encoding="UTF-8" standalone="yes"?>
<Relationships xmlns="http://schemas.openxmlformats.org/package/2006/relationships"><Relationship Id="rId1" Type="http://schemas.openxmlformats.org/officeDocument/2006/relationships/customXmlProps" Target="itemProps2936.xml"/></Relationships>
</file>

<file path=customXml/_rels/item2937.xml.rels><?xml version="1.0" encoding="UTF-8" standalone="yes"?>
<Relationships xmlns="http://schemas.openxmlformats.org/package/2006/relationships"><Relationship Id="rId1" Type="http://schemas.openxmlformats.org/officeDocument/2006/relationships/customXmlProps" Target="itemProps2937.xml"/></Relationships>
</file>

<file path=customXml/_rels/item2938.xml.rels><?xml version="1.0" encoding="UTF-8" standalone="yes"?>
<Relationships xmlns="http://schemas.openxmlformats.org/package/2006/relationships"><Relationship Id="rId1" Type="http://schemas.openxmlformats.org/officeDocument/2006/relationships/customXmlProps" Target="itemProps2938.xml"/></Relationships>
</file>

<file path=customXml/_rels/item2939.xml.rels><?xml version="1.0" encoding="UTF-8" standalone="yes"?>
<Relationships xmlns="http://schemas.openxmlformats.org/package/2006/relationships"><Relationship Id="rId1" Type="http://schemas.openxmlformats.org/officeDocument/2006/relationships/customXmlProps" Target="itemProps2939.xml"/></Relationships>
</file>

<file path=customXml/_rels/item294.xml.rels><?xml version="1.0" encoding="UTF-8" standalone="yes"?>
<Relationships xmlns="http://schemas.openxmlformats.org/package/2006/relationships"><Relationship Id="rId1" Type="http://schemas.openxmlformats.org/officeDocument/2006/relationships/customXmlProps" Target="itemProps294.xml"/></Relationships>
</file>

<file path=customXml/_rels/item2940.xml.rels><?xml version="1.0" encoding="UTF-8" standalone="yes"?>
<Relationships xmlns="http://schemas.openxmlformats.org/package/2006/relationships"><Relationship Id="rId1" Type="http://schemas.openxmlformats.org/officeDocument/2006/relationships/customXmlProps" Target="itemProps2940.xml"/></Relationships>
</file>

<file path=customXml/_rels/item2941.xml.rels><?xml version="1.0" encoding="UTF-8" standalone="yes"?>
<Relationships xmlns="http://schemas.openxmlformats.org/package/2006/relationships"><Relationship Id="rId1" Type="http://schemas.openxmlformats.org/officeDocument/2006/relationships/customXmlProps" Target="itemProps2941.xml"/></Relationships>
</file>

<file path=customXml/_rels/item2942.xml.rels><?xml version="1.0" encoding="UTF-8" standalone="yes"?>
<Relationships xmlns="http://schemas.openxmlformats.org/package/2006/relationships"><Relationship Id="rId1" Type="http://schemas.openxmlformats.org/officeDocument/2006/relationships/customXmlProps" Target="itemProps2942.xml"/></Relationships>
</file>

<file path=customXml/_rels/item2943.xml.rels><?xml version="1.0" encoding="UTF-8" standalone="yes"?>
<Relationships xmlns="http://schemas.openxmlformats.org/package/2006/relationships"><Relationship Id="rId1" Type="http://schemas.openxmlformats.org/officeDocument/2006/relationships/customXmlProps" Target="itemProps2943.xml"/></Relationships>
</file>

<file path=customXml/_rels/item2944.xml.rels><?xml version="1.0" encoding="UTF-8" standalone="yes"?>
<Relationships xmlns="http://schemas.openxmlformats.org/package/2006/relationships"><Relationship Id="rId1" Type="http://schemas.openxmlformats.org/officeDocument/2006/relationships/customXmlProps" Target="itemProps2944.xml"/></Relationships>
</file>

<file path=customXml/_rels/item2945.xml.rels><?xml version="1.0" encoding="UTF-8" standalone="yes"?>
<Relationships xmlns="http://schemas.openxmlformats.org/package/2006/relationships"><Relationship Id="rId1" Type="http://schemas.openxmlformats.org/officeDocument/2006/relationships/customXmlProps" Target="itemProps2945.xml"/></Relationships>
</file>

<file path=customXml/_rels/item2946.xml.rels><?xml version="1.0" encoding="UTF-8" standalone="yes"?>
<Relationships xmlns="http://schemas.openxmlformats.org/package/2006/relationships"><Relationship Id="rId1" Type="http://schemas.openxmlformats.org/officeDocument/2006/relationships/customXmlProps" Target="itemProps2946.xml"/></Relationships>
</file>

<file path=customXml/_rels/item2947.xml.rels><?xml version="1.0" encoding="UTF-8" standalone="yes"?>
<Relationships xmlns="http://schemas.openxmlformats.org/package/2006/relationships"><Relationship Id="rId1" Type="http://schemas.openxmlformats.org/officeDocument/2006/relationships/customXmlProps" Target="itemProps2947.xml"/></Relationships>
</file>

<file path=customXml/_rels/item2948.xml.rels><?xml version="1.0" encoding="UTF-8" standalone="yes"?>
<Relationships xmlns="http://schemas.openxmlformats.org/package/2006/relationships"><Relationship Id="rId1" Type="http://schemas.openxmlformats.org/officeDocument/2006/relationships/customXmlProps" Target="itemProps2948.xml"/></Relationships>
</file>

<file path=customXml/_rels/item2949.xml.rels><?xml version="1.0" encoding="UTF-8" standalone="yes"?>
<Relationships xmlns="http://schemas.openxmlformats.org/package/2006/relationships"><Relationship Id="rId1" Type="http://schemas.openxmlformats.org/officeDocument/2006/relationships/customXmlProps" Target="itemProps2949.xml"/></Relationships>
</file>

<file path=customXml/_rels/item295.xml.rels><?xml version="1.0" encoding="UTF-8" standalone="yes"?>
<Relationships xmlns="http://schemas.openxmlformats.org/package/2006/relationships"><Relationship Id="rId1" Type="http://schemas.openxmlformats.org/officeDocument/2006/relationships/customXmlProps" Target="itemProps295.xml"/></Relationships>
</file>

<file path=customXml/_rels/item2950.xml.rels><?xml version="1.0" encoding="UTF-8" standalone="yes"?>
<Relationships xmlns="http://schemas.openxmlformats.org/package/2006/relationships"><Relationship Id="rId1" Type="http://schemas.openxmlformats.org/officeDocument/2006/relationships/customXmlProps" Target="itemProps2950.xml"/></Relationships>
</file>

<file path=customXml/_rels/item2951.xml.rels><?xml version="1.0" encoding="UTF-8" standalone="yes"?>
<Relationships xmlns="http://schemas.openxmlformats.org/package/2006/relationships"><Relationship Id="rId1" Type="http://schemas.openxmlformats.org/officeDocument/2006/relationships/customXmlProps" Target="itemProps2951.xml"/></Relationships>
</file>

<file path=customXml/_rels/item2952.xml.rels><?xml version="1.0" encoding="UTF-8" standalone="yes"?>
<Relationships xmlns="http://schemas.openxmlformats.org/package/2006/relationships"><Relationship Id="rId1" Type="http://schemas.openxmlformats.org/officeDocument/2006/relationships/customXmlProps" Target="itemProps2952.xml"/></Relationships>
</file>

<file path=customXml/_rels/item2953.xml.rels><?xml version="1.0" encoding="UTF-8" standalone="yes"?>
<Relationships xmlns="http://schemas.openxmlformats.org/package/2006/relationships"><Relationship Id="rId1" Type="http://schemas.openxmlformats.org/officeDocument/2006/relationships/customXmlProps" Target="itemProps2953.xml"/></Relationships>
</file>

<file path=customXml/_rels/item2954.xml.rels><?xml version="1.0" encoding="UTF-8" standalone="yes"?>
<Relationships xmlns="http://schemas.openxmlformats.org/package/2006/relationships"><Relationship Id="rId1" Type="http://schemas.openxmlformats.org/officeDocument/2006/relationships/customXmlProps" Target="itemProps2954.xml"/></Relationships>
</file>

<file path=customXml/_rels/item2955.xml.rels><?xml version="1.0" encoding="UTF-8" standalone="yes"?>
<Relationships xmlns="http://schemas.openxmlformats.org/package/2006/relationships"><Relationship Id="rId1" Type="http://schemas.openxmlformats.org/officeDocument/2006/relationships/customXmlProps" Target="itemProps2955.xml"/></Relationships>
</file>

<file path=customXml/_rels/item2956.xml.rels><?xml version="1.0" encoding="UTF-8" standalone="yes"?>
<Relationships xmlns="http://schemas.openxmlformats.org/package/2006/relationships"><Relationship Id="rId1" Type="http://schemas.openxmlformats.org/officeDocument/2006/relationships/customXmlProps" Target="itemProps2956.xml"/></Relationships>
</file>

<file path=customXml/_rels/item2957.xml.rels><?xml version="1.0" encoding="UTF-8" standalone="yes"?>
<Relationships xmlns="http://schemas.openxmlformats.org/package/2006/relationships"><Relationship Id="rId1" Type="http://schemas.openxmlformats.org/officeDocument/2006/relationships/customXmlProps" Target="itemProps2957.xml"/></Relationships>
</file>

<file path=customXml/_rels/item2958.xml.rels><?xml version="1.0" encoding="UTF-8" standalone="yes"?>
<Relationships xmlns="http://schemas.openxmlformats.org/package/2006/relationships"><Relationship Id="rId1" Type="http://schemas.openxmlformats.org/officeDocument/2006/relationships/customXmlProps" Target="itemProps2958.xml"/></Relationships>
</file>

<file path=customXml/_rels/item2959.xml.rels><?xml version="1.0" encoding="UTF-8" standalone="yes"?>
<Relationships xmlns="http://schemas.openxmlformats.org/package/2006/relationships"><Relationship Id="rId1" Type="http://schemas.openxmlformats.org/officeDocument/2006/relationships/customXmlProps" Target="itemProps2959.xml"/></Relationships>
</file>

<file path=customXml/_rels/item296.xml.rels><?xml version="1.0" encoding="UTF-8" standalone="yes"?>
<Relationships xmlns="http://schemas.openxmlformats.org/package/2006/relationships"><Relationship Id="rId1" Type="http://schemas.openxmlformats.org/officeDocument/2006/relationships/customXmlProps" Target="itemProps296.xml"/></Relationships>
</file>

<file path=customXml/_rels/item2960.xml.rels><?xml version="1.0" encoding="UTF-8" standalone="yes"?>
<Relationships xmlns="http://schemas.openxmlformats.org/package/2006/relationships"><Relationship Id="rId1" Type="http://schemas.openxmlformats.org/officeDocument/2006/relationships/customXmlProps" Target="itemProps2960.xml"/></Relationships>
</file>

<file path=customXml/_rels/item2961.xml.rels><?xml version="1.0" encoding="UTF-8" standalone="yes"?>
<Relationships xmlns="http://schemas.openxmlformats.org/package/2006/relationships"><Relationship Id="rId1" Type="http://schemas.openxmlformats.org/officeDocument/2006/relationships/customXmlProps" Target="itemProps2961.xml"/></Relationships>
</file>

<file path=customXml/_rels/item2962.xml.rels><?xml version="1.0" encoding="UTF-8" standalone="yes"?>
<Relationships xmlns="http://schemas.openxmlformats.org/package/2006/relationships"><Relationship Id="rId1" Type="http://schemas.openxmlformats.org/officeDocument/2006/relationships/customXmlProps" Target="itemProps2962.xml"/></Relationships>
</file>

<file path=customXml/_rels/item2963.xml.rels><?xml version="1.0" encoding="UTF-8" standalone="yes"?>
<Relationships xmlns="http://schemas.openxmlformats.org/package/2006/relationships"><Relationship Id="rId1" Type="http://schemas.openxmlformats.org/officeDocument/2006/relationships/customXmlProps" Target="itemProps2963.xml"/></Relationships>
</file>

<file path=customXml/_rels/item2964.xml.rels><?xml version="1.0" encoding="UTF-8" standalone="yes"?>
<Relationships xmlns="http://schemas.openxmlformats.org/package/2006/relationships"><Relationship Id="rId1" Type="http://schemas.openxmlformats.org/officeDocument/2006/relationships/customXmlProps" Target="itemProps2964.xml"/></Relationships>
</file>

<file path=customXml/_rels/item2965.xml.rels><?xml version="1.0" encoding="UTF-8" standalone="yes"?>
<Relationships xmlns="http://schemas.openxmlformats.org/package/2006/relationships"><Relationship Id="rId1" Type="http://schemas.openxmlformats.org/officeDocument/2006/relationships/customXmlProps" Target="itemProps2965.xml"/></Relationships>
</file>

<file path=customXml/_rels/item2966.xml.rels><?xml version="1.0" encoding="UTF-8" standalone="yes"?>
<Relationships xmlns="http://schemas.openxmlformats.org/package/2006/relationships"><Relationship Id="rId1" Type="http://schemas.openxmlformats.org/officeDocument/2006/relationships/customXmlProps" Target="itemProps2966.xml"/></Relationships>
</file>

<file path=customXml/_rels/item2967.xml.rels><?xml version="1.0" encoding="UTF-8" standalone="yes"?>
<Relationships xmlns="http://schemas.openxmlformats.org/package/2006/relationships"><Relationship Id="rId1" Type="http://schemas.openxmlformats.org/officeDocument/2006/relationships/customXmlProps" Target="itemProps2967.xml"/></Relationships>
</file>

<file path=customXml/_rels/item2968.xml.rels><?xml version="1.0" encoding="UTF-8" standalone="yes"?>
<Relationships xmlns="http://schemas.openxmlformats.org/package/2006/relationships"><Relationship Id="rId1" Type="http://schemas.openxmlformats.org/officeDocument/2006/relationships/customXmlProps" Target="itemProps2968.xml"/></Relationships>
</file>

<file path=customXml/_rels/item2969.xml.rels><?xml version="1.0" encoding="UTF-8" standalone="yes"?>
<Relationships xmlns="http://schemas.openxmlformats.org/package/2006/relationships"><Relationship Id="rId1" Type="http://schemas.openxmlformats.org/officeDocument/2006/relationships/customXmlProps" Target="itemProps2969.xml"/></Relationships>
</file>

<file path=customXml/_rels/item297.xml.rels><?xml version="1.0" encoding="UTF-8" standalone="yes"?>
<Relationships xmlns="http://schemas.openxmlformats.org/package/2006/relationships"><Relationship Id="rId1" Type="http://schemas.openxmlformats.org/officeDocument/2006/relationships/customXmlProps" Target="itemProps297.xml"/></Relationships>
</file>

<file path=customXml/_rels/item2970.xml.rels><?xml version="1.0" encoding="UTF-8" standalone="yes"?>
<Relationships xmlns="http://schemas.openxmlformats.org/package/2006/relationships"><Relationship Id="rId1" Type="http://schemas.openxmlformats.org/officeDocument/2006/relationships/customXmlProps" Target="itemProps2970.xml"/></Relationships>
</file>

<file path=customXml/_rels/item2971.xml.rels><?xml version="1.0" encoding="UTF-8" standalone="yes"?>
<Relationships xmlns="http://schemas.openxmlformats.org/package/2006/relationships"><Relationship Id="rId1" Type="http://schemas.openxmlformats.org/officeDocument/2006/relationships/customXmlProps" Target="itemProps2971.xml"/></Relationships>
</file>

<file path=customXml/_rels/item2972.xml.rels><?xml version="1.0" encoding="UTF-8" standalone="yes"?>
<Relationships xmlns="http://schemas.openxmlformats.org/package/2006/relationships"><Relationship Id="rId1" Type="http://schemas.openxmlformats.org/officeDocument/2006/relationships/customXmlProps" Target="itemProps2972.xml"/></Relationships>
</file>

<file path=customXml/_rels/item2973.xml.rels><?xml version="1.0" encoding="UTF-8" standalone="yes"?>
<Relationships xmlns="http://schemas.openxmlformats.org/package/2006/relationships"><Relationship Id="rId1" Type="http://schemas.openxmlformats.org/officeDocument/2006/relationships/customXmlProps" Target="itemProps2973.xml"/></Relationships>
</file>

<file path=customXml/_rels/item2974.xml.rels><?xml version="1.0" encoding="UTF-8" standalone="yes"?>
<Relationships xmlns="http://schemas.openxmlformats.org/package/2006/relationships"><Relationship Id="rId1" Type="http://schemas.openxmlformats.org/officeDocument/2006/relationships/customXmlProps" Target="itemProps2974.xml"/></Relationships>
</file>

<file path=customXml/_rels/item2975.xml.rels><?xml version="1.0" encoding="UTF-8" standalone="yes"?>
<Relationships xmlns="http://schemas.openxmlformats.org/package/2006/relationships"><Relationship Id="rId1" Type="http://schemas.openxmlformats.org/officeDocument/2006/relationships/customXmlProps" Target="itemProps2975.xml"/></Relationships>
</file>

<file path=customXml/_rels/item2976.xml.rels><?xml version="1.0" encoding="UTF-8" standalone="yes"?>
<Relationships xmlns="http://schemas.openxmlformats.org/package/2006/relationships"><Relationship Id="rId1" Type="http://schemas.openxmlformats.org/officeDocument/2006/relationships/customXmlProps" Target="itemProps2976.xml"/></Relationships>
</file>

<file path=customXml/_rels/item2977.xml.rels><?xml version="1.0" encoding="UTF-8" standalone="yes"?>
<Relationships xmlns="http://schemas.openxmlformats.org/package/2006/relationships"><Relationship Id="rId1" Type="http://schemas.openxmlformats.org/officeDocument/2006/relationships/customXmlProps" Target="itemProps2977.xml"/></Relationships>
</file>

<file path=customXml/_rels/item2978.xml.rels><?xml version="1.0" encoding="UTF-8" standalone="yes"?>
<Relationships xmlns="http://schemas.openxmlformats.org/package/2006/relationships"><Relationship Id="rId1" Type="http://schemas.openxmlformats.org/officeDocument/2006/relationships/customXmlProps" Target="itemProps2978.xml"/></Relationships>
</file>

<file path=customXml/_rels/item2979.xml.rels><?xml version="1.0" encoding="UTF-8" standalone="yes"?>
<Relationships xmlns="http://schemas.openxmlformats.org/package/2006/relationships"><Relationship Id="rId1" Type="http://schemas.openxmlformats.org/officeDocument/2006/relationships/customXmlProps" Target="itemProps2979.xml"/></Relationships>
</file>

<file path=customXml/_rels/item298.xml.rels><?xml version="1.0" encoding="UTF-8" standalone="yes"?>
<Relationships xmlns="http://schemas.openxmlformats.org/package/2006/relationships"><Relationship Id="rId1" Type="http://schemas.openxmlformats.org/officeDocument/2006/relationships/customXmlProps" Target="itemProps298.xml"/></Relationships>
</file>

<file path=customXml/_rels/item2980.xml.rels><?xml version="1.0" encoding="UTF-8" standalone="yes"?>
<Relationships xmlns="http://schemas.openxmlformats.org/package/2006/relationships"><Relationship Id="rId1" Type="http://schemas.openxmlformats.org/officeDocument/2006/relationships/customXmlProps" Target="itemProps2980.xml"/></Relationships>
</file>

<file path=customXml/_rels/item2981.xml.rels><?xml version="1.0" encoding="UTF-8" standalone="yes"?>
<Relationships xmlns="http://schemas.openxmlformats.org/package/2006/relationships"><Relationship Id="rId1" Type="http://schemas.openxmlformats.org/officeDocument/2006/relationships/customXmlProps" Target="itemProps2981.xml"/></Relationships>
</file>

<file path=customXml/_rels/item2982.xml.rels><?xml version="1.0" encoding="UTF-8" standalone="yes"?>
<Relationships xmlns="http://schemas.openxmlformats.org/package/2006/relationships"><Relationship Id="rId1" Type="http://schemas.openxmlformats.org/officeDocument/2006/relationships/customXmlProps" Target="itemProps2982.xml"/></Relationships>
</file>

<file path=customXml/_rels/item2983.xml.rels><?xml version="1.0" encoding="UTF-8" standalone="yes"?>
<Relationships xmlns="http://schemas.openxmlformats.org/package/2006/relationships"><Relationship Id="rId1" Type="http://schemas.openxmlformats.org/officeDocument/2006/relationships/customXmlProps" Target="itemProps2983.xml"/></Relationships>
</file>

<file path=customXml/_rels/item2984.xml.rels><?xml version="1.0" encoding="UTF-8" standalone="yes"?>
<Relationships xmlns="http://schemas.openxmlformats.org/package/2006/relationships"><Relationship Id="rId1" Type="http://schemas.openxmlformats.org/officeDocument/2006/relationships/customXmlProps" Target="itemProps2984.xml"/></Relationships>
</file>

<file path=customXml/_rels/item2985.xml.rels><?xml version="1.0" encoding="UTF-8" standalone="yes"?>
<Relationships xmlns="http://schemas.openxmlformats.org/package/2006/relationships"><Relationship Id="rId1" Type="http://schemas.openxmlformats.org/officeDocument/2006/relationships/customXmlProps" Target="itemProps2985.xml"/></Relationships>
</file>

<file path=customXml/_rels/item2986.xml.rels><?xml version="1.0" encoding="UTF-8" standalone="yes"?>
<Relationships xmlns="http://schemas.openxmlformats.org/package/2006/relationships"><Relationship Id="rId1" Type="http://schemas.openxmlformats.org/officeDocument/2006/relationships/customXmlProps" Target="itemProps2986.xml"/></Relationships>
</file>

<file path=customXml/_rels/item2987.xml.rels><?xml version="1.0" encoding="UTF-8" standalone="yes"?>
<Relationships xmlns="http://schemas.openxmlformats.org/package/2006/relationships"><Relationship Id="rId1" Type="http://schemas.openxmlformats.org/officeDocument/2006/relationships/customXmlProps" Target="itemProps2987.xml"/></Relationships>
</file>

<file path=customXml/_rels/item2988.xml.rels><?xml version="1.0" encoding="UTF-8" standalone="yes"?>
<Relationships xmlns="http://schemas.openxmlformats.org/package/2006/relationships"><Relationship Id="rId1" Type="http://schemas.openxmlformats.org/officeDocument/2006/relationships/customXmlProps" Target="itemProps2988.xml"/></Relationships>
</file>

<file path=customXml/_rels/item2989.xml.rels><?xml version="1.0" encoding="UTF-8" standalone="yes"?>
<Relationships xmlns="http://schemas.openxmlformats.org/package/2006/relationships"><Relationship Id="rId1" Type="http://schemas.openxmlformats.org/officeDocument/2006/relationships/customXmlProps" Target="itemProps2989.xml"/></Relationships>
</file>

<file path=customXml/_rels/item299.xml.rels><?xml version="1.0" encoding="UTF-8" standalone="yes"?>
<Relationships xmlns="http://schemas.openxmlformats.org/package/2006/relationships"><Relationship Id="rId1" Type="http://schemas.openxmlformats.org/officeDocument/2006/relationships/customXmlProps" Target="itemProps299.xml"/></Relationships>
</file>

<file path=customXml/_rels/item2990.xml.rels><?xml version="1.0" encoding="UTF-8" standalone="yes"?>
<Relationships xmlns="http://schemas.openxmlformats.org/package/2006/relationships"><Relationship Id="rId1" Type="http://schemas.openxmlformats.org/officeDocument/2006/relationships/customXmlProps" Target="itemProps2990.xml"/></Relationships>
</file>

<file path=customXml/_rels/item2991.xml.rels><?xml version="1.0" encoding="UTF-8" standalone="yes"?>
<Relationships xmlns="http://schemas.openxmlformats.org/package/2006/relationships"><Relationship Id="rId1" Type="http://schemas.openxmlformats.org/officeDocument/2006/relationships/customXmlProps" Target="itemProps2991.xml"/></Relationships>
</file>

<file path=customXml/_rels/item2992.xml.rels><?xml version="1.0" encoding="UTF-8" standalone="yes"?>
<Relationships xmlns="http://schemas.openxmlformats.org/package/2006/relationships"><Relationship Id="rId1" Type="http://schemas.openxmlformats.org/officeDocument/2006/relationships/customXmlProps" Target="itemProps2992.xml"/></Relationships>
</file>

<file path=customXml/_rels/item2993.xml.rels><?xml version="1.0" encoding="UTF-8" standalone="yes"?>
<Relationships xmlns="http://schemas.openxmlformats.org/package/2006/relationships"><Relationship Id="rId1" Type="http://schemas.openxmlformats.org/officeDocument/2006/relationships/customXmlProps" Target="itemProps2993.xml"/></Relationships>
</file>

<file path=customXml/_rels/item2994.xml.rels><?xml version="1.0" encoding="UTF-8" standalone="yes"?>
<Relationships xmlns="http://schemas.openxmlformats.org/package/2006/relationships"><Relationship Id="rId1" Type="http://schemas.openxmlformats.org/officeDocument/2006/relationships/customXmlProps" Target="itemProps2994.xml"/></Relationships>
</file>

<file path=customXml/_rels/item2995.xml.rels><?xml version="1.0" encoding="UTF-8" standalone="yes"?>
<Relationships xmlns="http://schemas.openxmlformats.org/package/2006/relationships"><Relationship Id="rId1" Type="http://schemas.openxmlformats.org/officeDocument/2006/relationships/customXmlProps" Target="itemProps2995.xml"/></Relationships>
</file>

<file path=customXml/_rels/item2996.xml.rels><?xml version="1.0" encoding="UTF-8" standalone="yes"?>
<Relationships xmlns="http://schemas.openxmlformats.org/package/2006/relationships"><Relationship Id="rId1" Type="http://schemas.openxmlformats.org/officeDocument/2006/relationships/customXmlProps" Target="itemProps2996.xml"/></Relationships>
</file>

<file path=customXml/_rels/item2997.xml.rels><?xml version="1.0" encoding="UTF-8" standalone="yes"?>
<Relationships xmlns="http://schemas.openxmlformats.org/package/2006/relationships"><Relationship Id="rId1" Type="http://schemas.openxmlformats.org/officeDocument/2006/relationships/customXmlProps" Target="itemProps2997.xml"/></Relationships>
</file>

<file path=customXml/_rels/item2998.xml.rels><?xml version="1.0" encoding="UTF-8" standalone="yes"?>
<Relationships xmlns="http://schemas.openxmlformats.org/package/2006/relationships"><Relationship Id="rId1" Type="http://schemas.openxmlformats.org/officeDocument/2006/relationships/customXmlProps" Target="itemProps2998.xml"/></Relationships>
</file>

<file path=customXml/_rels/item2999.xml.rels><?xml version="1.0" encoding="UTF-8" standalone="yes"?>
<Relationships xmlns="http://schemas.openxmlformats.org/package/2006/relationships"><Relationship Id="rId1" Type="http://schemas.openxmlformats.org/officeDocument/2006/relationships/customXmlProps" Target="itemProps299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00.xml.rels><?xml version="1.0" encoding="UTF-8" standalone="yes"?>
<Relationships xmlns="http://schemas.openxmlformats.org/package/2006/relationships"><Relationship Id="rId1" Type="http://schemas.openxmlformats.org/officeDocument/2006/relationships/customXmlProps" Target="itemProps300.xml"/></Relationships>
</file>

<file path=customXml/_rels/item3000.xml.rels><?xml version="1.0" encoding="UTF-8" standalone="yes"?>
<Relationships xmlns="http://schemas.openxmlformats.org/package/2006/relationships"><Relationship Id="rId1" Type="http://schemas.openxmlformats.org/officeDocument/2006/relationships/customXmlProps" Target="itemProps3000.xml"/></Relationships>
</file>

<file path=customXml/_rels/item3001.xml.rels><?xml version="1.0" encoding="UTF-8" standalone="yes"?>
<Relationships xmlns="http://schemas.openxmlformats.org/package/2006/relationships"><Relationship Id="rId1" Type="http://schemas.openxmlformats.org/officeDocument/2006/relationships/customXmlProps" Target="itemProps3001.xml"/></Relationships>
</file>

<file path=customXml/_rels/item3002.xml.rels><?xml version="1.0" encoding="UTF-8" standalone="yes"?>
<Relationships xmlns="http://schemas.openxmlformats.org/package/2006/relationships"><Relationship Id="rId1" Type="http://schemas.openxmlformats.org/officeDocument/2006/relationships/customXmlProps" Target="itemProps3002.xml"/></Relationships>
</file>

<file path=customXml/_rels/item3003.xml.rels><?xml version="1.0" encoding="UTF-8" standalone="yes"?>
<Relationships xmlns="http://schemas.openxmlformats.org/package/2006/relationships"><Relationship Id="rId1" Type="http://schemas.openxmlformats.org/officeDocument/2006/relationships/customXmlProps" Target="itemProps3003.xml"/></Relationships>
</file>

<file path=customXml/_rels/item3004.xml.rels><?xml version="1.0" encoding="UTF-8" standalone="yes"?>
<Relationships xmlns="http://schemas.openxmlformats.org/package/2006/relationships"><Relationship Id="rId1" Type="http://schemas.openxmlformats.org/officeDocument/2006/relationships/customXmlProps" Target="itemProps3004.xml"/></Relationships>
</file>

<file path=customXml/_rels/item3005.xml.rels><?xml version="1.0" encoding="UTF-8" standalone="yes"?>
<Relationships xmlns="http://schemas.openxmlformats.org/package/2006/relationships"><Relationship Id="rId1" Type="http://schemas.openxmlformats.org/officeDocument/2006/relationships/customXmlProps" Target="itemProps3005.xml"/></Relationships>
</file>

<file path=customXml/_rels/item3006.xml.rels><?xml version="1.0" encoding="UTF-8" standalone="yes"?>
<Relationships xmlns="http://schemas.openxmlformats.org/package/2006/relationships"><Relationship Id="rId1" Type="http://schemas.openxmlformats.org/officeDocument/2006/relationships/customXmlProps" Target="itemProps3006.xml"/></Relationships>
</file>

<file path=customXml/_rels/item3007.xml.rels><?xml version="1.0" encoding="UTF-8" standalone="yes"?>
<Relationships xmlns="http://schemas.openxmlformats.org/package/2006/relationships"><Relationship Id="rId1" Type="http://schemas.openxmlformats.org/officeDocument/2006/relationships/customXmlProps" Target="itemProps3007.xml"/></Relationships>
</file>

<file path=customXml/_rels/item3008.xml.rels><?xml version="1.0" encoding="UTF-8" standalone="yes"?>
<Relationships xmlns="http://schemas.openxmlformats.org/package/2006/relationships"><Relationship Id="rId1" Type="http://schemas.openxmlformats.org/officeDocument/2006/relationships/customXmlProps" Target="itemProps3008.xml"/></Relationships>
</file>

<file path=customXml/_rels/item3009.xml.rels><?xml version="1.0" encoding="UTF-8" standalone="yes"?>
<Relationships xmlns="http://schemas.openxmlformats.org/package/2006/relationships"><Relationship Id="rId1" Type="http://schemas.openxmlformats.org/officeDocument/2006/relationships/customXmlProps" Target="itemProps3009.xml"/></Relationships>
</file>

<file path=customXml/_rels/item301.xml.rels><?xml version="1.0" encoding="UTF-8" standalone="yes"?>
<Relationships xmlns="http://schemas.openxmlformats.org/package/2006/relationships"><Relationship Id="rId1" Type="http://schemas.openxmlformats.org/officeDocument/2006/relationships/customXmlProps" Target="itemProps301.xml"/></Relationships>
</file>

<file path=customXml/_rels/item3010.xml.rels><?xml version="1.0" encoding="UTF-8" standalone="yes"?>
<Relationships xmlns="http://schemas.openxmlformats.org/package/2006/relationships"><Relationship Id="rId1" Type="http://schemas.openxmlformats.org/officeDocument/2006/relationships/customXmlProps" Target="itemProps3010.xml"/></Relationships>
</file>

<file path=customXml/_rels/item3011.xml.rels><?xml version="1.0" encoding="UTF-8" standalone="yes"?>
<Relationships xmlns="http://schemas.openxmlformats.org/package/2006/relationships"><Relationship Id="rId1" Type="http://schemas.openxmlformats.org/officeDocument/2006/relationships/customXmlProps" Target="itemProps3011.xml"/></Relationships>
</file>

<file path=customXml/_rels/item3012.xml.rels><?xml version="1.0" encoding="UTF-8" standalone="yes"?>
<Relationships xmlns="http://schemas.openxmlformats.org/package/2006/relationships"><Relationship Id="rId1" Type="http://schemas.openxmlformats.org/officeDocument/2006/relationships/customXmlProps" Target="itemProps3012.xml"/></Relationships>
</file>

<file path=customXml/_rels/item3013.xml.rels><?xml version="1.0" encoding="UTF-8" standalone="yes"?>
<Relationships xmlns="http://schemas.openxmlformats.org/package/2006/relationships"><Relationship Id="rId1" Type="http://schemas.openxmlformats.org/officeDocument/2006/relationships/customXmlProps" Target="itemProps3013.xml"/></Relationships>
</file>

<file path=customXml/_rels/item3014.xml.rels><?xml version="1.0" encoding="UTF-8" standalone="yes"?>
<Relationships xmlns="http://schemas.openxmlformats.org/package/2006/relationships"><Relationship Id="rId1" Type="http://schemas.openxmlformats.org/officeDocument/2006/relationships/customXmlProps" Target="itemProps3014.xml"/></Relationships>
</file>

<file path=customXml/_rels/item3015.xml.rels><?xml version="1.0" encoding="UTF-8" standalone="yes"?>
<Relationships xmlns="http://schemas.openxmlformats.org/package/2006/relationships"><Relationship Id="rId1" Type="http://schemas.openxmlformats.org/officeDocument/2006/relationships/customXmlProps" Target="itemProps3015.xml"/></Relationships>
</file>

<file path=customXml/_rels/item3016.xml.rels><?xml version="1.0" encoding="UTF-8" standalone="yes"?>
<Relationships xmlns="http://schemas.openxmlformats.org/package/2006/relationships"><Relationship Id="rId1" Type="http://schemas.openxmlformats.org/officeDocument/2006/relationships/customXmlProps" Target="itemProps3016.xml"/></Relationships>
</file>

<file path=customXml/_rels/item3017.xml.rels><?xml version="1.0" encoding="UTF-8" standalone="yes"?>
<Relationships xmlns="http://schemas.openxmlformats.org/package/2006/relationships"><Relationship Id="rId1" Type="http://schemas.openxmlformats.org/officeDocument/2006/relationships/customXmlProps" Target="itemProps3017.xml"/></Relationships>
</file>

<file path=customXml/_rels/item3018.xml.rels><?xml version="1.0" encoding="UTF-8" standalone="yes"?>
<Relationships xmlns="http://schemas.openxmlformats.org/package/2006/relationships"><Relationship Id="rId1" Type="http://schemas.openxmlformats.org/officeDocument/2006/relationships/customXmlProps" Target="itemProps3018.xml"/></Relationships>
</file>

<file path=customXml/_rels/item3019.xml.rels><?xml version="1.0" encoding="UTF-8" standalone="yes"?>
<Relationships xmlns="http://schemas.openxmlformats.org/package/2006/relationships"><Relationship Id="rId1" Type="http://schemas.openxmlformats.org/officeDocument/2006/relationships/customXmlProps" Target="itemProps3019.xml"/></Relationships>
</file>

<file path=customXml/_rels/item302.xml.rels><?xml version="1.0" encoding="UTF-8" standalone="yes"?>
<Relationships xmlns="http://schemas.openxmlformats.org/package/2006/relationships"><Relationship Id="rId1" Type="http://schemas.openxmlformats.org/officeDocument/2006/relationships/customXmlProps" Target="itemProps302.xml"/></Relationships>
</file>

<file path=customXml/_rels/item3020.xml.rels><?xml version="1.0" encoding="UTF-8" standalone="yes"?>
<Relationships xmlns="http://schemas.openxmlformats.org/package/2006/relationships"><Relationship Id="rId1" Type="http://schemas.openxmlformats.org/officeDocument/2006/relationships/customXmlProps" Target="itemProps3020.xml"/></Relationships>
</file>

<file path=customXml/_rels/item3021.xml.rels><?xml version="1.0" encoding="UTF-8" standalone="yes"?>
<Relationships xmlns="http://schemas.openxmlformats.org/package/2006/relationships"><Relationship Id="rId1" Type="http://schemas.openxmlformats.org/officeDocument/2006/relationships/customXmlProps" Target="itemProps3021.xml"/></Relationships>
</file>

<file path=customXml/_rels/item3022.xml.rels><?xml version="1.0" encoding="UTF-8" standalone="yes"?>
<Relationships xmlns="http://schemas.openxmlformats.org/package/2006/relationships"><Relationship Id="rId1" Type="http://schemas.openxmlformats.org/officeDocument/2006/relationships/customXmlProps" Target="itemProps3022.xml"/></Relationships>
</file>

<file path=customXml/_rels/item3023.xml.rels><?xml version="1.0" encoding="UTF-8" standalone="yes"?>
<Relationships xmlns="http://schemas.openxmlformats.org/package/2006/relationships"><Relationship Id="rId1" Type="http://schemas.openxmlformats.org/officeDocument/2006/relationships/customXmlProps" Target="itemProps3023.xml"/></Relationships>
</file>

<file path=customXml/_rels/item3024.xml.rels><?xml version="1.0" encoding="UTF-8" standalone="yes"?>
<Relationships xmlns="http://schemas.openxmlformats.org/package/2006/relationships"><Relationship Id="rId1" Type="http://schemas.openxmlformats.org/officeDocument/2006/relationships/customXmlProps" Target="itemProps3024.xml"/></Relationships>
</file>

<file path=customXml/_rels/item3025.xml.rels><?xml version="1.0" encoding="UTF-8" standalone="yes"?>
<Relationships xmlns="http://schemas.openxmlformats.org/package/2006/relationships"><Relationship Id="rId1" Type="http://schemas.openxmlformats.org/officeDocument/2006/relationships/customXmlProps" Target="itemProps3025.xml"/></Relationships>
</file>

<file path=customXml/_rels/item3026.xml.rels><?xml version="1.0" encoding="UTF-8" standalone="yes"?>
<Relationships xmlns="http://schemas.openxmlformats.org/package/2006/relationships"><Relationship Id="rId1" Type="http://schemas.openxmlformats.org/officeDocument/2006/relationships/customXmlProps" Target="itemProps3026.xml"/></Relationships>
</file>

<file path=customXml/_rels/item3027.xml.rels><?xml version="1.0" encoding="UTF-8" standalone="yes"?>
<Relationships xmlns="http://schemas.openxmlformats.org/package/2006/relationships"><Relationship Id="rId1" Type="http://schemas.openxmlformats.org/officeDocument/2006/relationships/customXmlProps" Target="itemProps3027.xml"/></Relationships>
</file>

<file path=customXml/_rels/item3028.xml.rels><?xml version="1.0" encoding="UTF-8" standalone="yes"?>
<Relationships xmlns="http://schemas.openxmlformats.org/package/2006/relationships"><Relationship Id="rId1" Type="http://schemas.openxmlformats.org/officeDocument/2006/relationships/customXmlProps" Target="itemProps3028.xml"/></Relationships>
</file>

<file path=customXml/_rels/item3029.xml.rels><?xml version="1.0" encoding="UTF-8" standalone="yes"?>
<Relationships xmlns="http://schemas.openxmlformats.org/package/2006/relationships"><Relationship Id="rId1" Type="http://schemas.openxmlformats.org/officeDocument/2006/relationships/customXmlProps" Target="itemProps3029.xml"/></Relationships>
</file>

<file path=customXml/_rels/item303.xml.rels><?xml version="1.0" encoding="UTF-8" standalone="yes"?>
<Relationships xmlns="http://schemas.openxmlformats.org/package/2006/relationships"><Relationship Id="rId1" Type="http://schemas.openxmlformats.org/officeDocument/2006/relationships/customXmlProps" Target="itemProps303.xml"/></Relationships>
</file>

<file path=customXml/_rels/item3030.xml.rels><?xml version="1.0" encoding="UTF-8" standalone="yes"?>
<Relationships xmlns="http://schemas.openxmlformats.org/package/2006/relationships"><Relationship Id="rId1" Type="http://schemas.openxmlformats.org/officeDocument/2006/relationships/customXmlProps" Target="itemProps3030.xml"/></Relationships>
</file>

<file path=customXml/_rels/item3031.xml.rels><?xml version="1.0" encoding="UTF-8" standalone="yes"?>
<Relationships xmlns="http://schemas.openxmlformats.org/package/2006/relationships"><Relationship Id="rId1" Type="http://schemas.openxmlformats.org/officeDocument/2006/relationships/customXmlProps" Target="itemProps3031.xml"/></Relationships>
</file>

<file path=customXml/_rels/item3032.xml.rels><?xml version="1.0" encoding="UTF-8" standalone="yes"?>
<Relationships xmlns="http://schemas.openxmlformats.org/package/2006/relationships"><Relationship Id="rId1" Type="http://schemas.openxmlformats.org/officeDocument/2006/relationships/customXmlProps" Target="itemProps3032.xml"/></Relationships>
</file>

<file path=customXml/_rels/item3033.xml.rels><?xml version="1.0" encoding="UTF-8" standalone="yes"?>
<Relationships xmlns="http://schemas.openxmlformats.org/package/2006/relationships"><Relationship Id="rId1" Type="http://schemas.openxmlformats.org/officeDocument/2006/relationships/customXmlProps" Target="itemProps3033.xml"/></Relationships>
</file>

<file path=customXml/_rels/item3034.xml.rels><?xml version="1.0" encoding="UTF-8" standalone="yes"?>
<Relationships xmlns="http://schemas.openxmlformats.org/package/2006/relationships"><Relationship Id="rId1" Type="http://schemas.openxmlformats.org/officeDocument/2006/relationships/customXmlProps" Target="itemProps3034.xml"/></Relationships>
</file>

<file path=customXml/_rels/item3035.xml.rels><?xml version="1.0" encoding="UTF-8" standalone="yes"?>
<Relationships xmlns="http://schemas.openxmlformats.org/package/2006/relationships"><Relationship Id="rId1" Type="http://schemas.openxmlformats.org/officeDocument/2006/relationships/customXmlProps" Target="itemProps3035.xml"/></Relationships>
</file>

<file path=customXml/_rels/item3036.xml.rels><?xml version="1.0" encoding="UTF-8" standalone="yes"?>
<Relationships xmlns="http://schemas.openxmlformats.org/package/2006/relationships"><Relationship Id="rId1" Type="http://schemas.openxmlformats.org/officeDocument/2006/relationships/customXmlProps" Target="itemProps3036.xml"/></Relationships>
</file>

<file path=customXml/_rels/item3037.xml.rels><?xml version="1.0" encoding="UTF-8" standalone="yes"?>
<Relationships xmlns="http://schemas.openxmlformats.org/package/2006/relationships"><Relationship Id="rId1" Type="http://schemas.openxmlformats.org/officeDocument/2006/relationships/customXmlProps" Target="itemProps3037.xml"/></Relationships>
</file>

<file path=customXml/_rels/item3038.xml.rels><?xml version="1.0" encoding="UTF-8" standalone="yes"?>
<Relationships xmlns="http://schemas.openxmlformats.org/package/2006/relationships"><Relationship Id="rId1" Type="http://schemas.openxmlformats.org/officeDocument/2006/relationships/customXmlProps" Target="itemProps3038.xml"/></Relationships>
</file>

<file path=customXml/_rels/item3039.xml.rels><?xml version="1.0" encoding="UTF-8" standalone="yes"?>
<Relationships xmlns="http://schemas.openxmlformats.org/package/2006/relationships"><Relationship Id="rId1" Type="http://schemas.openxmlformats.org/officeDocument/2006/relationships/customXmlProps" Target="itemProps3039.xml"/></Relationships>
</file>

<file path=customXml/_rels/item304.xml.rels><?xml version="1.0" encoding="UTF-8" standalone="yes"?>
<Relationships xmlns="http://schemas.openxmlformats.org/package/2006/relationships"><Relationship Id="rId1" Type="http://schemas.openxmlformats.org/officeDocument/2006/relationships/customXmlProps" Target="itemProps304.xml"/></Relationships>
</file>

<file path=customXml/_rels/item3040.xml.rels><?xml version="1.0" encoding="UTF-8" standalone="yes"?>
<Relationships xmlns="http://schemas.openxmlformats.org/package/2006/relationships"><Relationship Id="rId1" Type="http://schemas.openxmlformats.org/officeDocument/2006/relationships/customXmlProps" Target="itemProps3040.xml"/></Relationships>
</file>

<file path=customXml/_rels/item3041.xml.rels><?xml version="1.0" encoding="UTF-8" standalone="yes"?>
<Relationships xmlns="http://schemas.openxmlformats.org/package/2006/relationships"><Relationship Id="rId1" Type="http://schemas.openxmlformats.org/officeDocument/2006/relationships/customXmlProps" Target="itemProps3041.xml"/></Relationships>
</file>

<file path=customXml/_rels/item3042.xml.rels><?xml version="1.0" encoding="UTF-8" standalone="yes"?>
<Relationships xmlns="http://schemas.openxmlformats.org/package/2006/relationships"><Relationship Id="rId1" Type="http://schemas.openxmlformats.org/officeDocument/2006/relationships/customXmlProps" Target="itemProps3042.xml"/></Relationships>
</file>

<file path=customXml/_rels/item3043.xml.rels><?xml version="1.0" encoding="UTF-8" standalone="yes"?>
<Relationships xmlns="http://schemas.openxmlformats.org/package/2006/relationships"><Relationship Id="rId1" Type="http://schemas.openxmlformats.org/officeDocument/2006/relationships/customXmlProps" Target="itemProps3043.xml"/></Relationships>
</file>

<file path=customXml/_rels/item3044.xml.rels><?xml version="1.0" encoding="UTF-8" standalone="yes"?>
<Relationships xmlns="http://schemas.openxmlformats.org/package/2006/relationships"><Relationship Id="rId1" Type="http://schemas.openxmlformats.org/officeDocument/2006/relationships/customXmlProps" Target="itemProps3044.xml"/></Relationships>
</file>

<file path=customXml/_rels/item3045.xml.rels><?xml version="1.0" encoding="UTF-8" standalone="yes"?>
<Relationships xmlns="http://schemas.openxmlformats.org/package/2006/relationships"><Relationship Id="rId1" Type="http://schemas.openxmlformats.org/officeDocument/2006/relationships/customXmlProps" Target="itemProps3045.xml"/></Relationships>
</file>

<file path=customXml/_rels/item3046.xml.rels><?xml version="1.0" encoding="UTF-8" standalone="yes"?>
<Relationships xmlns="http://schemas.openxmlformats.org/package/2006/relationships"><Relationship Id="rId1" Type="http://schemas.openxmlformats.org/officeDocument/2006/relationships/customXmlProps" Target="itemProps3046.xml"/></Relationships>
</file>

<file path=customXml/_rels/item3047.xml.rels><?xml version="1.0" encoding="UTF-8" standalone="yes"?>
<Relationships xmlns="http://schemas.openxmlformats.org/package/2006/relationships"><Relationship Id="rId1" Type="http://schemas.openxmlformats.org/officeDocument/2006/relationships/customXmlProps" Target="itemProps3047.xml"/></Relationships>
</file>

<file path=customXml/_rels/item3048.xml.rels><?xml version="1.0" encoding="UTF-8" standalone="yes"?>
<Relationships xmlns="http://schemas.openxmlformats.org/package/2006/relationships"><Relationship Id="rId1" Type="http://schemas.openxmlformats.org/officeDocument/2006/relationships/customXmlProps" Target="itemProps3048.xml"/></Relationships>
</file>

<file path=customXml/_rels/item3049.xml.rels><?xml version="1.0" encoding="UTF-8" standalone="yes"?>
<Relationships xmlns="http://schemas.openxmlformats.org/package/2006/relationships"><Relationship Id="rId1" Type="http://schemas.openxmlformats.org/officeDocument/2006/relationships/customXmlProps" Target="itemProps3049.xml"/></Relationships>
</file>

<file path=customXml/_rels/item305.xml.rels><?xml version="1.0" encoding="UTF-8" standalone="yes"?>
<Relationships xmlns="http://schemas.openxmlformats.org/package/2006/relationships"><Relationship Id="rId1" Type="http://schemas.openxmlformats.org/officeDocument/2006/relationships/customXmlProps" Target="itemProps305.xml"/></Relationships>
</file>

<file path=customXml/_rels/item3050.xml.rels><?xml version="1.0" encoding="UTF-8" standalone="yes"?>
<Relationships xmlns="http://schemas.openxmlformats.org/package/2006/relationships"><Relationship Id="rId1" Type="http://schemas.openxmlformats.org/officeDocument/2006/relationships/customXmlProps" Target="itemProps3050.xml"/></Relationships>
</file>

<file path=customXml/_rels/item3051.xml.rels><?xml version="1.0" encoding="UTF-8" standalone="yes"?>
<Relationships xmlns="http://schemas.openxmlformats.org/package/2006/relationships"><Relationship Id="rId1" Type="http://schemas.openxmlformats.org/officeDocument/2006/relationships/customXmlProps" Target="itemProps3051.xml"/></Relationships>
</file>

<file path=customXml/_rels/item3052.xml.rels><?xml version="1.0" encoding="UTF-8" standalone="yes"?>
<Relationships xmlns="http://schemas.openxmlformats.org/package/2006/relationships"><Relationship Id="rId1" Type="http://schemas.openxmlformats.org/officeDocument/2006/relationships/customXmlProps" Target="itemProps3052.xml"/></Relationships>
</file>

<file path=customXml/_rels/item3053.xml.rels><?xml version="1.0" encoding="UTF-8" standalone="yes"?>
<Relationships xmlns="http://schemas.openxmlformats.org/package/2006/relationships"><Relationship Id="rId1" Type="http://schemas.openxmlformats.org/officeDocument/2006/relationships/customXmlProps" Target="itemProps3053.xml"/></Relationships>
</file>

<file path=customXml/_rels/item3054.xml.rels><?xml version="1.0" encoding="UTF-8" standalone="yes"?>
<Relationships xmlns="http://schemas.openxmlformats.org/package/2006/relationships"><Relationship Id="rId1" Type="http://schemas.openxmlformats.org/officeDocument/2006/relationships/customXmlProps" Target="itemProps3054.xml"/></Relationships>
</file>

<file path=customXml/_rels/item3055.xml.rels><?xml version="1.0" encoding="UTF-8" standalone="yes"?>
<Relationships xmlns="http://schemas.openxmlformats.org/package/2006/relationships"><Relationship Id="rId1" Type="http://schemas.openxmlformats.org/officeDocument/2006/relationships/customXmlProps" Target="itemProps3055.xml"/></Relationships>
</file>

<file path=customXml/_rels/item3056.xml.rels><?xml version="1.0" encoding="UTF-8" standalone="yes"?>
<Relationships xmlns="http://schemas.openxmlformats.org/package/2006/relationships"><Relationship Id="rId1" Type="http://schemas.openxmlformats.org/officeDocument/2006/relationships/customXmlProps" Target="itemProps3056.xml"/></Relationships>
</file>

<file path=customXml/_rels/item3057.xml.rels><?xml version="1.0" encoding="UTF-8" standalone="yes"?>
<Relationships xmlns="http://schemas.openxmlformats.org/package/2006/relationships"><Relationship Id="rId1" Type="http://schemas.openxmlformats.org/officeDocument/2006/relationships/customXmlProps" Target="itemProps3057.xml"/></Relationships>
</file>

<file path=customXml/_rels/item3058.xml.rels><?xml version="1.0" encoding="UTF-8" standalone="yes"?>
<Relationships xmlns="http://schemas.openxmlformats.org/package/2006/relationships"><Relationship Id="rId1" Type="http://schemas.openxmlformats.org/officeDocument/2006/relationships/customXmlProps" Target="itemProps3058.xml"/></Relationships>
</file>

<file path=customXml/_rels/item3059.xml.rels><?xml version="1.0" encoding="UTF-8" standalone="yes"?>
<Relationships xmlns="http://schemas.openxmlformats.org/package/2006/relationships"><Relationship Id="rId1" Type="http://schemas.openxmlformats.org/officeDocument/2006/relationships/customXmlProps" Target="itemProps3059.xml"/></Relationships>
</file>

<file path=customXml/_rels/item306.xml.rels><?xml version="1.0" encoding="UTF-8" standalone="yes"?>
<Relationships xmlns="http://schemas.openxmlformats.org/package/2006/relationships"><Relationship Id="rId1" Type="http://schemas.openxmlformats.org/officeDocument/2006/relationships/customXmlProps" Target="itemProps306.xml"/></Relationships>
</file>

<file path=customXml/_rels/item3060.xml.rels><?xml version="1.0" encoding="UTF-8" standalone="yes"?>
<Relationships xmlns="http://schemas.openxmlformats.org/package/2006/relationships"><Relationship Id="rId1" Type="http://schemas.openxmlformats.org/officeDocument/2006/relationships/customXmlProps" Target="itemProps3060.xml"/></Relationships>
</file>

<file path=customXml/_rels/item3061.xml.rels><?xml version="1.0" encoding="UTF-8" standalone="yes"?>
<Relationships xmlns="http://schemas.openxmlformats.org/package/2006/relationships"><Relationship Id="rId1" Type="http://schemas.openxmlformats.org/officeDocument/2006/relationships/customXmlProps" Target="itemProps3061.xml"/></Relationships>
</file>

<file path=customXml/_rels/item3062.xml.rels><?xml version="1.0" encoding="UTF-8" standalone="yes"?>
<Relationships xmlns="http://schemas.openxmlformats.org/package/2006/relationships"><Relationship Id="rId1" Type="http://schemas.openxmlformats.org/officeDocument/2006/relationships/customXmlProps" Target="itemProps3062.xml"/></Relationships>
</file>

<file path=customXml/_rels/item3063.xml.rels><?xml version="1.0" encoding="UTF-8" standalone="yes"?>
<Relationships xmlns="http://schemas.openxmlformats.org/package/2006/relationships"><Relationship Id="rId1" Type="http://schemas.openxmlformats.org/officeDocument/2006/relationships/customXmlProps" Target="itemProps3063.xml"/></Relationships>
</file>

<file path=customXml/_rels/item3064.xml.rels><?xml version="1.0" encoding="UTF-8" standalone="yes"?>
<Relationships xmlns="http://schemas.openxmlformats.org/package/2006/relationships"><Relationship Id="rId1" Type="http://schemas.openxmlformats.org/officeDocument/2006/relationships/customXmlProps" Target="itemProps3064.xml"/></Relationships>
</file>

<file path=customXml/_rels/item3065.xml.rels><?xml version="1.0" encoding="UTF-8" standalone="yes"?>
<Relationships xmlns="http://schemas.openxmlformats.org/package/2006/relationships"><Relationship Id="rId1" Type="http://schemas.openxmlformats.org/officeDocument/2006/relationships/customXmlProps" Target="itemProps3065.xml"/></Relationships>
</file>

<file path=customXml/_rels/item3066.xml.rels><?xml version="1.0" encoding="UTF-8" standalone="yes"?>
<Relationships xmlns="http://schemas.openxmlformats.org/package/2006/relationships"><Relationship Id="rId1" Type="http://schemas.openxmlformats.org/officeDocument/2006/relationships/customXmlProps" Target="itemProps3066.xml"/></Relationships>
</file>

<file path=customXml/_rels/item3067.xml.rels><?xml version="1.0" encoding="UTF-8" standalone="yes"?>
<Relationships xmlns="http://schemas.openxmlformats.org/package/2006/relationships"><Relationship Id="rId1" Type="http://schemas.openxmlformats.org/officeDocument/2006/relationships/customXmlProps" Target="itemProps3067.xml"/></Relationships>
</file>

<file path=customXml/_rels/item3068.xml.rels><?xml version="1.0" encoding="UTF-8" standalone="yes"?>
<Relationships xmlns="http://schemas.openxmlformats.org/package/2006/relationships"><Relationship Id="rId1" Type="http://schemas.openxmlformats.org/officeDocument/2006/relationships/customXmlProps" Target="itemProps3068.xml"/></Relationships>
</file>

<file path=customXml/_rels/item3069.xml.rels><?xml version="1.0" encoding="UTF-8" standalone="yes"?>
<Relationships xmlns="http://schemas.openxmlformats.org/package/2006/relationships"><Relationship Id="rId1" Type="http://schemas.openxmlformats.org/officeDocument/2006/relationships/customXmlProps" Target="itemProps3069.xml"/></Relationships>
</file>

<file path=customXml/_rels/item307.xml.rels><?xml version="1.0" encoding="UTF-8" standalone="yes"?>
<Relationships xmlns="http://schemas.openxmlformats.org/package/2006/relationships"><Relationship Id="rId1" Type="http://schemas.openxmlformats.org/officeDocument/2006/relationships/customXmlProps" Target="itemProps307.xml"/></Relationships>
</file>

<file path=customXml/_rels/item3070.xml.rels><?xml version="1.0" encoding="UTF-8" standalone="yes"?>
<Relationships xmlns="http://schemas.openxmlformats.org/package/2006/relationships"><Relationship Id="rId1" Type="http://schemas.openxmlformats.org/officeDocument/2006/relationships/customXmlProps" Target="itemProps3070.xml"/></Relationships>
</file>

<file path=customXml/_rels/item3071.xml.rels><?xml version="1.0" encoding="UTF-8" standalone="yes"?>
<Relationships xmlns="http://schemas.openxmlformats.org/package/2006/relationships"><Relationship Id="rId1" Type="http://schemas.openxmlformats.org/officeDocument/2006/relationships/customXmlProps" Target="itemProps3071.xml"/></Relationships>
</file>

<file path=customXml/_rels/item3072.xml.rels><?xml version="1.0" encoding="UTF-8" standalone="yes"?>
<Relationships xmlns="http://schemas.openxmlformats.org/package/2006/relationships"><Relationship Id="rId1" Type="http://schemas.openxmlformats.org/officeDocument/2006/relationships/customXmlProps" Target="itemProps3072.xml"/></Relationships>
</file>

<file path=customXml/_rels/item3073.xml.rels><?xml version="1.0" encoding="UTF-8" standalone="yes"?>
<Relationships xmlns="http://schemas.openxmlformats.org/package/2006/relationships"><Relationship Id="rId1" Type="http://schemas.openxmlformats.org/officeDocument/2006/relationships/customXmlProps" Target="itemProps3073.xml"/></Relationships>
</file>

<file path=customXml/_rels/item3074.xml.rels><?xml version="1.0" encoding="UTF-8" standalone="yes"?>
<Relationships xmlns="http://schemas.openxmlformats.org/package/2006/relationships"><Relationship Id="rId1" Type="http://schemas.openxmlformats.org/officeDocument/2006/relationships/customXmlProps" Target="itemProps3074.xml"/></Relationships>
</file>

<file path=customXml/_rels/item3075.xml.rels><?xml version="1.0" encoding="UTF-8" standalone="yes"?>
<Relationships xmlns="http://schemas.openxmlformats.org/package/2006/relationships"><Relationship Id="rId1" Type="http://schemas.openxmlformats.org/officeDocument/2006/relationships/customXmlProps" Target="itemProps3075.xml"/></Relationships>
</file>

<file path=customXml/_rels/item3076.xml.rels><?xml version="1.0" encoding="UTF-8" standalone="yes"?>
<Relationships xmlns="http://schemas.openxmlformats.org/package/2006/relationships"><Relationship Id="rId1" Type="http://schemas.openxmlformats.org/officeDocument/2006/relationships/customXmlProps" Target="itemProps3076.xml"/></Relationships>
</file>

<file path=customXml/_rels/item3077.xml.rels><?xml version="1.0" encoding="UTF-8" standalone="yes"?>
<Relationships xmlns="http://schemas.openxmlformats.org/package/2006/relationships"><Relationship Id="rId1" Type="http://schemas.openxmlformats.org/officeDocument/2006/relationships/customXmlProps" Target="itemProps3077.xml"/></Relationships>
</file>

<file path=customXml/_rels/item3078.xml.rels><?xml version="1.0" encoding="UTF-8" standalone="yes"?>
<Relationships xmlns="http://schemas.openxmlformats.org/package/2006/relationships"><Relationship Id="rId1" Type="http://schemas.openxmlformats.org/officeDocument/2006/relationships/customXmlProps" Target="itemProps3078.xml"/></Relationships>
</file>

<file path=customXml/_rels/item308.xml.rels><?xml version="1.0" encoding="UTF-8" standalone="yes"?>
<Relationships xmlns="http://schemas.openxmlformats.org/package/2006/relationships"><Relationship Id="rId1" Type="http://schemas.openxmlformats.org/officeDocument/2006/relationships/customXmlProps" Target="itemProps308.xml"/></Relationships>
</file>

<file path=customXml/_rels/item309.xml.rels><?xml version="1.0" encoding="UTF-8" standalone="yes"?>
<Relationships xmlns="http://schemas.openxmlformats.org/package/2006/relationships"><Relationship Id="rId1" Type="http://schemas.openxmlformats.org/officeDocument/2006/relationships/customXmlProps" Target="itemProps309.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10.xml.rels><?xml version="1.0" encoding="UTF-8" standalone="yes"?>
<Relationships xmlns="http://schemas.openxmlformats.org/package/2006/relationships"><Relationship Id="rId1" Type="http://schemas.openxmlformats.org/officeDocument/2006/relationships/customXmlProps" Target="itemProps310.xml"/></Relationships>
</file>

<file path=customXml/_rels/item311.xml.rels><?xml version="1.0" encoding="UTF-8" standalone="yes"?>
<Relationships xmlns="http://schemas.openxmlformats.org/package/2006/relationships"><Relationship Id="rId1" Type="http://schemas.openxmlformats.org/officeDocument/2006/relationships/customXmlProps" Target="itemProps311.xml"/></Relationships>
</file>

<file path=customXml/_rels/item312.xml.rels><?xml version="1.0" encoding="UTF-8" standalone="yes"?>
<Relationships xmlns="http://schemas.openxmlformats.org/package/2006/relationships"><Relationship Id="rId1" Type="http://schemas.openxmlformats.org/officeDocument/2006/relationships/customXmlProps" Target="itemProps312.xml"/></Relationships>
</file>

<file path=customXml/_rels/item313.xml.rels><?xml version="1.0" encoding="UTF-8" standalone="yes"?>
<Relationships xmlns="http://schemas.openxmlformats.org/package/2006/relationships"><Relationship Id="rId1" Type="http://schemas.openxmlformats.org/officeDocument/2006/relationships/customXmlProps" Target="itemProps313.xml"/></Relationships>
</file>

<file path=customXml/_rels/item314.xml.rels><?xml version="1.0" encoding="UTF-8" standalone="yes"?>
<Relationships xmlns="http://schemas.openxmlformats.org/package/2006/relationships"><Relationship Id="rId1" Type="http://schemas.openxmlformats.org/officeDocument/2006/relationships/customXmlProps" Target="itemProps314.xml"/></Relationships>
</file>

<file path=customXml/_rels/item315.xml.rels><?xml version="1.0" encoding="UTF-8" standalone="yes"?>
<Relationships xmlns="http://schemas.openxmlformats.org/package/2006/relationships"><Relationship Id="rId1" Type="http://schemas.openxmlformats.org/officeDocument/2006/relationships/customXmlProps" Target="itemProps315.xml"/></Relationships>
</file>

<file path=customXml/_rels/item316.xml.rels><?xml version="1.0" encoding="UTF-8" standalone="yes"?>
<Relationships xmlns="http://schemas.openxmlformats.org/package/2006/relationships"><Relationship Id="rId1" Type="http://schemas.openxmlformats.org/officeDocument/2006/relationships/customXmlProps" Target="itemProps316.xml"/></Relationships>
</file>

<file path=customXml/_rels/item317.xml.rels><?xml version="1.0" encoding="UTF-8" standalone="yes"?>
<Relationships xmlns="http://schemas.openxmlformats.org/package/2006/relationships"><Relationship Id="rId1" Type="http://schemas.openxmlformats.org/officeDocument/2006/relationships/customXmlProps" Target="itemProps317.xml"/></Relationships>
</file>

<file path=customXml/_rels/item318.xml.rels><?xml version="1.0" encoding="UTF-8" standalone="yes"?>
<Relationships xmlns="http://schemas.openxmlformats.org/package/2006/relationships"><Relationship Id="rId1" Type="http://schemas.openxmlformats.org/officeDocument/2006/relationships/customXmlProps" Target="itemProps318.xml"/></Relationships>
</file>

<file path=customXml/_rels/item319.xml.rels><?xml version="1.0" encoding="UTF-8" standalone="yes"?>
<Relationships xmlns="http://schemas.openxmlformats.org/package/2006/relationships"><Relationship Id="rId1" Type="http://schemas.openxmlformats.org/officeDocument/2006/relationships/customXmlProps" Target="itemProps319.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20.xml.rels><?xml version="1.0" encoding="UTF-8" standalone="yes"?>
<Relationships xmlns="http://schemas.openxmlformats.org/package/2006/relationships"><Relationship Id="rId1" Type="http://schemas.openxmlformats.org/officeDocument/2006/relationships/customXmlProps" Target="itemProps320.xml"/></Relationships>
</file>

<file path=customXml/_rels/item321.xml.rels><?xml version="1.0" encoding="UTF-8" standalone="yes"?>
<Relationships xmlns="http://schemas.openxmlformats.org/package/2006/relationships"><Relationship Id="rId1" Type="http://schemas.openxmlformats.org/officeDocument/2006/relationships/customXmlProps" Target="itemProps321.xml"/></Relationships>
</file>

<file path=customXml/_rels/item322.xml.rels><?xml version="1.0" encoding="UTF-8" standalone="yes"?>
<Relationships xmlns="http://schemas.openxmlformats.org/package/2006/relationships"><Relationship Id="rId1" Type="http://schemas.openxmlformats.org/officeDocument/2006/relationships/customXmlProps" Target="itemProps322.xml"/></Relationships>
</file>

<file path=customXml/_rels/item323.xml.rels><?xml version="1.0" encoding="UTF-8" standalone="yes"?>
<Relationships xmlns="http://schemas.openxmlformats.org/package/2006/relationships"><Relationship Id="rId1" Type="http://schemas.openxmlformats.org/officeDocument/2006/relationships/customXmlProps" Target="itemProps323.xml"/></Relationships>
</file>

<file path=customXml/_rels/item324.xml.rels><?xml version="1.0" encoding="UTF-8" standalone="yes"?>
<Relationships xmlns="http://schemas.openxmlformats.org/package/2006/relationships"><Relationship Id="rId1" Type="http://schemas.openxmlformats.org/officeDocument/2006/relationships/customXmlProps" Target="itemProps324.xml"/></Relationships>
</file>

<file path=customXml/_rels/item325.xml.rels><?xml version="1.0" encoding="UTF-8" standalone="yes"?>
<Relationships xmlns="http://schemas.openxmlformats.org/package/2006/relationships"><Relationship Id="rId1" Type="http://schemas.openxmlformats.org/officeDocument/2006/relationships/customXmlProps" Target="itemProps325.xml"/></Relationships>
</file>

<file path=customXml/_rels/item326.xml.rels><?xml version="1.0" encoding="UTF-8" standalone="yes"?>
<Relationships xmlns="http://schemas.openxmlformats.org/package/2006/relationships"><Relationship Id="rId1" Type="http://schemas.openxmlformats.org/officeDocument/2006/relationships/customXmlProps" Target="itemProps326.xml"/></Relationships>
</file>

<file path=customXml/_rels/item327.xml.rels><?xml version="1.0" encoding="UTF-8" standalone="yes"?>
<Relationships xmlns="http://schemas.openxmlformats.org/package/2006/relationships"><Relationship Id="rId1" Type="http://schemas.openxmlformats.org/officeDocument/2006/relationships/customXmlProps" Target="itemProps327.xml"/></Relationships>
</file>

<file path=customXml/_rels/item328.xml.rels><?xml version="1.0" encoding="UTF-8" standalone="yes"?>
<Relationships xmlns="http://schemas.openxmlformats.org/package/2006/relationships"><Relationship Id="rId1" Type="http://schemas.openxmlformats.org/officeDocument/2006/relationships/customXmlProps" Target="itemProps328.xml"/></Relationships>
</file>

<file path=customXml/_rels/item329.xml.rels><?xml version="1.0" encoding="UTF-8" standalone="yes"?>
<Relationships xmlns="http://schemas.openxmlformats.org/package/2006/relationships"><Relationship Id="rId1" Type="http://schemas.openxmlformats.org/officeDocument/2006/relationships/customXmlProps" Target="itemProps329.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30.xml.rels><?xml version="1.0" encoding="UTF-8" standalone="yes"?>
<Relationships xmlns="http://schemas.openxmlformats.org/package/2006/relationships"><Relationship Id="rId1" Type="http://schemas.openxmlformats.org/officeDocument/2006/relationships/customXmlProps" Target="itemProps330.xml"/></Relationships>
</file>

<file path=customXml/_rels/item331.xml.rels><?xml version="1.0" encoding="UTF-8" standalone="yes"?>
<Relationships xmlns="http://schemas.openxmlformats.org/package/2006/relationships"><Relationship Id="rId1" Type="http://schemas.openxmlformats.org/officeDocument/2006/relationships/customXmlProps" Target="itemProps331.xml"/></Relationships>
</file>

<file path=customXml/_rels/item332.xml.rels><?xml version="1.0" encoding="UTF-8" standalone="yes"?>
<Relationships xmlns="http://schemas.openxmlformats.org/package/2006/relationships"><Relationship Id="rId1" Type="http://schemas.openxmlformats.org/officeDocument/2006/relationships/customXmlProps" Target="itemProps332.xml"/></Relationships>
</file>

<file path=customXml/_rels/item333.xml.rels><?xml version="1.0" encoding="UTF-8" standalone="yes"?>
<Relationships xmlns="http://schemas.openxmlformats.org/package/2006/relationships"><Relationship Id="rId1" Type="http://schemas.openxmlformats.org/officeDocument/2006/relationships/customXmlProps" Target="itemProps333.xml"/></Relationships>
</file>

<file path=customXml/_rels/item334.xml.rels><?xml version="1.0" encoding="UTF-8" standalone="yes"?>
<Relationships xmlns="http://schemas.openxmlformats.org/package/2006/relationships"><Relationship Id="rId1" Type="http://schemas.openxmlformats.org/officeDocument/2006/relationships/customXmlProps" Target="itemProps334.xml"/></Relationships>
</file>

<file path=customXml/_rels/item335.xml.rels><?xml version="1.0" encoding="UTF-8" standalone="yes"?>
<Relationships xmlns="http://schemas.openxmlformats.org/package/2006/relationships"><Relationship Id="rId1" Type="http://schemas.openxmlformats.org/officeDocument/2006/relationships/customXmlProps" Target="itemProps335.xml"/></Relationships>
</file>

<file path=customXml/_rels/item336.xml.rels><?xml version="1.0" encoding="UTF-8" standalone="yes"?>
<Relationships xmlns="http://schemas.openxmlformats.org/package/2006/relationships"><Relationship Id="rId1" Type="http://schemas.openxmlformats.org/officeDocument/2006/relationships/customXmlProps" Target="itemProps336.xml"/></Relationships>
</file>

<file path=customXml/_rels/item337.xml.rels><?xml version="1.0" encoding="UTF-8" standalone="yes"?>
<Relationships xmlns="http://schemas.openxmlformats.org/package/2006/relationships"><Relationship Id="rId1" Type="http://schemas.openxmlformats.org/officeDocument/2006/relationships/customXmlProps" Target="itemProps337.xml"/></Relationships>
</file>

<file path=customXml/_rels/item338.xml.rels><?xml version="1.0" encoding="UTF-8" standalone="yes"?>
<Relationships xmlns="http://schemas.openxmlformats.org/package/2006/relationships"><Relationship Id="rId1" Type="http://schemas.openxmlformats.org/officeDocument/2006/relationships/customXmlProps" Target="itemProps338.xml"/></Relationships>
</file>

<file path=customXml/_rels/item339.xml.rels><?xml version="1.0" encoding="UTF-8" standalone="yes"?>
<Relationships xmlns="http://schemas.openxmlformats.org/package/2006/relationships"><Relationship Id="rId1" Type="http://schemas.openxmlformats.org/officeDocument/2006/relationships/customXmlProps" Target="itemProps339.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40.xml.rels><?xml version="1.0" encoding="UTF-8" standalone="yes"?>
<Relationships xmlns="http://schemas.openxmlformats.org/package/2006/relationships"><Relationship Id="rId1" Type="http://schemas.openxmlformats.org/officeDocument/2006/relationships/customXmlProps" Target="itemProps340.xml"/></Relationships>
</file>

<file path=customXml/_rels/item341.xml.rels><?xml version="1.0" encoding="UTF-8" standalone="yes"?>
<Relationships xmlns="http://schemas.openxmlformats.org/package/2006/relationships"><Relationship Id="rId1" Type="http://schemas.openxmlformats.org/officeDocument/2006/relationships/customXmlProps" Target="itemProps341.xml"/></Relationships>
</file>

<file path=customXml/_rels/item342.xml.rels><?xml version="1.0" encoding="UTF-8" standalone="yes"?>
<Relationships xmlns="http://schemas.openxmlformats.org/package/2006/relationships"><Relationship Id="rId1" Type="http://schemas.openxmlformats.org/officeDocument/2006/relationships/customXmlProps" Target="itemProps342.xml"/></Relationships>
</file>

<file path=customXml/_rels/item343.xml.rels><?xml version="1.0" encoding="UTF-8" standalone="yes"?>
<Relationships xmlns="http://schemas.openxmlformats.org/package/2006/relationships"><Relationship Id="rId1" Type="http://schemas.openxmlformats.org/officeDocument/2006/relationships/customXmlProps" Target="itemProps343.xml"/></Relationships>
</file>

<file path=customXml/_rels/item344.xml.rels><?xml version="1.0" encoding="UTF-8" standalone="yes"?>
<Relationships xmlns="http://schemas.openxmlformats.org/package/2006/relationships"><Relationship Id="rId1" Type="http://schemas.openxmlformats.org/officeDocument/2006/relationships/customXmlProps" Target="itemProps344.xml"/></Relationships>
</file>

<file path=customXml/_rels/item345.xml.rels><?xml version="1.0" encoding="UTF-8" standalone="yes"?>
<Relationships xmlns="http://schemas.openxmlformats.org/package/2006/relationships"><Relationship Id="rId1" Type="http://schemas.openxmlformats.org/officeDocument/2006/relationships/customXmlProps" Target="itemProps345.xml"/></Relationships>
</file>

<file path=customXml/_rels/item346.xml.rels><?xml version="1.0" encoding="UTF-8" standalone="yes"?>
<Relationships xmlns="http://schemas.openxmlformats.org/package/2006/relationships"><Relationship Id="rId1" Type="http://schemas.openxmlformats.org/officeDocument/2006/relationships/customXmlProps" Target="itemProps346.xml"/></Relationships>
</file>

<file path=customXml/_rels/item347.xml.rels><?xml version="1.0" encoding="UTF-8" standalone="yes"?>
<Relationships xmlns="http://schemas.openxmlformats.org/package/2006/relationships"><Relationship Id="rId1" Type="http://schemas.openxmlformats.org/officeDocument/2006/relationships/customXmlProps" Target="itemProps347.xml"/></Relationships>
</file>

<file path=customXml/_rels/item348.xml.rels><?xml version="1.0" encoding="UTF-8" standalone="yes"?>
<Relationships xmlns="http://schemas.openxmlformats.org/package/2006/relationships"><Relationship Id="rId1" Type="http://schemas.openxmlformats.org/officeDocument/2006/relationships/customXmlProps" Target="itemProps348.xml"/></Relationships>
</file>

<file path=customXml/_rels/item349.xml.rels><?xml version="1.0" encoding="UTF-8" standalone="yes"?>
<Relationships xmlns="http://schemas.openxmlformats.org/package/2006/relationships"><Relationship Id="rId1" Type="http://schemas.openxmlformats.org/officeDocument/2006/relationships/customXmlProps" Target="itemProps349.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50.xml.rels><?xml version="1.0" encoding="UTF-8" standalone="yes"?>
<Relationships xmlns="http://schemas.openxmlformats.org/package/2006/relationships"><Relationship Id="rId1" Type="http://schemas.openxmlformats.org/officeDocument/2006/relationships/customXmlProps" Target="itemProps350.xml"/></Relationships>
</file>

<file path=customXml/_rels/item351.xml.rels><?xml version="1.0" encoding="UTF-8" standalone="yes"?>
<Relationships xmlns="http://schemas.openxmlformats.org/package/2006/relationships"><Relationship Id="rId1" Type="http://schemas.openxmlformats.org/officeDocument/2006/relationships/customXmlProps" Target="itemProps351.xml"/></Relationships>
</file>

<file path=customXml/_rels/item352.xml.rels><?xml version="1.0" encoding="UTF-8" standalone="yes"?>
<Relationships xmlns="http://schemas.openxmlformats.org/package/2006/relationships"><Relationship Id="rId1" Type="http://schemas.openxmlformats.org/officeDocument/2006/relationships/customXmlProps" Target="itemProps352.xml"/></Relationships>
</file>

<file path=customXml/_rels/item353.xml.rels><?xml version="1.0" encoding="UTF-8" standalone="yes"?>
<Relationships xmlns="http://schemas.openxmlformats.org/package/2006/relationships"><Relationship Id="rId1" Type="http://schemas.openxmlformats.org/officeDocument/2006/relationships/customXmlProps" Target="itemProps353.xml"/></Relationships>
</file>

<file path=customXml/_rels/item354.xml.rels><?xml version="1.0" encoding="UTF-8" standalone="yes"?>
<Relationships xmlns="http://schemas.openxmlformats.org/package/2006/relationships"><Relationship Id="rId1" Type="http://schemas.openxmlformats.org/officeDocument/2006/relationships/customXmlProps" Target="itemProps354.xml"/></Relationships>
</file>

<file path=customXml/_rels/item355.xml.rels><?xml version="1.0" encoding="UTF-8" standalone="yes"?>
<Relationships xmlns="http://schemas.openxmlformats.org/package/2006/relationships"><Relationship Id="rId1" Type="http://schemas.openxmlformats.org/officeDocument/2006/relationships/customXmlProps" Target="itemProps355.xml"/></Relationships>
</file>

<file path=customXml/_rels/item356.xml.rels><?xml version="1.0" encoding="UTF-8" standalone="yes"?>
<Relationships xmlns="http://schemas.openxmlformats.org/package/2006/relationships"><Relationship Id="rId1" Type="http://schemas.openxmlformats.org/officeDocument/2006/relationships/customXmlProps" Target="itemProps356.xml"/></Relationships>
</file>

<file path=customXml/_rels/item357.xml.rels><?xml version="1.0" encoding="UTF-8" standalone="yes"?>
<Relationships xmlns="http://schemas.openxmlformats.org/package/2006/relationships"><Relationship Id="rId1" Type="http://schemas.openxmlformats.org/officeDocument/2006/relationships/customXmlProps" Target="itemProps357.xml"/></Relationships>
</file>

<file path=customXml/_rels/item358.xml.rels><?xml version="1.0" encoding="UTF-8" standalone="yes"?>
<Relationships xmlns="http://schemas.openxmlformats.org/package/2006/relationships"><Relationship Id="rId1" Type="http://schemas.openxmlformats.org/officeDocument/2006/relationships/customXmlProps" Target="itemProps358.xml"/></Relationships>
</file>

<file path=customXml/_rels/item359.xml.rels><?xml version="1.0" encoding="UTF-8" standalone="yes"?>
<Relationships xmlns="http://schemas.openxmlformats.org/package/2006/relationships"><Relationship Id="rId1" Type="http://schemas.openxmlformats.org/officeDocument/2006/relationships/customXmlProps" Target="itemProps359.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60.xml.rels><?xml version="1.0" encoding="UTF-8" standalone="yes"?>
<Relationships xmlns="http://schemas.openxmlformats.org/package/2006/relationships"><Relationship Id="rId1" Type="http://schemas.openxmlformats.org/officeDocument/2006/relationships/customXmlProps" Target="itemProps360.xml"/></Relationships>
</file>

<file path=customXml/_rels/item361.xml.rels><?xml version="1.0" encoding="UTF-8" standalone="yes"?>
<Relationships xmlns="http://schemas.openxmlformats.org/package/2006/relationships"><Relationship Id="rId1" Type="http://schemas.openxmlformats.org/officeDocument/2006/relationships/customXmlProps" Target="itemProps361.xml"/></Relationships>
</file>

<file path=customXml/_rels/item362.xml.rels><?xml version="1.0" encoding="UTF-8" standalone="yes"?>
<Relationships xmlns="http://schemas.openxmlformats.org/package/2006/relationships"><Relationship Id="rId1" Type="http://schemas.openxmlformats.org/officeDocument/2006/relationships/customXmlProps" Target="itemProps362.xml"/></Relationships>
</file>

<file path=customXml/_rels/item363.xml.rels><?xml version="1.0" encoding="UTF-8" standalone="yes"?>
<Relationships xmlns="http://schemas.openxmlformats.org/package/2006/relationships"><Relationship Id="rId1" Type="http://schemas.openxmlformats.org/officeDocument/2006/relationships/customXmlProps" Target="itemProps363.xml"/></Relationships>
</file>

<file path=customXml/_rels/item364.xml.rels><?xml version="1.0" encoding="UTF-8" standalone="yes"?>
<Relationships xmlns="http://schemas.openxmlformats.org/package/2006/relationships"><Relationship Id="rId1" Type="http://schemas.openxmlformats.org/officeDocument/2006/relationships/customXmlProps" Target="itemProps364.xml"/></Relationships>
</file>

<file path=customXml/_rels/item365.xml.rels><?xml version="1.0" encoding="UTF-8" standalone="yes"?>
<Relationships xmlns="http://schemas.openxmlformats.org/package/2006/relationships"><Relationship Id="rId1" Type="http://schemas.openxmlformats.org/officeDocument/2006/relationships/customXmlProps" Target="itemProps365.xml"/></Relationships>
</file>

<file path=customXml/_rels/item366.xml.rels><?xml version="1.0" encoding="UTF-8" standalone="yes"?>
<Relationships xmlns="http://schemas.openxmlformats.org/package/2006/relationships"><Relationship Id="rId1" Type="http://schemas.openxmlformats.org/officeDocument/2006/relationships/customXmlProps" Target="itemProps366.xml"/></Relationships>
</file>

<file path=customXml/_rels/item367.xml.rels><?xml version="1.0" encoding="UTF-8" standalone="yes"?>
<Relationships xmlns="http://schemas.openxmlformats.org/package/2006/relationships"><Relationship Id="rId1" Type="http://schemas.openxmlformats.org/officeDocument/2006/relationships/customXmlProps" Target="itemProps367.xml"/></Relationships>
</file>

<file path=customXml/_rels/item368.xml.rels><?xml version="1.0" encoding="UTF-8" standalone="yes"?>
<Relationships xmlns="http://schemas.openxmlformats.org/package/2006/relationships"><Relationship Id="rId1" Type="http://schemas.openxmlformats.org/officeDocument/2006/relationships/customXmlProps" Target="itemProps368.xml"/></Relationships>
</file>

<file path=customXml/_rels/item369.xml.rels><?xml version="1.0" encoding="UTF-8" standalone="yes"?>
<Relationships xmlns="http://schemas.openxmlformats.org/package/2006/relationships"><Relationship Id="rId1" Type="http://schemas.openxmlformats.org/officeDocument/2006/relationships/customXmlProps" Target="itemProps369.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70.xml.rels><?xml version="1.0" encoding="UTF-8" standalone="yes"?>
<Relationships xmlns="http://schemas.openxmlformats.org/package/2006/relationships"><Relationship Id="rId1" Type="http://schemas.openxmlformats.org/officeDocument/2006/relationships/customXmlProps" Target="itemProps370.xml"/></Relationships>
</file>

<file path=customXml/_rels/item371.xml.rels><?xml version="1.0" encoding="UTF-8" standalone="yes"?>
<Relationships xmlns="http://schemas.openxmlformats.org/package/2006/relationships"><Relationship Id="rId1" Type="http://schemas.openxmlformats.org/officeDocument/2006/relationships/customXmlProps" Target="itemProps371.xml"/></Relationships>
</file>

<file path=customXml/_rels/item372.xml.rels><?xml version="1.0" encoding="UTF-8" standalone="yes"?>
<Relationships xmlns="http://schemas.openxmlformats.org/package/2006/relationships"><Relationship Id="rId1" Type="http://schemas.openxmlformats.org/officeDocument/2006/relationships/customXmlProps" Target="itemProps372.xml"/></Relationships>
</file>

<file path=customXml/_rels/item373.xml.rels><?xml version="1.0" encoding="UTF-8" standalone="yes"?>
<Relationships xmlns="http://schemas.openxmlformats.org/package/2006/relationships"><Relationship Id="rId1" Type="http://schemas.openxmlformats.org/officeDocument/2006/relationships/customXmlProps" Target="itemProps373.xml"/></Relationships>
</file>

<file path=customXml/_rels/item374.xml.rels><?xml version="1.0" encoding="UTF-8" standalone="yes"?>
<Relationships xmlns="http://schemas.openxmlformats.org/package/2006/relationships"><Relationship Id="rId1" Type="http://schemas.openxmlformats.org/officeDocument/2006/relationships/customXmlProps" Target="itemProps374.xml"/></Relationships>
</file>

<file path=customXml/_rels/item375.xml.rels><?xml version="1.0" encoding="UTF-8" standalone="yes"?>
<Relationships xmlns="http://schemas.openxmlformats.org/package/2006/relationships"><Relationship Id="rId1" Type="http://schemas.openxmlformats.org/officeDocument/2006/relationships/customXmlProps" Target="itemProps375.xml"/></Relationships>
</file>

<file path=customXml/_rels/item376.xml.rels><?xml version="1.0" encoding="UTF-8" standalone="yes"?>
<Relationships xmlns="http://schemas.openxmlformats.org/package/2006/relationships"><Relationship Id="rId1" Type="http://schemas.openxmlformats.org/officeDocument/2006/relationships/customXmlProps" Target="itemProps376.xml"/></Relationships>
</file>

<file path=customXml/_rels/item377.xml.rels><?xml version="1.0" encoding="UTF-8" standalone="yes"?>
<Relationships xmlns="http://schemas.openxmlformats.org/package/2006/relationships"><Relationship Id="rId1" Type="http://schemas.openxmlformats.org/officeDocument/2006/relationships/customXmlProps" Target="itemProps377.xml"/></Relationships>
</file>

<file path=customXml/_rels/item378.xml.rels><?xml version="1.0" encoding="UTF-8" standalone="yes"?>
<Relationships xmlns="http://schemas.openxmlformats.org/package/2006/relationships"><Relationship Id="rId1" Type="http://schemas.openxmlformats.org/officeDocument/2006/relationships/customXmlProps" Target="itemProps378.xml"/></Relationships>
</file>

<file path=customXml/_rels/item379.xml.rels><?xml version="1.0" encoding="UTF-8" standalone="yes"?>
<Relationships xmlns="http://schemas.openxmlformats.org/package/2006/relationships"><Relationship Id="rId1" Type="http://schemas.openxmlformats.org/officeDocument/2006/relationships/customXmlProps" Target="itemProps379.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80.xml.rels><?xml version="1.0" encoding="UTF-8" standalone="yes"?>
<Relationships xmlns="http://schemas.openxmlformats.org/package/2006/relationships"><Relationship Id="rId1" Type="http://schemas.openxmlformats.org/officeDocument/2006/relationships/customXmlProps" Target="itemProps380.xml"/></Relationships>
</file>

<file path=customXml/_rels/item381.xml.rels><?xml version="1.0" encoding="UTF-8" standalone="yes"?>
<Relationships xmlns="http://schemas.openxmlformats.org/package/2006/relationships"><Relationship Id="rId1" Type="http://schemas.openxmlformats.org/officeDocument/2006/relationships/customXmlProps" Target="itemProps381.xml"/></Relationships>
</file>

<file path=customXml/_rels/item382.xml.rels><?xml version="1.0" encoding="UTF-8" standalone="yes"?>
<Relationships xmlns="http://schemas.openxmlformats.org/package/2006/relationships"><Relationship Id="rId1" Type="http://schemas.openxmlformats.org/officeDocument/2006/relationships/customXmlProps" Target="itemProps382.xml"/></Relationships>
</file>

<file path=customXml/_rels/item383.xml.rels><?xml version="1.0" encoding="UTF-8" standalone="yes"?>
<Relationships xmlns="http://schemas.openxmlformats.org/package/2006/relationships"><Relationship Id="rId1" Type="http://schemas.openxmlformats.org/officeDocument/2006/relationships/customXmlProps" Target="itemProps383.xml"/></Relationships>
</file>

<file path=customXml/_rels/item384.xml.rels><?xml version="1.0" encoding="UTF-8" standalone="yes"?>
<Relationships xmlns="http://schemas.openxmlformats.org/package/2006/relationships"><Relationship Id="rId1" Type="http://schemas.openxmlformats.org/officeDocument/2006/relationships/customXmlProps" Target="itemProps384.xml"/></Relationships>
</file>

<file path=customXml/_rels/item385.xml.rels><?xml version="1.0" encoding="UTF-8" standalone="yes"?>
<Relationships xmlns="http://schemas.openxmlformats.org/package/2006/relationships"><Relationship Id="rId1" Type="http://schemas.openxmlformats.org/officeDocument/2006/relationships/customXmlProps" Target="itemProps385.xml"/></Relationships>
</file>

<file path=customXml/_rels/item386.xml.rels><?xml version="1.0" encoding="UTF-8" standalone="yes"?>
<Relationships xmlns="http://schemas.openxmlformats.org/package/2006/relationships"><Relationship Id="rId1" Type="http://schemas.openxmlformats.org/officeDocument/2006/relationships/customXmlProps" Target="itemProps386.xml"/></Relationships>
</file>

<file path=customXml/_rels/item387.xml.rels><?xml version="1.0" encoding="UTF-8" standalone="yes"?>
<Relationships xmlns="http://schemas.openxmlformats.org/package/2006/relationships"><Relationship Id="rId1" Type="http://schemas.openxmlformats.org/officeDocument/2006/relationships/customXmlProps" Target="itemProps387.xml"/></Relationships>
</file>

<file path=customXml/_rels/item388.xml.rels><?xml version="1.0" encoding="UTF-8" standalone="yes"?>
<Relationships xmlns="http://schemas.openxmlformats.org/package/2006/relationships"><Relationship Id="rId1" Type="http://schemas.openxmlformats.org/officeDocument/2006/relationships/customXmlProps" Target="itemProps388.xml"/></Relationships>
</file>

<file path=customXml/_rels/item389.xml.rels><?xml version="1.0" encoding="UTF-8" standalone="yes"?>
<Relationships xmlns="http://schemas.openxmlformats.org/package/2006/relationships"><Relationship Id="rId1" Type="http://schemas.openxmlformats.org/officeDocument/2006/relationships/customXmlProps" Target="itemProps389.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390.xml.rels><?xml version="1.0" encoding="UTF-8" standalone="yes"?>
<Relationships xmlns="http://schemas.openxmlformats.org/package/2006/relationships"><Relationship Id="rId1" Type="http://schemas.openxmlformats.org/officeDocument/2006/relationships/customXmlProps" Target="itemProps390.xml"/></Relationships>
</file>

<file path=customXml/_rels/item391.xml.rels><?xml version="1.0" encoding="UTF-8" standalone="yes"?>
<Relationships xmlns="http://schemas.openxmlformats.org/package/2006/relationships"><Relationship Id="rId1" Type="http://schemas.openxmlformats.org/officeDocument/2006/relationships/customXmlProps" Target="itemProps391.xml"/></Relationships>
</file>

<file path=customXml/_rels/item392.xml.rels><?xml version="1.0" encoding="UTF-8" standalone="yes"?>
<Relationships xmlns="http://schemas.openxmlformats.org/package/2006/relationships"><Relationship Id="rId1" Type="http://schemas.openxmlformats.org/officeDocument/2006/relationships/customXmlProps" Target="itemProps392.xml"/></Relationships>
</file>

<file path=customXml/_rels/item393.xml.rels><?xml version="1.0" encoding="UTF-8" standalone="yes"?>
<Relationships xmlns="http://schemas.openxmlformats.org/package/2006/relationships"><Relationship Id="rId1" Type="http://schemas.openxmlformats.org/officeDocument/2006/relationships/customXmlProps" Target="itemProps393.xml"/></Relationships>
</file>

<file path=customXml/_rels/item394.xml.rels><?xml version="1.0" encoding="UTF-8" standalone="yes"?>
<Relationships xmlns="http://schemas.openxmlformats.org/package/2006/relationships"><Relationship Id="rId1" Type="http://schemas.openxmlformats.org/officeDocument/2006/relationships/customXmlProps" Target="itemProps394.xml"/></Relationships>
</file>

<file path=customXml/_rels/item395.xml.rels><?xml version="1.0" encoding="UTF-8" standalone="yes"?>
<Relationships xmlns="http://schemas.openxmlformats.org/package/2006/relationships"><Relationship Id="rId1" Type="http://schemas.openxmlformats.org/officeDocument/2006/relationships/customXmlProps" Target="itemProps395.xml"/></Relationships>
</file>

<file path=customXml/_rels/item396.xml.rels><?xml version="1.0" encoding="UTF-8" standalone="yes"?>
<Relationships xmlns="http://schemas.openxmlformats.org/package/2006/relationships"><Relationship Id="rId1" Type="http://schemas.openxmlformats.org/officeDocument/2006/relationships/customXmlProps" Target="itemProps396.xml"/></Relationships>
</file>

<file path=customXml/_rels/item397.xml.rels><?xml version="1.0" encoding="UTF-8" standalone="yes"?>
<Relationships xmlns="http://schemas.openxmlformats.org/package/2006/relationships"><Relationship Id="rId1" Type="http://schemas.openxmlformats.org/officeDocument/2006/relationships/customXmlProps" Target="itemProps397.xml"/></Relationships>
</file>

<file path=customXml/_rels/item398.xml.rels><?xml version="1.0" encoding="UTF-8" standalone="yes"?>
<Relationships xmlns="http://schemas.openxmlformats.org/package/2006/relationships"><Relationship Id="rId1" Type="http://schemas.openxmlformats.org/officeDocument/2006/relationships/customXmlProps" Target="itemProps398.xml"/></Relationships>
</file>

<file path=customXml/_rels/item399.xml.rels><?xml version="1.0" encoding="UTF-8" standalone="yes"?>
<Relationships xmlns="http://schemas.openxmlformats.org/package/2006/relationships"><Relationship Id="rId1" Type="http://schemas.openxmlformats.org/officeDocument/2006/relationships/customXmlProps" Target="itemProps39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00.xml.rels><?xml version="1.0" encoding="UTF-8" standalone="yes"?>
<Relationships xmlns="http://schemas.openxmlformats.org/package/2006/relationships"><Relationship Id="rId1" Type="http://schemas.openxmlformats.org/officeDocument/2006/relationships/customXmlProps" Target="itemProps400.xml"/></Relationships>
</file>

<file path=customXml/_rels/item401.xml.rels><?xml version="1.0" encoding="UTF-8" standalone="yes"?>
<Relationships xmlns="http://schemas.openxmlformats.org/package/2006/relationships"><Relationship Id="rId1" Type="http://schemas.openxmlformats.org/officeDocument/2006/relationships/customXmlProps" Target="itemProps401.xml"/></Relationships>
</file>

<file path=customXml/_rels/item402.xml.rels><?xml version="1.0" encoding="UTF-8" standalone="yes"?>
<Relationships xmlns="http://schemas.openxmlformats.org/package/2006/relationships"><Relationship Id="rId1" Type="http://schemas.openxmlformats.org/officeDocument/2006/relationships/customXmlProps" Target="itemProps402.xml"/></Relationships>
</file>

<file path=customXml/_rels/item403.xml.rels><?xml version="1.0" encoding="UTF-8" standalone="yes"?>
<Relationships xmlns="http://schemas.openxmlformats.org/package/2006/relationships"><Relationship Id="rId1" Type="http://schemas.openxmlformats.org/officeDocument/2006/relationships/customXmlProps" Target="itemProps403.xml"/></Relationships>
</file>

<file path=customXml/_rels/item404.xml.rels><?xml version="1.0" encoding="UTF-8" standalone="yes"?>
<Relationships xmlns="http://schemas.openxmlformats.org/package/2006/relationships"><Relationship Id="rId1" Type="http://schemas.openxmlformats.org/officeDocument/2006/relationships/customXmlProps" Target="itemProps404.xml"/></Relationships>
</file>

<file path=customXml/_rels/item405.xml.rels><?xml version="1.0" encoding="UTF-8" standalone="yes"?>
<Relationships xmlns="http://schemas.openxmlformats.org/package/2006/relationships"><Relationship Id="rId1" Type="http://schemas.openxmlformats.org/officeDocument/2006/relationships/customXmlProps" Target="itemProps405.xml"/></Relationships>
</file>

<file path=customXml/_rels/item406.xml.rels><?xml version="1.0" encoding="UTF-8" standalone="yes"?>
<Relationships xmlns="http://schemas.openxmlformats.org/package/2006/relationships"><Relationship Id="rId1" Type="http://schemas.openxmlformats.org/officeDocument/2006/relationships/customXmlProps" Target="itemProps406.xml"/></Relationships>
</file>

<file path=customXml/_rels/item407.xml.rels><?xml version="1.0" encoding="UTF-8" standalone="yes"?>
<Relationships xmlns="http://schemas.openxmlformats.org/package/2006/relationships"><Relationship Id="rId1" Type="http://schemas.openxmlformats.org/officeDocument/2006/relationships/customXmlProps" Target="itemProps407.xml"/></Relationships>
</file>

<file path=customXml/_rels/item408.xml.rels><?xml version="1.0" encoding="UTF-8" standalone="yes"?>
<Relationships xmlns="http://schemas.openxmlformats.org/package/2006/relationships"><Relationship Id="rId1" Type="http://schemas.openxmlformats.org/officeDocument/2006/relationships/customXmlProps" Target="itemProps408.xml"/></Relationships>
</file>

<file path=customXml/_rels/item409.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10.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411.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12.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413.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414.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415.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416.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417.xml.rels><?xml version="1.0" encoding="UTF-8" standalone="yes"?>
<Relationships xmlns="http://schemas.openxmlformats.org/package/2006/relationships"><Relationship Id="rId1" Type="http://schemas.openxmlformats.org/officeDocument/2006/relationships/customXmlProps" Target="itemProps417.xml"/></Relationships>
</file>

<file path=customXml/_rels/item418.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419.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20.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421.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422.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423.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424.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425.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426.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427.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428.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429.xml.rels><?xml version="1.0" encoding="UTF-8" standalone="yes"?>
<Relationships xmlns="http://schemas.openxmlformats.org/package/2006/relationships"><Relationship Id="rId1" Type="http://schemas.openxmlformats.org/officeDocument/2006/relationships/customXmlProps" Target="itemProps429.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30.xml.rels><?xml version="1.0" encoding="UTF-8" standalone="yes"?>
<Relationships xmlns="http://schemas.openxmlformats.org/package/2006/relationships"><Relationship Id="rId1" Type="http://schemas.openxmlformats.org/officeDocument/2006/relationships/customXmlProps" Target="itemProps430.xml"/></Relationships>
</file>

<file path=customXml/_rels/item431.xml.rels><?xml version="1.0" encoding="UTF-8" standalone="yes"?>
<Relationships xmlns="http://schemas.openxmlformats.org/package/2006/relationships"><Relationship Id="rId1" Type="http://schemas.openxmlformats.org/officeDocument/2006/relationships/customXmlProps" Target="itemProps431.xml"/></Relationships>
</file>

<file path=customXml/_rels/item432.xml.rels><?xml version="1.0" encoding="UTF-8" standalone="yes"?>
<Relationships xmlns="http://schemas.openxmlformats.org/package/2006/relationships"><Relationship Id="rId1" Type="http://schemas.openxmlformats.org/officeDocument/2006/relationships/customXmlProps" Target="itemProps432.xml"/></Relationships>
</file>

<file path=customXml/_rels/item433.xml.rels><?xml version="1.0" encoding="UTF-8" standalone="yes"?>
<Relationships xmlns="http://schemas.openxmlformats.org/package/2006/relationships"><Relationship Id="rId1" Type="http://schemas.openxmlformats.org/officeDocument/2006/relationships/customXmlProps" Target="itemProps433.xml"/></Relationships>
</file>

<file path=customXml/_rels/item434.xml.rels><?xml version="1.0" encoding="UTF-8" standalone="yes"?>
<Relationships xmlns="http://schemas.openxmlformats.org/package/2006/relationships"><Relationship Id="rId1" Type="http://schemas.openxmlformats.org/officeDocument/2006/relationships/customXmlProps" Target="itemProps434.xml"/></Relationships>
</file>

<file path=customXml/_rels/item435.xml.rels><?xml version="1.0" encoding="UTF-8" standalone="yes"?>
<Relationships xmlns="http://schemas.openxmlformats.org/package/2006/relationships"><Relationship Id="rId1" Type="http://schemas.openxmlformats.org/officeDocument/2006/relationships/customXmlProps" Target="itemProps435.xml"/></Relationships>
</file>

<file path=customXml/_rels/item436.xml.rels><?xml version="1.0" encoding="UTF-8" standalone="yes"?>
<Relationships xmlns="http://schemas.openxmlformats.org/package/2006/relationships"><Relationship Id="rId1" Type="http://schemas.openxmlformats.org/officeDocument/2006/relationships/customXmlProps" Target="itemProps436.xml"/></Relationships>
</file>

<file path=customXml/_rels/item437.xml.rels><?xml version="1.0" encoding="UTF-8" standalone="yes"?>
<Relationships xmlns="http://schemas.openxmlformats.org/package/2006/relationships"><Relationship Id="rId1" Type="http://schemas.openxmlformats.org/officeDocument/2006/relationships/customXmlProps" Target="itemProps437.xml"/></Relationships>
</file>

<file path=customXml/_rels/item438.xml.rels><?xml version="1.0" encoding="UTF-8" standalone="yes"?>
<Relationships xmlns="http://schemas.openxmlformats.org/package/2006/relationships"><Relationship Id="rId1" Type="http://schemas.openxmlformats.org/officeDocument/2006/relationships/customXmlProps" Target="itemProps438.xml"/></Relationships>
</file>

<file path=customXml/_rels/item439.xml.rels><?xml version="1.0" encoding="UTF-8" standalone="yes"?>
<Relationships xmlns="http://schemas.openxmlformats.org/package/2006/relationships"><Relationship Id="rId1" Type="http://schemas.openxmlformats.org/officeDocument/2006/relationships/customXmlProps" Target="itemProps439.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40.xml.rels><?xml version="1.0" encoding="UTF-8" standalone="yes"?>
<Relationships xmlns="http://schemas.openxmlformats.org/package/2006/relationships"><Relationship Id="rId1" Type="http://schemas.openxmlformats.org/officeDocument/2006/relationships/customXmlProps" Target="itemProps440.xml"/></Relationships>
</file>

<file path=customXml/_rels/item441.xml.rels><?xml version="1.0" encoding="UTF-8" standalone="yes"?>
<Relationships xmlns="http://schemas.openxmlformats.org/package/2006/relationships"><Relationship Id="rId1" Type="http://schemas.openxmlformats.org/officeDocument/2006/relationships/customXmlProps" Target="itemProps441.xml"/></Relationships>
</file>

<file path=customXml/_rels/item442.xml.rels><?xml version="1.0" encoding="UTF-8" standalone="yes"?>
<Relationships xmlns="http://schemas.openxmlformats.org/package/2006/relationships"><Relationship Id="rId1" Type="http://schemas.openxmlformats.org/officeDocument/2006/relationships/customXmlProps" Target="itemProps442.xml"/></Relationships>
</file>

<file path=customXml/_rels/item443.xml.rels><?xml version="1.0" encoding="UTF-8" standalone="yes"?>
<Relationships xmlns="http://schemas.openxmlformats.org/package/2006/relationships"><Relationship Id="rId1" Type="http://schemas.openxmlformats.org/officeDocument/2006/relationships/customXmlProps" Target="itemProps443.xml"/></Relationships>
</file>

<file path=customXml/_rels/item444.xml.rels><?xml version="1.0" encoding="UTF-8" standalone="yes"?>
<Relationships xmlns="http://schemas.openxmlformats.org/package/2006/relationships"><Relationship Id="rId1" Type="http://schemas.openxmlformats.org/officeDocument/2006/relationships/customXmlProps" Target="itemProps444.xml"/></Relationships>
</file>

<file path=customXml/_rels/item445.xml.rels><?xml version="1.0" encoding="UTF-8" standalone="yes"?>
<Relationships xmlns="http://schemas.openxmlformats.org/package/2006/relationships"><Relationship Id="rId1" Type="http://schemas.openxmlformats.org/officeDocument/2006/relationships/customXmlProps" Target="itemProps445.xml"/></Relationships>
</file>

<file path=customXml/_rels/item446.xml.rels><?xml version="1.0" encoding="UTF-8" standalone="yes"?>
<Relationships xmlns="http://schemas.openxmlformats.org/package/2006/relationships"><Relationship Id="rId1" Type="http://schemas.openxmlformats.org/officeDocument/2006/relationships/customXmlProps" Target="itemProps446.xml"/></Relationships>
</file>

<file path=customXml/_rels/item447.xml.rels><?xml version="1.0" encoding="UTF-8" standalone="yes"?>
<Relationships xmlns="http://schemas.openxmlformats.org/package/2006/relationships"><Relationship Id="rId1" Type="http://schemas.openxmlformats.org/officeDocument/2006/relationships/customXmlProps" Target="itemProps447.xml"/></Relationships>
</file>

<file path=customXml/_rels/item448.xml.rels><?xml version="1.0" encoding="UTF-8" standalone="yes"?>
<Relationships xmlns="http://schemas.openxmlformats.org/package/2006/relationships"><Relationship Id="rId1" Type="http://schemas.openxmlformats.org/officeDocument/2006/relationships/customXmlProps" Target="itemProps448.xml"/></Relationships>
</file>

<file path=customXml/_rels/item449.xml.rels><?xml version="1.0" encoding="UTF-8" standalone="yes"?>
<Relationships xmlns="http://schemas.openxmlformats.org/package/2006/relationships"><Relationship Id="rId1" Type="http://schemas.openxmlformats.org/officeDocument/2006/relationships/customXmlProps" Target="itemProps449.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50.xml.rels><?xml version="1.0" encoding="UTF-8" standalone="yes"?>
<Relationships xmlns="http://schemas.openxmlformats.org/package/2006/relationships"><Relationship Id="rId1" Type="http://schemas.openxmlformats.org/officeDocument/2006/relationships/customXmlProps" Target="itemProps450.xml"/></Relationships>
</file>

<file path=customXml/_rels/item451.xml.rels><?xml version="1.0" encoding="UTF-8" standalone="yes"?>
<Relationships xmlns="http://schemas.openxmlformats.org/package/2006/relationships"><Relationship Id="rId1" Type="http://schemas.openxmlformats.org/officeDocument/2006/relationships/customXmlProps" Target="itemProps451.xml"/></Relationships>
</file>

<file path=customXml/_rels/item452.xml.rels><?xml version="1.0" encoding="UTF-8" standalone="yes"?>
<Relationships xmlns="http://schemas.openxmlformats.org/package/2006/relationships"><Relationship Id="rId1" Type="http://schemas.openxmlformats.org/officeDocument/2006/relationships/customXmlProps" Target="itemProps452.xml"/></Relationships>
</file>

<file path=customXml/_rels/item453.xml.rels><?xml version="1.0" encoding="UTF-8" standalone="yes"?>
<Relationships xmlns="http://schemas.openxmlformats.org/package/2006/relationships"><Relationship Id="rId1" Type="http://schemas.openxmlformats.org/officeDocument/2006/relationships/customXmlProps" Target="itemProps453.xml"/></Relationships>
</file>

<file path=customXml/_rels/item454.xml.rels><?xml version="1.0" encoding="UTF-8" standalone="yes"?>
<Relationships xmlns="http://schemas.openxmlformats.org/package/2006/relationships"><Relationship Id="rId1" Type="http://schemas.openxmlformats.org/officeDocument/2006/relationships/customXmlProps" Target="itemProps454.xml"/></Relationships>
</file>

<file path=customXml/_rels/item455.xml.rels><?xml version="1.0" encoding="UTF-8" standalone="yes"?>
<Relationships xmlns="http://schemas.openxmlformats.org/package/2006/relationships"><Relationship Id="rId1" Type="http://schemas.openxmlformats.org/officeDocument/2006/relationships/customXmlProps" Target="itemProps455.xml"/></Relationships>
</file>

<file path=customXml/_rels/item456.xml.rels><?xml version="1.0" encoding="UTF-8" standalone="yes"?>
<Relationships xmlns="http://schemas.openxmlformats.org/package/2006/relationships"><Relationship Id="rId1" Type="http://schemas.openxmlformats.org/officeDocument/2006/relationships/customXmlProps" Target="itemProps456.xml"/></Relationships>
</file>

<file path=customXml/_rels/item457.xml.rels><?xml version="1.0" encoding="UTF-8" standalone="yes"?>
<Relationships xmlns="http://schemas.openxmlformats.org/package/2006/relationships"><Relationship Id="rId1" Type="http://schemas.openxmlformats.org/officeDocument/2006/relationships/customXmlProps" Target="itemProps457.xml"/></Relationships>
</file>

<file path=customXml/_rels/item458.xml.rels><?xml version="1.0" encoding="UTF-8" standalone="yes"?>
<Relationships xmlns="http://schemas.openxmlformats.org/package/2006/relationships"><Relationship Id="rId1" Type="http://schemas.openxmlformats.org/officeDocument/2006/relationships/customXmlProps" Target="itemProps458.xml"/></Relationships>
</file>

<file path=customXml/_rels/item459.xml.rels><?xml version="1.0" encoding="UTF-8" standalone="yes"?>
<Relationships xmlns="http://schemas.openxmlformats.org/package/2006/relationships"><Relationship Id="rId1" Type="http://schemas.openxmlformats.org/officeDocument/2006/relationships/customXmlProps" Target="itemProps459.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60.xml.rels><?xml version="1.0" encoding="UTF-8" standalone="yes"?>
<Relationships xmlns="http://schemas.openxmlformats.org/package/2006/relationships"><Relationship Id="rId1" Type="http://schemas.openxmlformats.org/officeDocument/2006/relationships/customXmlProps" Target="itemProps460.xml"/></Relationships>
</file>

<file path=customXml/_rels/item461.xml.rels><?xml version="1.0" encoding="UTF-8" standalone="yes"?>
<Relationships xmlns="http://schemas.openxmlformats.org/package/2006/relationships"><Relationship Id="rId1" Type="http://schemas.openxmlformats.org/officeDocument/2006/relationships/customXmlProps" Target="itemProps461.xml"/></Relationships>
</file>

<file path=customXml/_rels/item462.xml.rels><?xml version="1.0" encoding="UTF-8" standalone="yes"?>
<Relationships xmlns="http://schemas.openxmlformats.org/package/2006/relationships"><Relationship Id="rId1" Type="http://schemas.openxmlformats.org/officeDocument/2006/relationships/customXmlProps" Target="itemProps462.xml"/></Relationships>
</file>

<file path=customXml/_rels/item463.xml.rels><?xml version="1.0" encoding="UTF-8" standalone="yes"?>
<Relationships xmlns="http://schemas.openxmlformats.org/package/2006/relationships"><Relationship Id="rId1" Type="http://schemas.openxmlformats.org/officeDocument/2006/relationships/customXmlProps" Target="itemProps463.xml"/></Relationships>
</file>

<file path=customXml/_rels/item464.xml.rels><?xml version="1.0" encoding="UTF-8" standalone="yes"?>
<Relationships xmlns="http://schemas.openxmlformats.org/package/2006/relationships"><Relationship Id="rId1" Type="http://schemas.openxmlformats.org/officeDocument/2006/relationships/customXmlProps" Target="itemProps464.xml"/></Relationships>
</file>

<file path=customXml/_rels/item465.xml.rels><?xml version="1.0" encoding="UTF-8" standalone="yes"?>
<Relationships xmlns="http://schemas.openxmlformats.org/package/2006/relationships"><Relationship Id="rId1" Type="http://schemas.openxmlformats.org/officeDocument/2006/relationships/customXmlProps" Target="itemProps465.xml"/></Relationships>
</file>

<file path=customXml/_rels/item466.xml.rels><?xml version="1.0" encoding="UTF-8" standalone="yes"?>
<Relationships xmlns="http://schemas.openxmlformats.org/package/2006/relationships"><Relationship Id="rId1" Type="http://schemas.openxmlformats.org/officeDocument/2006/relationships/customXmlProps" Target="itemProps466.xml"/></Relationships>
</file>

<file path=customXml/_rels/item467.xml.rels><?xml version="1.0" encoding="UTF-8" standalone="yes"?>
<Relationships xmlns="http://schemas.openxmlformats.org/package/2006/relationships"><Relationship Id="rId1" Type="http://schemas.openxmlformats.org/officeDocument/2006/relationships/customXmlProps" Target="itemProps467.xml"/></Relationships>
</file>

<file path=customXml/_rels/item468.xml.rels><?xml version="1.0" encoding="UTF-8" standalone="yes"?>
<Relationships xmlns="http://schemas.openxmlformats.org/package/2006/relationships"><Relationship Id="rId1" Type="http://schemas.openxmlformats.org/officeDocument/2006/relationships/customXmlProps" Target="itemProps468.xml"/></Relationships>
</file>

<file path=customXml/_rels/item469.xml.rels><?xml version="1.0" encoding="UTF-8" standalone="yes"?>
<Relationships xmlns="http://schemas.openxmlformats.org/package/2006/relationships"><Relationship Id="rId1" Type="http://schemas.openxmlformats.org/officeDocument/2006/relationships/customXmlProps" Target="itemProps469.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70.xml.rels><?xml version="1.0" encoding="UTF-8" standalone="yes"?>
<Relationships xmlns="http://schemas.openxmlformats.org/package/2006/relationships"><Relationship Id="rId1" Type="http://schemas.openxmlformats.org/officeDocument/2006/relationships/customXmlProps" Target="itemProps470.xml"/></Relationships>
</file>

<file path=customXml/_rels/item471.xml.rels><?xml version="1.0" encoding="UTF-8" standalone="yes"?>
<Relationships xmlns="http://schemas.openxmlformats.org/package/2006/relationships"><Relationship Id="rId1" Type="http://schemas.openxmlformats.org/officeDocument/2006/relationships/customXmlProps" Target="itemProps471.xml"/></Relationships>
</file>

<file path=customXml/_rels/item472.xml.rels><?xml version="1.0" encoding="UTF-8" standalone="yes"?>
<Relationships xmlns="http://schemas.openxmlformats.org/package/2006/relationships"><Relationship Id="rId1" Type="http://schemas.openxmlformats.org/officeDocument/2006/relationships/customXmlProps" Target="itemProps472.xml"/></Relationships>
</file>

<file path=customXml/_rels/item473.xml.rels><?xml version="1.0" encoding="UTF-8" standalone="yes"?>
<Relationships xmlns="http://schemas.openxmlformats.org/package/2006/relationships"><Relationship Id="rId1" Type="http://schemas.openxmlformats.org/officeDocument/2006/relationships/customXmlProps" Target="itemProps473.xml"/></Relationships>
</file>

<file path=customXml/_rels/item474.xml.rels><?xml version="1.0" encoding="UTF-8" standalone="yes"?>
<Relationships xmlns="http://schemas.openxmlformats.org/package/2006/relationships"><Relationship Id="rId1" Type="http://schemas.openxmlformats.org/officeDocument/2006/relationships/customXmlProps" Target="itemProps474.xml"/></Relationships>
</file>

<file path=customXml/_rels/item475.xml.rels><?xml version="1.0" encoding="UTF-8" standalone="yes"?>
<Relationships xmlns="http://schemas.openxmlformats.org/package/2006/relationships"><Relationship Id="rId1" Type="http://schemas.openxmlformats.org/officeDocument/2006/relationships/customXmlProps" Target="itemProps475.xml"/></Relationships>
</file>

<file path=customXml/_rels/item476.xml.rels><?xml version="1.0" encoding="UTF-8" standalone="yes"?>
<Relationships xmlns="http://schemas.openxmlformats.org/package/2006/relationships"><Relationship Id="rId1" Type="http://schemas.openxmlformats.org/officeDocument/2006/relationships/customXmlProps" Target="itemProps476.xml"/></Relationships>
</file>

<file path=customXml/_rels/item477.xml.rels><?xml version="1.0" encoding="UTF-8" standalone="yes"?>
<Relationships xmlns="http://schemas.openxmlformats.org/package/2006/relationships"><Relationship Id="rId1" Type="http://schemas.openxmlformats.org/officeDocument/2006/relationships/customXmlProps" Target="itemProps477.xml"/></Relationships>
</file>

<file path=customXml/_rels/item478.xml.rels><?xml version="1.0" encoding="UTF-8" standalone="yes"?>
<Relationships xmlns="http://schemas.openxmlformats.org/package/2006/relationships"><Relationship Id="rId1" Type="http://schemas.openxmlformats.org/officeDocument/2006/relationships/customXmlProps" Target="itemProps478.xml"/></Relationships>
</file>

<file path=customXml/_rels/item479.xml.rels><?xml version="1.0" encoding="UTF-8" standalone="yes"?>
<Relationships xmlns="http://schemas.openxmlformats.org/package/2006/relationships"><Relationship Id="rId1" Type="http://schemas.openxmlformats.org/officeDocument/2006/relationships/customXmlProps" Target="itemProps479.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80.xml.rels><?xml version="1.0" encoding="UTF-8" standalone="yes"?>
<Relationships xmlns="http://schemas.openxmlformats.org/package/2006/relationships"><Relationship Id="rId1" Type="http://schemas.openxmlformats.org/officeDocument/2006/relationships/customXmlProps" Target="itemProps480.xml"/></Relationships>
</file>

<file path=customXml/_rels/item481.xml.rels><?xml version="1.0" encoding="UTF-8" standalone="yes"?>
<Relationships xmlns="http://schemas.openxmlformats.org/package/2006/relationships"><Relationship Id="rId1" Type="http://schemas.openxmlformats.org/officeDocument/2006/relationships/customXmlProps" Target="itemProps481.xml"/></Relationships>
</file>

<file path=customXml/_rels/item482.xml.rels><?xml version="1.0" encoding="UTF-8" standalone="yes"?>
<Relationships xmlns="http://schemas.openxmlformats.org/package/2006/relationships"><Relationship Id="rId1" Type="http://schemas.openxmlformats.org/officeDocument/2006/relationships/customXmlProps" Target="itemProps482.xml"/></Relationships>
</file>

<file path=customXml/_rels/item483.xml.rels><?xml version="1.0" encoding="UTF-8" standalone="yes"?>
<Relationships xmlns="http://schemas.openxmlformats.org/package/2006/relationships"><Relationship Id="rId1" Type="http://schemas.openxmlformats.org/officeDocument/2006/relationships/customXmlProps" Target="itemProps483.xml"/></Relationships>
</file>

<file path=customXml/_rels/item484.xml.rels><?xml version="1.0" encoding="UTF-8" standalone="yes"?>
<Relationships xmlns="http://schemas.openxmlformats.org/package/2006/relationships"><Relationship Id="rId1" Type="http://schemas.openxmlformats.org/officeDocument/2006/relationships/customXmlProps" Target="itemProps484.xml"/></Relationships>
</file>

<file path=customXml/_rels/item485.xml.rels><?xml version="1.0" encoding="UTF-8" standalone="yes"?>
<Relationships xmlns="http://schemas.openxmlformats.org/package/2006/relationships"><Relationship Id="rId1" Type="http://schemas.openxmlformats.org/officeDocument/2006/relationships/customXmlProps" Target="itemProps485.xml"/></Relationships>
</file>

<file path=customXml/_rels/item486.xml.rels><?xml version="1.0" encoding="UTF-8" standalone="yes"?>
<Relationships xmlns="http://schemas.openxmlformats.org/package/2006/relationships"><Relationship Id="rId1" Type="http://schemas.openxmlformats.org/officeDocument/2006/relationships/customXmlProps" Target="itemProps486.xml"/></Relationships>
</file>

<file path=customXml/_rels/item487.xml.rels><?xml version="1.0" encoding="UTF-8" standalone="yes"?>
<Relationships xmlns="http://schemas.openxmlformats.org/package/2006/relationships"><Relationship Id="rId1" Type="http://schemas.openxmlformats.org/officeDocument/2006/relationships/customXmlProps" Target="itemProps487.xml"/></Relationships>
</file>

<file path=customXml/_rels/item488.xml.rels><?xml version="1.0" encoding="UTF-8" standalone="yes"?>
<Relationships xmlns="http://schemas.openxmlformats.org/package/2006/relationships"><Relationship Id="rId1" Type="http://schemas.openxmlformats.org/officeDocument/2006/relationships/customXmlProps" Target="itemProps488.xml"/></Relationships>
</file>

<file path=customXml/_rels/item489.xml.rels><?xml version="1.0" encoding="UTF-8" standalone="yes"?>
<Relationships xmlns="http://schemas.openxmlformats.org/package/2006/relationships"><Relationship Id="rId1" Type="http://schemas.openxmlformats.org/officeDocument/2006/relationships/customXmlProps" Target="itemProps489.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490.xml.rels><?xml version="1.0" encoding="UTF-8" standalone="yes"?>
<Relationships xmlns="http://schemas.openxmlformats.org/package/2006/relationships"><Relationship Id="rId1" Type="http://schemas.openxmlformats.org/officeDocument/2006/relationships/customXmlProps" Target="itemProps490.xml"/></Relationships>
</file>

<file path=customXml/_rels/item491.xml.rels><?xml version="1.0" encoding="UTF-8" standalone="yes"?>
<Relationships xmlns="http://schemas.openxmlformats.org/package/2006/relationships"><Relationship Id="rId1" Type="http://schemas.openxmlformats.org/officeDocument/2006/relationships/customXmlProps" Target="itemProps491.xml"/></Relationships>
</file>

<file path=customXml/_rels/item492.xml.rels><?xml version="1.0" encoding="UTF-8" standalone="yes"?>
<Relationships xmlns="http://schemas.openxmlformats.org/package/2006/relationships"><Relationship Id="rId1" Type="http://schemas.openxmlformats.org/officeDocument/2006/relationships/customXmlProps" Target="itemProps492.xml"/></Relationships>
</file>

<file path=customXml/_rels/item493.xml.rels><?xml version="1.0" encoding="UTF-8" standalone="yes"?>
<Relationships xmlns="http://schemas.openxmlformats.org/package/2006/relationships"><Relationship Id="rId1" Type="http://schemas.openxmlformats.org/officeDocument/2006/relationships/customXmlProps" Target="itemProps493.xml"/></Relationships>
</file>

<file path=customXml/_rels/item494.xml.rels><?xml version="1.0" encoding="UTF-8" standalone="yes"?>
<Relationships xmlns="http://schemas.openxmlformats.org/package/2006/relationships"><Relationship Id="rId1" Type="http://schemas.openxmlformats.org/officeDocument/2006/relationships/customXmlProps" Target="itemProps494.xml"/></Relationships>
</file>

<file path=customXml/_rels/item495.xml.rels><?xml version="1.0" encoding="UTF-8" standalone="yes"?>
<Relationships xmlns="http://schemas.openxmlformats.org/package/2006/relationships"><Relationship Id="rId1" Type="http://schemas.openxmlformats.org/officeDocument/2006/relationships/customXmlProps" Target="itemProps495.xml"/></Relationships>
</file>

<file path=customXml/_rels/item496.xml.rels><?xml version="1.0" encoding="UTF-8" standalone="yes"?>
<Relationships xmlns="http://schemas.openxmlformats.org/package/2006/relationships"><Relationship Id="rId1" Type="http://schemas.openxmlformats.org/officeDocument/2006/relationships/customXmlProps" Target="itemProps496.xml"/></Relationships>
</file>

<file path=customXml/_rels/item497.xml.rels><?xml version="1.0" encoding="UTF-8" standalone="yes"?>
<Relationships xmlns="http://schemas.openxmlformats.org/package/2006/relationships"><Relationship Id="rId1" Type="http://schemas.openxmlformats.org/officeDocument/2006/relationships/customXmlProps" Target="itemProps497.xml"/></Relationships>
</file>

<file path=customXml/_rels/item498.xml.rels><?xml version="1.0" encoding="UTF-8" standalone="yes"?>
<Relationships xmlns="http://schemas.openxmlformats.org/package/2006/relationships"><Relationship Id="rId1" Type="http://schemas.openxmlformats.org/officeDocument/2006/relationships/customXmlProps" Target="itemProps498.xml"/></Relationships>
</file>

<file path=customXml/_rels/item499.xml.rels><?xml version="1.0" encoding="UTF-8" standalone="yes"?>
<Relationships xmlns="http://schemas.openxmlformats.org/package/2006/relationships"><Relationship Id="rId1" Type="http://schemas.openxmlformats.org/officeDocument/2006/relationships/customXmlProps" Target="itemProps49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00.xml.rels><?xml version="1.0" encoding="UTF-8" standalone="yes"?>
<Relationships xmlns="http://schemas.openxmlformats.org/package/2006/relationships"><Relationship Id="rId1" Type="http://schemas.openxmlformats.org/officeDocument/2006/relationships/customXmlProps" Target="itemProps500.xml"/></Relationships>
</file>

<file path=customXml/_rels/item501.xml.rels><?xml version="1.0" encoding="UTF-8" standalone="yes"?>
<Relationships xmlns="http://schemas.openxmlformats.org/package/2006/relationships"><Relationship Id="rId1" Type="http://schemas.openxmlformats.org/officeDocument/2006/relationships/customXmlProps" Target="itemProps501.xml"/></Relationships>
</file>

<file path=customXml/_rels/item502.xml.rels><?xml version="1.0" encoding="UTF-8" standalone="yes"?>
<Relationships xmlns="http://schemas.openxmlformats.org/package/2006/relationships"><Relationship Id="rId1" Type="http://schemas.openxmlformats.org/officeDocument/2006/relationships/customXmlProps" Target="itemProps502.xml"/></Relationships>
</file>

<file path=customXml/_rels/item503.xml.rels><?xml version="1.0" encoding="UTF-8" standalone="yes"?>
<Relationships xmlns="http://schemas.openxmlformats.org/package/2006/relationships"><Relationship Id="rId1" Type="http://schemas.openxmlformats.org/officeDocument/2006/relationships/customXmlProps" Target="itemProps503.xml"/></Relationships>
</file>

<file path=customXml/_rels/item504.xml.rels><?xml version="1.0" encoding="UTF-8" standalone="yes"?>
<Relationships xmlns="http://schemas.openxmlformats.org/package/2006/relationships"><Relationship Id="rId1" Type="http://schemas.openxmlformats.org/officeDocument/2006/relationships/customXmlProps" Target="itemProps504.xml"/></Relationships>
</file>

<file path=customXml/_rels/item505.xml.rels><?xml version="1.0" encoding="UTF-8" standalone="yes"?>
<Relationships xmlns="http://schemas.openxmlformats.org/package/2006/relationships"><Relationship Id="rId1" Type="http://schemas.openxmlformats.org/officeDocument/2006/relationships/customXmlProps" Target="itemProps505.xml"/></Relationships>
</file>

<file path=customXml/_rels/item506.xml.rels><?xml version="1.0" encoding="UTF-8" standalone="yes"?>
<Relationships xmlns="http://schemas.openxmlformats.org/package/2006/relationships"><Relationship Id="rId1" Type="http://schemas.openxmlformats.org/officeDocument/2006/relationships/customXmlProps" Target="itemProps506.xml"/></Relationships>
</file>

<file path=customXml/_rels/item507.xml.rels><?xml version="1.0" encoding="UTF-8" standalone="yes"?>
<Relationships xmlns="http://schemas.openxmlformats.org/package/2006/relationships"><Relationship Id="rId1" Type="http://schemas.openxmlformats.org/officeDocument/2006/relationships/customXmlProps" Target="itemProps507.xml"/></Relationships>
</file>

<file path=customXml/_rels/item508.xml.rels><?xml version="1.0" encoding="UTF-8" standalone="yes"?>
<Relationships xmlns="http://schemas.openxmlformats.org/package/2006/relationships"><Relationship Id="rId1" Type="http://schemas.openxmlformats.org/officeDocument/2006/relationships/customXmlProps" Target="itemProps508.xml"/></Relationships>
</file>

<file path=customXml/_rels/item509.xml.rels><?xml version="1.0" encoding="UTF-8" standalone="yes"?>
<Relationships xmlns="http://schemas.openxmlformats.org/package/2006/relationships"><Relationship Id="rId1" Type="http://schemas.openxmlformats.org/officeDocument/2006/relationships/customXmlProps" Target="itemProps509.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10.xml.rels><?xml version="1.0" encoding="UTF-8" standalone="yes"?>
<Relationships xmlns="http://schemas.openxmlformats.org/package/2006/relationships"><Relationship Id="rId1" Type="http://schemas.openxmlformats.org/officeDocument/2006/relationships/customXmlProps" Target="itemProps510.xml"/></Relationships>
</file>

<file path=customXml/_rels/item511.xml.rels><?xml version="1.0" encoding="UTF-8" standalone="yes"?>
<Relationships xmlns="http://schemas.openxmlformats.org/package/2006/relationships"><Relationship Id="rId1" Type="http://schemas.openxmlformats.org/officeDocument/2006/relationships/customXmlProps" Target="itemProps511.xml"/></Relationships>
</file>

<file path=customXml/_rels/item512.xml.rels><?xml version="1.0" encoding="UTF-8" standalone="yes"?>
<Relationships xmlns="http://schemas.openxmlformats.org/package/2006/relationships"><Relationship Id="rId1" Type="http://schemas.openxmlformats.org/officeDocument/2006/relationships/customXmlProps" Target="itemProps512.xml"/></Relationships>
</file>

<file path=customXml/_rels/item513.xml.rels><?xml version="1.0" encoding="UTF-8" standalone="yes"?>
<Relationships xmlns="http://schemas.openxmlformats.org/package/2006/relationships"><Relationship Id="rId1" Type="http://schemas.openxmlformats.org/officeDocument/2006/relationships/customXmlProps" Target="itemProps513.xml"/></Relationships>
</file>

<file path=customXml/_rels/item514.xml.rels><?xml version="1.0" encoding="UTF-8" standalone="yes"?>
<Relationships xmlns="http://schemas.openxmlformats.org/package/2006/relationships"><Relationship Id="rId1" Type="http://schemas.openxmlformats.org/officeDocument/2006/relationships/customXmlProps" Target="itemProps514.xml"/></Relationships>
</file>

<file path=customXml/_rels/item515.xml.rels><?xml version="1.0" encoding="UTF-8" standalone="yes"?>
<Relationships xmlns="http://schemas.openxmlformats.org/package/2006/relationships"><Relationship Id="rId1" Type="http://schemas.openxmlformats.org/officeDocument/2006/relationships/customXmlProps" Target="itemProps515.xml"/></Relationships>
</file>

<file path=customXml/_rels/item516.xml.rels><?xml version="1.0" encoding="UTF-8" standalone="yes"?>
<Relationships xmlns="http://schemas.openxmlformats.org/package/2006/relationships"><Relationship Id="rId1" Type="http://schemas.openxmlformats.org/officeDocument/2006/relationships/customXmlProps" Target="itemProps516.xml"/></Relationships>
</file>

<file path=customXml/_rels/item517.xml.rels><?xml version="1.0" encoding="UTF-8" standalone="yes"?>
<Relationships xmlns="http://schemas.openxmlformats.org/package/2006/relationships"><Relationship Id="rId1" Type="http://schemas.openxmlformats.org/officeDocument/2006/relationships/customXmlProps" Target="itemProps517.xml"/></Relationships>
</file>

<file path=customXml/_rels/item518.xml.rels><?xml version="1.0" encoding="UTF-8" standalone="yes"?>
<Relationships xmlns="http://schemas.openxmlformats.org/package/2006/relationships"><Relationship Id="rId1" Type="http://schemas.openxmlformats.org/officeDocument/2006/relationships/customXmlProps" Target="itemProps518.xml"/></Relationships>
</file>

<file path=customXml/_rels/item519.xml.rels><?xml version="1.0" encoding="UTF-8" standalone="yes"?>
<Relationships xmlns="http://schemas.openxmlformats.org/package/2006/relationships"><Relationship Id="rId1" Type="http://schemas.openxmlformats.org/officeDocument/2006/relationships/customXmlProps" Target="itemProps519.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20.xml.rels><?xml version="1.0" encoding="UTF-8" standalone="yes"?>
<Relationships xmlns="http://schemas.openxmlformats.org/package/2006/relationships"><Relationship Id="rId1" Type="http://schemas.openxmlformats.org/officeDocument/2006/relationships/customXmlProps" Target="itemProps520.xml"/></Relationships>
</file>

<file path=customXml/_rels/item521.xml.rels><?xml version="1.0" encoding="UTF-8" standalone="yes"?>
<Relationships xmlns="http://schemas.openxmlformats.org/package/2006/relationships"><Relationship Id="rId1" Type="http://schemas.openxmlformats.org/officeDocument/2006/relationships/customXmlProps" Target="itemProps521.xml"/></Relationships>
</file>

<file path=customXml/_rels/item522.xml.rels><?xml version="1.0" encoding="UTF-8" standalone="yes"?>
<Relationships xmlns="http://schemas.openxmlformats.org/package/2006/relationships"><Relationship Id="rId1" Type="http://schemas.openxmlformats.org/officeDocument/2006/relationships/customXmlProps" Target="itemProps522.xml"/></Relationships>
</file>

<file path=customXml/_rels/item523.xml.rels><?xml version="1.0" encoding="UTF-8" standalone="yes"?>
<Relationships xmlns="http://schemas.openxmlformats.org/package/2006/relationships"><Relationship Id="rId1" Type="http://schemas.openxmlformats.org/officeDocument/2006/relationships/customXmlProps" Target="itemProps523.xml"/></Relationships>
</file>

<file path=customXml/_rels/item524.xml.rels><?xml version="1.0" encoding="UTF-8" standalone="yes"?>
<Relationships xmlns="http://schemas.openxmlformats.org/package/2006/relationships"><Relationship Id="rId1" Type="http://schemas.openxmlformats.org/officeDocument/2006/relationships/customXmlProps" Target="itemProps524.xml"/></Relationships>
</file>

<file path=customXml/_rels/item525.xml.rels><?xml version="1.0" encoding="UTF-8" standalone="yes"?>
<Relationships xmlns="http://schemas.openxmlformats.org/package/2006/relationships"><Relationship Id="rId1" Type="http://schemas.openxmlformats.org/officeDocument/2006/relationships/customXmlProps" Target="itemProps525.xml"/></Relationships>
</file>

<file path=customXml/_rels/item526.xml.rels><?xml version="1.0" encoding="UTF-8" standalone="yes"?>
<Relationships xmlns="http://schemas.openxmlformats.org/package/2006/relationships"><Relationship Id="rId1" Type="http://schemas.openxmlformats.org/officeDocument/2006/relationships/customXmlProps" Target="itemProps526.xml"/></Relationships>
</file>

<file path=customXml/_rels/item527.xml.rels><?xml version="1.0" encoding="UTF-8" standalone="yes"?>
<Relationships xmlns="http://schemas.openxmlformats.org/package/2006/relationships"><Relationship Id="rId1" Type="http://schemas.openxmlformats.org/officeDocument/2006/relationships/customXmlProps" Target="itemProps527.xml"/></Relationships>
</file>

<file path=customXml/_rels/item528.xml.rels><?xml version="1.0" encoding="UTF-8" standalone="yes"?>
<Relationships xmlns="http://schemas.openxmlformats.org/package/2006/relationships"><Relationship Id="rId1" Type="http://schemas.openxmlformats.org/officeDocument/2006/relationships/customXmlProps" Target="itemProps528.xml"/></Relationships>
</file>

<file path=customXml/_rels/item529.xml.rels><?xml version="1.0" encoding="UTF-8" standalone="yes"?>
<Relationships xmlns="http://schemas.openxmlformats.org/package/2006/relationships"><Relationship Id="rId1" Type="http://schemas.openxmlformats.org/officeDocument/2006/relationships/customXmlProps" Target="itemProps529.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30.xml.rels><?xml version="1.0" encoding="UTF-8" standalone="yes"?>
<Relationships xmlns="http://schemas.openxmlformats.org/package/2006/relationships"><Relationship Id="rId1" Type="http://schemas.openxmlformats.org/officeDocument/2006/relationships/customXmlProps" Target="itemProps530.xml"/></Relationships>
</file>

<file path=customXml/_rels/item531.xml.rels><?xml version="1.0" encoding="UTF-8" standalone="yes"?>
<Relationships xmlns="http://schemas.openxmlformats.org/package/2006/relationships"><Relationship Id="rId1" Type="http://schemas.openxmlformats.org/officeDocument/2006/relationships/customXmlProps" Target="itemProps531.xml"/></Relationships>
</file>

<file path=customXml/_rels/item532.xml.rels><?xml version="1.0" encoding="UTF-8" standalone="yes"?>
<Relationships xmlns="http://schemas.openxmlformats.org/package/2006/relationships"><Relationship Id="rId1" Type="http://schemas.openxmlformats.org/officeDocument/2006/relationships/customXmlProps" Target="itemProps532.xml"/></Relationships>
</file>

<file path=customXml/_rels/item533.xml.rels><?xml version="1.0" encoding="UTF-8" standalone="yes"?>
<Relationships xmlns="http://schemas.openxmlformats.org/package/2006/relationships"><Relationship Id="rId1" Type="http://schemas.openxmlformats.org/officeDocument/2006/relationships/customXmlProps" Target="itemProps533.xml"/></Relationships>
</file>

<file path=customXml/_rels/item534.xml.rels><?xml version="1.0" encoding="UTF-8" standalone="yes"?>
<Relationships xmlns="http://schemas.openxmlformats.org/package/2006/relationships"><Relationship Id="rId1" Type="http://schemas.openxmlformats.org/officeDocument/2006/relationships/customXmlProps" Target="itemProps534.xml"/></Relationships>
</file>

<file path=customXml/_rels/item535.xml.rels><?xml version="1.0" encoding="UTF-8" standalone="yes"?>
<Relationships xmlns="http://schemas.openxmlformats.org/package/2006/relationships"><Relationship Id="rId1" Type="http://schemas.openxmlformats.org/officeDocument/2006/relationships/customXmlProps" Target="itemProps535.xml"/></Relationships>
</file>

<file path=customXml/_rels/item536.xml.rels><?xml version="1.0" encoding="UTF-8" standalone="yes"?>
<Relationships xmlns="http://schemas.openxmlformats.org/package/2006/relationships"><Relationship Id="rId1" Type="http://schemas.openxmlformats.org/officeDocument/2006/relationships/customXmlProps" Target="itemProps536.xml"/></Relationships>
</file>

<file path=customXml/_rels/item537.xml.rels><?xml version="1.0" encoding="UTF-8" standalone="yes"?>
<Relationships xmlns="http://schemas.openxmlformats.org/package/2006/relationships"><Relationship Id="rId1" Type="http://schemas.openxmlformats.org/officeDocument/2006/relationships/customXmlProps" Target="itemProps537.xml"/></Relationships>
</file>

<file path=customXml/_rels/item538.xml.rels><?xml version="1.0" encoding="UTF-8" standalone="yes"?>
<Relationships xmlns="http://schemas.openxmlformats.org/package/2006/relationships"><Relationship Id="rId1" Type="http://schemas.openxmlformats.org/officeDocument/2006/relationships/customXmlProps" Target="itemProps538.xml"/></Relationships>
</file>

<file path=customXml/_rels/item539.xml.rels><?xml version="1.0" encoding="UTF-8" standalone="yes"?>
<Relationships xmlns="http://schemas.openxmlformats.org/package/2006/relationships"><Relationship Id="rId1" Type="http://schemas.openxmlformats.org/officeDocument/2006/relationships/customXmlProps" Target="itemProps539.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40.xml.rels><?xml version="1.0" encoding="UTF-8" standalone="yes"?>
<Relationships xmlns="http://schemas.openxmlformats.org/package/2006/relationships"><Relationship Id="rId1" Type="http://schemas.openxmlformats.org/officeDocument/2006/relationships/customXmlProps" Target="itemProps540.xml"/></Relationships>
</file>

<file path=customXml/_rels/item541.xml.rels><?xml version="1.0" encoding="UTF-8" standalone="yes"?>
<Relationships xmlns="http://schemas.openxmlformats.org/package/2006/relationships"><Relationship Id="rId1" Type="http://schemas.openxmlformats.org/officeDocument/2006/relationships/customXmlProps" Target="itemProps541.xml"/></Relationships>
</file>

<file path=customXml/_rels/item542.xml.rels><?xml version="1.0" encoding="UTF-8" standalone="yes"?>
<Relationships xmlns="http://schemas.openxmlformats.org/package/2006/relationships"><Relationship Id="rId1" Type="http://schemas.openxmlformats.org/officeDocument/2006/relationships/customXmlProps" Target="itemProps542.xml"/></Relationships>
</file>

<file path=customXml/_rels/item543.xml.rels><?xml version="1.0" encoding="UTF-8" standalone="yes"?>
<Relationships xmlns="http://schemas.openxmlformats.org/package/2006/relationships"><Relationship Id="rId1" Type="http://schemas.openxmlformats.org/officeDocument/2006/relationships/customXmlProps" Target="itemProps543.xml"/></Relationships>
</file>

<file path=customXml/_rels/item544.xml.rels><?xml version="1.0" encoding="UTF-8" standalone="yes"?>
<Relationships xmlns="http://schemas.openxmlformats.org/package/2006/relationships"><Relationship Id="rId1" Type="http://schemas.openxmlformats.org/officeDocument/2006/relationships/customXmlProps" Target="itemProps544.xml"/></Relationships>
</file>

<file path=customXml/_rels/item545.xml.rels><?xml version="1.0" encoding="UTF-8" standalone="yes"?>
<Relationships xmlns="http://schemas.openxmlformats.org/package/2006/relationships"><Relationship Id="rId1" Type="http://schemas.openxmlformats.org/officeDocument/2006/relationships/customXmlProps" Target="itemProps545.xml"/></Relationships>
</file>

<file path=customXml/_rels/item546.xml.rels><?xml version="1.0" encoding="UTF-8" standalone="yes"?>
<Relationships xmlns="http://schemas.openxmlformats.org/package/2006/relationships"><Relationship Id="rId1" Type="http://schemas.openxmlformats.org/officeDocument/2006/relationships/customXmlProps" Target="itemProps546.xml"/></Relationships>
</file>

<file path=customXml/_rels/item547.xml.rels><?xml version="1.0" encoding="UTF-8" standalone="yes"?>
<Relationships xmlns="http://schemas.openxmlformats.org/package/2006/relationships"><Relationship Id="rId1" Type="http://schemas.openxmlformats.org/officeDocument/2006/relationships/customXmlProps" Target="itemProps547.xml"/></Relationships>
</file>

<file path=customXml/_rels/item548.xml.rels><?xml version="1.0" encoding="UTF-8" standalone="yes"?>
<Relationships xmlns="http://schemas.openxmlformats.org/package/2006/relationships"><Relationship Id="rId1" Type="http://schemas.openxmlformats.org/officeDocument/2006/relationships/customXmlProps" Target="itemProps548.xml"/></Relationships>
</file>

<file path=customXml/_rels/item549.xml.rels><?xml version="1.0" encoding="UTF-8" standalone="yes"?>
<Relationships xmlns="http://schemas.openxmlformats.org/package/2006/relationships"><Relationship Id="rId1" Type="http://schemas.openxmlformats.org/officeDocument/2006/relationships/customXmlProps" Target="itemProps549.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50.xml.rels><?xml version="1.0" encoding="UTF-8" standalone="yes"?>
<Relationships xmlns="http://schemas.openxmlformats.org/package/2006/relationships"><Relationship Id="rId1" Type="http://schemas.openxmlformats.org/officeDocument/2006/relationships/customXmlProps" Target="itemProps550.xml"/></Relationships>
</file>

<file path=customXml/_rels/item551.xml.rels><?xml version="1.0" encoding="UTF-8" standalone="yes"?>
<Relationships xmlns="http://schemas.openxmlformats.org/package/2006/relationships"><Relationship Id="rId1" Type="http://schemas.openxmlformats.org/officeDocument/2006/relationships/customXmlProps" Target="itemProps551.xml"/></Relationships>
</file>

<file path=customXml/_rels/item552.xml.rels><?xml version="1.0" encoding="UTF-8" standalone="yes"?>
<Relationships xmlns="http://schemas.openxmlformats.org/package/2006/relationships"><Relationship Id="rId1" Type="http://schemas.openxmlformats.org/officeDocument/2006/relationships/customXmlProps" Target="itemProps552.xml"/></Relationships>
</file>

<file path=customXml/_rels/item553.xml.rels><?xml version="1.0" encoding="UTF-8" standalone="yes"?>
<Relationships xmlns="http://schemas.openxmlformats.org/package/2006/relationships"><Relationship Id="rId1" Type="http://schemas.openxmlformats.org/officeDocument/2006/relationships/customXmlProps" Target="itemProps553.xml"/></Relationships>
</file>

<file path=customXml/_rels/item554.xml.rels><?xml version="1.0" encoding="UTF-8" standalone="yes"?>
<Relationships xmlns="http://schemas.openxmlformats.org/package/2006/relationships"><Relationship Id="rId1" Type="http://schemas.openxmlformats.org/officeDocument/2006/relationships/customXmlProps" Target="itemProps554.xml"/></Relationships>
</file>

<file path=customXml/_rels/item555.xml.rels><?xml version="1.0" encoding="UTF-8" standalone="yes"?>
<Relationships xmlns="http://schemas.openxmlformats.org/package/2006/relationships"><Relationship Id="rId1" Type="http://schemas.openxmlformats.org/officeDocument/2006/relationships/customXmlProps" Target="itemProps555.xml"/></Relationships>
</file>

<file path=customXml/_rels/item556.xml.rels><?xml version="1.0" encoding="UTF-8" standalone="yes"?>
<Relationships xmlns="http://schemas.openxmlformats.org/package/2006/relationships"><Relationship Id="rId1" Type="http://schemas.openxmlformats.org/officeDocument/2006/relationships/customXmlProps" Target="itemProps556.xml"/></Relationships>
</file>

<file path=customXml/_rels/item557.xml.rels><?xml version="1.0" encoding="UTF-8" standalone="yes"?>
<Relationships xmlns="http://schemas.openxmlformats.org/package/2006/relationships"><Relationship Id="rId1" Type="http://schemas.openxmlformats.org/officeDocument/2006/relationships/customXmlProps" Target="itemProps557.xml"/></Relationships>
</file>

<file path=customXml/_rels/item558.xml.rels><?xml version="1.0" encoding="UTF-8" standalone="yes"?>
<Relationships xmlns="http://schemas.openxmlformats.org/package/2006/relationships"><Relationship Id="rId1" Type="http://schemas.openxmlformats.org/officeDocument/2006/relationships/customXmlProps" Target="itemProps558.xml"/></Relationships>
</file>

<file path=customXml/_rels/item559.xml.rels><?xml version="1.0" encoding="UTF-8" standalone="yes"?>
<Relationships xmlns="http://schemas.openxmlformats.org/package/2006/relationships"><Relationship Id="rId1" Type="http://schemas.openxmlformats.org/officeDocument/2006/relationships/customXmlProps" Target="itemProps559.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60.xml.rels><?xml version="1.0" encoding="UTF-8" standalone="yes"?>
<Relationships xmlns="http://schemas.openxmlformats.org/package/2006/relationships"><Relationship Id="rId1" Type="http://schemas.openxmlformats.org/officeDocument/2006/relationships/customXmlProps" Target="itemProps560.xml"/></Relationships>
</file>

<file path=customXml/_rels/item561.xml.rels><?xml version="1.0" encoding="UTF-8" standalone="yes"?>
<Relationships xmlns="http://schemas.openxmlformats.org/package/2006/relationships"><Relationship Id="rId1" Type="http://schemas.openxmlformats.org/officeDocument/2006/relationships/customXmlProps" Target="itemProps561.xml"/></Relationships>
</file>

<file path=customXml/_rels/item562.xml.rels><?xml version="1.0" encoding="UTF-8" standalone="yes"?>
<Relationships xmlns="http://schemas.openxmlformats.org/package/2006/relationships"><Relationship Id="rId1" Type="http://schemas.openxmlformats.org/officeDocument/2006/relationships/customXmlProps" Target="itemProps562.xml"/></Relationships>
</file>

<file path=customXml/_rels/item563.xml.rels><?xml version="1.0" encoding="UTF-8" standalone="yes"?>
<Relationships xmlns="http://schemas.openxmlformats.org/package/2006/relationships"><Relationship Id="rId1" Type="http://schemas.openxmlformats.org/officeDocument/2006/relationships/customXmlProps" Target="itemProps563.xml"/></Relationships>
</file>

<file path=customXml/_rels/item564.xml.rels><?xml version="1.0" encoding="UTF-8" standalone="yes"?>
<Relationships xmlns="http://schemas.openxmlformats.org/package/2006/relationships"><Relationship Id="rId1" Type="http://schemas.openxmlformats.org/officeDocument/2006/relationships/customXmlProps" Target="itemProps564.xml"/></Relationships>
</file>

<file path=customXml/_rels/item565.xml.rels><?xml version="1.0" encoding="UTF-8" standalone="yes"?>
<Relationships xmlns="http://schemas.openxmlformats.org/package/2006/relationships"><Relationship Id="rId1" Type="http://schemas.openxmlformats.org/officeDocument/2006/relationships/customXmlProps" Target="itemProps565.xml"/></Relationships>
</file>

<file path=customXml/_rels/item566.xml.rels><?xml version="1.0" encoding="UTF-8" standalone="yes"?>
<Relationships xmlns="http://schemas.openxmlformats.org/package/2006/relationships"><Relationship Id="rId1" Type="http://schemas.openxmlformats.org/officeDocument/2006/relationships/customXmlProps" Target="itemProps566.xml"/></Relationships>
</file>

<file path=customXml/_rels/item567.xml.rels><?xml version="1.0" encoding="UTF-8" standalone="yes"?>
<Relationships xmlns="http://schemas.openxmlformats.org/package/2006/relationships"><Relationship Id="rId1" Type="http://schemas.openxmlformats.org/officeDocument/2006/relationships/customXmlProps" Target="itemProps567.xml"/></Relationships>
</file>

<file path=customXml/_rels/item568.xml.rels><?xml version="1.0" encoding="UTF-8" standalone="yes"?>
<Relationships xmlns="http://schemas.openxmlformats.org/package/2006/relationships"><Relationship Id="rId1" Type="http://schemas.openxmlformats.org/officeDocument/2006/relationships/customXmlProps" Target="itemProps568.xml"/></Relationships>
</file>

<file path=customXml/_rels/item569.xml.rels><?xml version="1.0" encoding="UTF-8" standalone="yes"?>
<Relationships xmlns="http://schemas.openxmlformats.org/package/2006/relationships"><Relationship Id="rId1" Type="http://schemas.openxmlformats.org/officeDocument/2006/relationships/customXmlProps" Target="itemProps569.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70.xml.rels><?xml version="1.0" encoding="UTF-8" standalone="yes"?>
<Relationships xmlns="http://schemas.openxmlformats.org/package/2006/relationships"><Relationship Id="rId1" Type="http://schemas.openxmlformats.org/officeDocument/2006/relationships/customXmlProps" Target="itemProps570.xml"/></Relationships>
</file>

<file path=customXml/_rels/item571.xml.rels><?xml version="1.0" encoding="UTF-8" standalone="yes"?>
<Relationships xmlns="http://schemas.openxmlformats.org/package/2006/relationships"><Relationship Id="rId1" Type="http://schemas.openxmlformats.org/officeDocument/2006/relationships/customXmlProps" Target="itemProps571.xml"/></Relationships>
</file>

<file path=customXml/_rels/item572.xml.rels><?xml version="1.0" encoding="UTF-8" standalone="yes"?>
<Relationships xmlns="http://schemas.openxmlformats.org/package/2006/relationships"><Relationship Id="rId1" Type="http://schemas.openxmlformats.org/officeDocument/2006/relationships/customXmlProps" Target="itemProps572.xml"/></Relationships>
</file>

<file path=customXml/_rels/item573.xml.rels><?xml version="1.0" encoding="UTF-8" standalone="yes"?>
<Relationships xmlns="http://schemas.openxmlformats.org/package/2006/relationships"><Relationship Id="rId1" Type="http://schemas.openxmlformats.org/officeDocument/2006/relationships/customXmlProps" Target="itemProps573.xml"/></Relationships>
</file>

<file path=customXml/_rels/item574.xml.rels><?xml version="1.0" encoding="UTF-8" standalone="yes"?>
<Relationships xmlns="http://schemas.openxmlformats.org/package/2006/relationships"><Relationship Id="rId1" Type="http://schemas.openxmlformats.org/officeDocument/2006/relationships/customXmlProps" Target="itemProps574.xml"/></Relationships>
</file>

<file path=customXml/_rels/item575.xml.rels><?xml version="1.0" encoding="UTF-8" standalone="yes"?>
<Relationships xmlns="http://schemas.openxmlformats.org/package/2006/relationships"><Relationship Id="rId1" Type="http://schemas.openxmlformats.org/officeDocument/2006/relationships/customXmlProps" Target="itemProps575.xml"/></Relationships>
</file>

<file path=customXml/_rels/item576.xml.rels><?xml version="1.0" encoding="UTF-8" standalone="yes"?>
<Relationships xmlns="http://schemas.openxmlformats.org/package/2006/relationships"><Relationship Id="rId1" Type="http://schemas.openxmlformats.org/officeDocument/2006/relationships/customXmlProps" Target="itemProps576.xml"/></Relationships>
</file>

<file path=customXml/_rels/item577.xml.rels><?xml version="1.0" encoding="UTF-8" standalone="yes"?>
<Relationships xmlns="http://schemas.openxmlformats.org/package/2006/relationships"><Relationship Id="rId1" Type="http://schemas.openxmlformats.org/officeDocument/2006/relationships/customXmlProps" Target="itemProps577.xml"/></Relationships>
</file>

<file path=customXml/_rels/item578.xml.rels><?xml version="1.0" encoding="UTF-8" standalone="yes"?>
<Relationships xmlns="http://schemas.openxmlformats.org/package/2006/relationships"><Relationship Id="rId1" Type="http://schemas.openxmlformats.org/officeDocument/2006/relationships/customXmlProps" Target="itemProps578.xml"/></Relationships>
</file>

<file path=customXml/_rels/item579.xml.rels><?xml version="1.0" encoding="UTF-8" standalone="yes"?>
<Relationships xmlns="http://schemas.openxmlformats.org/package/2006/relationships"><Relationship Id="rId1" Type="http://schemas.openxmlformats.org/officeDocument/2006/relationships/customXmlProps" Target="itemProps579.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80.xml.rels><?xml version="1.0" encoding="UTF-8" standalone="yes"?>
<Relationships xmlns="http://schemas.openxmlformats.org/package/2006/relationships"><Relationship Id="rId1" Type="http://schemas.openxmlformats.org/officeDocument/2006/relationships/customXmlProps" Target="itemProps580.xml"/></Relationships>
</file>

<file path=customXml/_rels/item581.xml.rels><?xml version="1.0" encoding="UTF-8" standalone="yes"?>
<Relationships xmlns="http://schemas.openxmlformats.org/package/2006/relationships"><Relationship Id="rId1" Type="http://schemas.openxmlformats.org/officeDocument/2006/relationships/customXmlProps" Target="itemProps581.xml"/></Relationships>
</file>

<file path=customXml/_rels/item582.xml.rels><?xml version="1.0" encoding="UTF-8" standalone="yes"?>
<Relationships xmlns="http://schemas.openxmlformats.org/package/2006/relationships"><Relationship Id="rId1" Type="http://schemas.openxmlformats.org/officeDocument/2006/relationships/customXmlProps" Target="itemProps582.xml"/></Relationships>
</file>

<file path=customXml/_rels/item583.xml.rels><?xml version="1.0" encoding="UTF-8" standalone="yes"?>
<Relationships xmlns="http://schemas.openxmlformats.org/package/2006/relationships"><Relationship Id="rId1" Type="http://schemas.openxmlformats.org/officeDocument/2006/relationships/customXmlProps" Target="itemProps583.xml"/></Relationships>
</file>

<file path=customXml/_rels/item584.xml.rels><?xml version="1.0" encoding="UTF-8" standalone="yes"?>
<Relationships xmlns="http://schemas.openxmlformats.org/package/2006/relationships"><Relationship Id="rId1" Type="http://schemas.openxmlformats.org/officeDocument/2006/relationships/customXmlProps" Target="itemProps584.xml"/></Relationships>
</file>

<file path=customXml/_rels/item585.xml.rels><?xml version="1.0" encoding="UTF-8" standalone="yes"?>
<Relationships xmlns="http://schemas.openxmlformats.org/package/2006/relationships"><Relationship Id="rId1" Type="http://schemas.openxmlformats.org/officeDocument/2006/relationships/customXmlProps" Target="itemProps585.xml"/></Relationships>
</file>

<file path=customXml/_rels/item586.xml.rels><?xml version="1.0" encoding="UTF-8" standalone="yes"?>
<Relationships xmlns="http://schemas.openxmlformats.org/package/2006/relationships"><Relationship Id="rId1" Type="http://schemas.openxmlformats.org/officeDocument/2006/relationships/customXmlProps" Target="itemProps586.xml"/></Relationships>
</file>

<file path=customXml/_rels/item587.xml.rels><?xml version="1.0" encoding="UTF-8" standalone="yes"?>
<Relationships xmlns="http://schemas.openxmlformats.org/package/2006/relationships"><Relationship Id="rId1" Type="http://schemas.openxmlformats.org/officeDocument/2006/relationships/customXmlProps" Target="itemProps587.xml"/></Relationships>
</file>

<file path=customXml/_rels/item588.xml.rels><?xml version="1.0" encoding="UTF-8" standalone="yes"?>
<Relationships xmlns="http://schemas.openxmlformats.org/package/2006/relationships"><Relationship Id="rId1" Type="http://schemas.openxmlformats.org/officeDocument/2006/relationships/customXmlProps" Target="itemProps588.xml"/></Relationships>
</file>

<file path=customXml/_rels/item589.xml.rels><?xml version="1.0" encoding="UTF-8" standalone="yes"?>
<Relationships xmlns="http://schemas.openxmlformats.org/package/2006/relationships"><Relationship Id="rId1" Type="http://schemas.openxmlformats.org/officeDocument/2006/relationships/customXmlProps" Target="itemProps589.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590.xml.rels><?xml version="1.0" encoding="UTF-8" standalone="yes"?>
<Relationships xmlns="http://schemas.openxmlformats.org/package/2006/relationships"><Relationship Id="rId1" Type="http://schemas.openxmlformats.org/officeDocument/2006/relationships/customXmlProps" Target="itemProps590.xml"/></Relationships>
</file>

<file path=customXml/_rels/item591.xml.rels><?xml version="1.0" encoding="UTF-8" standalone="yes"?>
<Relationships xmlns="http://schemas.openxmlformats.org/package/2006/relationships"><Relationship Id="rId1" Type="http://schemas.openxmlformats.org/officeDocument/2006/relationships/customXmlProps" Target="itemProps591.xml"/></Relationships>
</file>

<file path=customXml/_rels/item592.xml.rels><?xml version="1.0" encoding="UTF-8" standalone="yes"?>
<Relationships xmlns="http://schemas.openxmlformats.org/package/2006/relationships"><Relationship Id="rId1" Type="http://schemas.openxmlformats.org/officeDocument/2006/relationships/customXmlProps" Target="itemProps592.xml"/></Relationships>
</file>

<file path=customXml/_rels/item593.xml.rels><?xml version="1.0" encoding="UTF-8" standalone="yes"?>
<Relationships xmlns="http://schemas.openxmlformats.org/package/2006/relationships"><Relationship Id="rId1" Type="http://schemas.openxmlformats.org/officeDocument/2006/relationships/customXmlProps" Target="itemProps593.xml"/></Relationships>
</file>

<file path=customXml/_rels/item594.xml.rels><?xml version="1.0" encoding="UTF-8" standalone="yes"?>
<Relationships xmlns="http://schemas.openxmlformats.org/package/2006/relationships"><Relationship Id="rId1" Type="http://schemas.openxmlformats.org/officeDocument/2006/relationships/customXmlProps" Target="itemProps594.xml"/></Relationships>
</file>

<file path=customXml/_rels/item595.xml.rels><?xml version="1.0" encoding="UTF-8" standalone="yes"?>
<Relationships xmlns="http://schemas.openxmlformats.org/package/2006/relationships"><Relationship Id="rId1" Type="http://schemas.openxmlformats.org/officeDocument/2006/relationships/customXmlProps" Target="itemProps595.xml"/></Relationships>
</file>

<file path=customXml/_rels/item596.xml.rels><?xml version="1.0" encoding="UTF-8" standalone="yes"?>
<Relationships xmlns="http://schemas.openxmlformats.org/package/2006/relationships"><Relationship Id="rId1" Type="http://schemas.openxmlformats.org/officeDocument/2006/relationships/customXmlProps" Target="itemProps596.xml"/></Relationships>
</file>

<file path=customXml/_rels/item597.xml.rels><?xml version="1.0" encoding="UTF-8" standalone="yes"?>
<Relationships xmlns="http://schemas.openxmlformats.org/package/2006/relationships"><Relationship Id="rId1" Type="http://schemas.openxmlformats.org/officeDocument/2006/relationships/customXmlProps" Target="itemProps597.xml"/></Relationships>
</file>

<file path=customXml/_rels/item598.xml.rels><?xml version="1.0" encoding="UTF-8" standalone="yes"?>
<Relationships xmlns="http://schemas.openxmlformats.org/package/2006/relationships"><Relationship Id="rId1" Type="http://schemas.openxmlformats.org/officeDocument/2006/relationships/customXmlProps" Target="itemProps598.xml"/></Relationships>
</file>

<file path=customXml/_rels/item599.xml.rels><?xml version="1.0" encoding="UTF-8" standalone="yes"?>
<Relationships xmlns="http://schemas.openxmlformats.org/package/2006/relationships"><Relationship Id="rId1" Type="http://schemas.openxmlformats.org/officeDocument/2006/relationships/customXmlProps" Target="itemProps59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00.xml.rels><?xml version="1.0" encoding="UTF-8" standalone="yes"?>
<Relationships xmlns="http://schemas.openxmlformats.org/package/2006/relationships"><Relationship Id="rId1" Type="http://schemas.openxmlformats.org/officeDocument/2006/relationships/customXmlProps" Target="itemProps600.xml"/></Relationships>
</file>

<file path=customXml/_rels/item601.xml.rels><?xml version="1.0" encoding="UTF-8" standalone="yes"?>
<Relationships xmlns="http://schemas.openxmlformats.org/package/2006/relationships"><Relationship Id="rId1" Type="http://schemas.openxmlformats.org/officeDocument/2006/relationships/customXmlProps" Target="itemProps601.xml"/></Relationships>
</file>

<file path=customXml/_rels/item602.xml.rels><?xml version="1.0" encoding="UTF-8" standalone="yes"?>
<Relationships xmlns="http://schemas.openxmlformats.org/package/2006/relationships"><Relationship Id="rId1" Type="http://schemas.openxmlformats.org/officeDocument/2006/relationships/customXmlProps" Target="itemProps602.xml"/></Relationships>
</file>

<file path=customXml/_rels/item603.xml.rels><?xml version="1.0" encoding="UTF-8" standalone="yes"?>
<Relationships xmlns="http://schemas.openxmlformats.org/package/2006/relationships"><Relationship Id="rId1" Type="http://schemas.openxmlformats.org/officeDocument/2006/relationships/customXmlProps" Target="itemProps603.xml"/></Relationships>
</file>

<file path=customXml/_rels/item604.xml.rels><?xml version="1.0" encoding="UTF-8" standalone="yes"?>
<Relationships xmlns="http://schemas.openxmlformats.org/package/2006/relationships"><Relationship Id="rId1" Type="http://schemas.openxmlformats.org/officeDocument/2006/relationships/customXmlProps" Target="itemProps604.xml"/></Relationships>
</file>

<file path=customXml/_rels/item605.xml.rels><?xml version="1.0" encoding="UTF-8" standalone="yes"?>
<Relationships xmlns="http://schemas.openxmlformats.org/package/2006/relationships"><Relationship Id="rId1" Type="http://schemas.openxmlformats.org/officeDocument/2006/relationships/customXmlProps" Target="itemProps605.xml"/></Relationships>
</file>

<file path=customXml/_rels/item606.xml.rels><?xml version="1.0" encoding="UTF-8" standalone="yes"?>
<Relationships xmlns="http://schemas.openxmlformats.org/package/2006/relationships"><Relationship Id="rId1" Type="http://schemas.openxmlformats.org/officeDocument/2006/relationships/customXmlProps" Target="itemProps606.xml"/></Relationships>
</file>

<file path=customXml/_rels/item607.xml.rels><?xml version="1.0" encoding="UTF-8" standalone="yes"?>
<Relationships xmlns="http://schemas.openxmlformats.org/package/2006/relationships"><Relationship Id="rId1" Type="http://schemas.openxmlformats.org/officeDocument/2006/relationships/customXmlProps" Target="itemProps607.xml"/></Relationships>
</file>

<file path=customXml/_rels/item608.xml.rels><?xml version="1.0" encoding="UTF-8" standalone="yes"?>
<Relationships xmlns="http://schemas.openxmlformats.org/package/2006/relationships"><Relationship Id="rId1" Type="http://schemas.openxmlformats.org/officeDocument/2006/relationships/customXmlProps" Target="itemProps608.xml"/></Relationships>
</file>

<file path=customXml/_rels/item609.xml.rels><?xml version="1.0" encoding="UTF-8" standalone="yes"?>
<Relationships xmlns="http://schemas.openxmlformats.org/package/2006/relationships"><Relationship Id="rId1" Type="http://schemas.openxmlformats.org/officeDocument/2006/relationships/customXmlProps" Target="itemProps609.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10.xml.rels><?xml version="1.0" encoding="UTF-8" standalone="yes"?>
<Relationships xmlns="http://schemas.openxmlformats.org/package/2006/relationships"><Relationship Id="rId1" Type="http://schemas.openxmlformats.org/officeDocument/2006/relationships/customXmlProps" Target="itemProps610.xml"/></Relationships>
</file>

<file path=customXml/_rels/item611.xml.rels><?xml version="1.0" encoding="UTF-8" standalone="yes"?>
<Relationships xmlns="http://schemas.openxmlformats.org/package/2006/relationships"><Relationship Id="rId1" Type="http://schemas.openxmlformats.org/officeDocument/2006/relationships/customXmlProps" Target="itemProps611.xml"/></Relationships>
</file>

<file path=customXml/_rels/item612.xml.rels><?xml version="1.0" encoding="UTF-8" standalone="yes"?>
<Relationships xmlns="http://schemas.openxmlformats.org/package/2006/relationships"><Relationship Id="rId1" Type="http://schemas.openxmlformats.org/officeDocument/2006/relationships/customXmlProps" Target="itemProps612.xml"/></Relationships>
</file>

<file path=customXml/_rels/item613.xml.rels><?xml version="1.0" encoding="UTF-8" standalone="yes"?>
<Relationships xmlns="http://schemas.openxmlformats.org/package/2006/relationships"><Relationship Id="rId1" Type="http://schemas.openxmlformats.org/officeDocument/2006/relationships/customXmlProps" Target="itemProps613.xml"/></Relationships>
</file>

<file path=customXml/_rels/item614.xml.rels><?xml version="1.0" encoding="UTF-8" standalone="yes"?>
<Relationships xmlns="http://schemas.openxmlformats.org/package/2006/relationships"><Relationship Id="rId1" Type="http://schemas.openxmlformats.org/officeDocument/2006/relationships/customXmlProps" Target="itemProps614.xml"/></Relationships>
</file>

<file path=customXml/_rels/item615.xml.rels><?xml version="1.0" encoding="UTF-8" standalone="yes"?>
<Relationships xmlns="http://schemas.openxmlformats.org/package/2006/relationships"><Relationship Id="rId1" Type="http://schemas.openxmlformats.org/officeDocument/2006/relationships/customXmlProps" Target="itemProps615.xml"/></Relationships>
</file>

<file path=customXml/_rels/item616.xml.rels><?xml version="1.0" encoding="UTF-8" standalone="yes"?>
<Relationships xmlns="http://schemas.openxmlformats.org/package/2006/relationships"><Relationship Id="rId1" Type="http://schemas.openxmlformats.org/officeDocument/2006/relationships/customXmlProps" Target="itemProps616.xml"/></Relationships>
</file>

<file path=customXml/_rels/item617.xml.rels><?xml version="1.0" encoding="UTF-8" standalone="yes"?>
<Relationships xmlns="http://schemas.openxmlformats.org/package/2006/relationships"><Relationship Id="rId1" Type="http://schemas.openxmlformats.org/officeDocument/2006/relationships/customXmlProps" Target="itemProps617.xml"/></Relationships>
</file>

<file path=customXml/_rels/item618.xml.rels><?xml version="1.0" encoding="UTF-8" standalone="yes"?>
<Relationships xmlns="http://schemas.openxmlformats.org/package/2006/relationships"><Relationship Id="rId1" Type="http://schemas.openxmlformats.org/officeDocument/2006/relationships/customXmlProps" Target="itemProps618.xml"/></Relationships>
</file>

<file path=customXml/_rels/item619.xml.rels><?xml version="1.0" encoding="UTF-8" standalone="yes"?>
<Relationships xmlns="http://schemas.openxmlformats.org/package/2006/relationships"><Relationship Id="rId1" Type="http://schemas.openxmlformats.org/officeDocument/2006/relationships/customXmlProps" Target="itemProps619.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20.xml.rels><?xml version="1.0" encoding="UTF-8" standalone="yes"?>
<Relationships xmlns="http://schemas.openxmlformats.org/package/2006/relationships"><Relationship Id="rId1" Type="http://schemas.openxmlformats.org/officeDocument/2006/relationships/customXmlProps" Target="itemProps620.xml"/></Relationships>
</file>

<file path=customXml/_rels/item621.xml.rels><?xml version="1.0" encoding="UTF-8" standalone="yes"?>
<Relationships xmlns="http://schemas.openxmlformats.org/package/2006/relationships"><Relationship Id="rId1" Type="http://schemas.openxmlformats.org/officeDocument/2006/relationships/customXmlProps" Target="itemProps621.xml"/></Relationships>
</file>

<file path=customXml/_rels/item622.xml.rels><?xml version="1.0" encoding="UTF-8" standalone="yes"?>
<Relationships xmlns="http://schemas.openxmlformats.org/package/2006/relationships"><Relationship Id="rId1" Type="http://schemas.openxmlformats.org/officeDocument/2006/relationships/customXmlProps" Target="itemProps622.xml"/></Relationships>
</file>

<file path=customXml/_rels/item623.xml.rels><?xml version="1.0" encoding="UTF-8" standalone="yes"?>
<Relationships xmlns="http://schemas.openxmlformats.org/package/2006/relationships"><Relationship Id="rId1" Type="http://schemas.openxmlformats.org/officeDocument/2006/relationships/customXmlProps" Target="itemProps623.xml"/></Relationships>
</file>

<file path=customXml/_rels/item624.xml.rels><?xml version="1.0" encoding="UTF-8" standalone="yes"?>
<Relationships xmlns="http://schemas.openxmlformats.org/package/2006/relationships"><Relationship Id="rId1" Type="http://schemas.openxmlformats.org/officeDocument/2006/relationships/customXmlProps" Target="itemProps624.xml"/></Relationships>
</file>

<file path=customXml/_rels/item625.xml.rels><?xml version="1.0" encoding="UTF-8" standalone="yes"?>
<Relationships xmlns="http://schemas.openxmlformats.org/package/2006/relationships"><Relationship Id="rId1" Type="http://schemas.openxmlformats.org/officeDocument/2006/relationships/customXmlProps" Target="itemProps625.xml"/></Relationships>
</file>

<file path=customXml/_rels/item626.xml.rels><?xml version="1.0" encoding="UTF-8" standalone="yes"?>
<Relationships xmlns="http://schemas.openxmlformats.org/package/2006/relationships"><Relationship Id="rId1" Type="http://schemas.openxmlformats.org/officeDocument/2006/relationships/customXmlProps" Target="itemProps626.xml"/></Relationships>
</file>

<file path=customXml/_rels/item627.xml.rels><?xml version="1.0" encoding="UTF-8" standalone="yes"?>
<Relationships xmlns="http://schemas.openxmlformats.org/package/2006/relationships"><Relationship Id="rId1" Type="http://schemas.openxmlformats.org/officeDocument/2006/relationships/customXmlProps" Target="itemProps627.xml"/></Relationships>
</file>

<file path=customXml/_rels/item628.xml.rels><?xml version="1.0" encoding="UTF-8" standalone="yes"?>
<Relationships xmlns="http://schemas.openxmlformats.org/package/2006/relationships"><Relationship Id="rId1" Type="http://schemas.openxmlformats.org/officeDocument/2006/relationships/customXmlProps" Target="itemProps628.xml"/></Relationships>
</file>

<file path=customXml/_rels/item629.xml.rels><?xml version="1.0" encoding="UTF-8" standalone="yes"?>
<Relationships xmlns="http://schemas.openxmlformats.org/package/2006/relationships"><Relationship Id="rId1" Type="http://schemas.openxmlformats.org/officeDocument/2006/relationships/customXmlProps" Target="itemProps629.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30.xml.rels><?xml version="1.0" encoding="UTF-8" standalone="yes"?>
<Relationships xmlns="http://schemas.openxmlformats.org/package/2006/relationships"><Relationship Id="rId1" Type="http://schemas.openxmlformats.org/officeDocument/2006/relationships/customXmlProps" Target="itemProps630.xml"/></Relationships>
</file>

<file path=customXml/_rels/item631.xml.rels><?xml version="1.0" encoding="UTF-8" standalone="yes"?>
<Relationships xmlns="http://schemas.openxmlformats.org/package/2006/relationships"><Relationship Id="rId1" Type="http://schemas.openxmlformats.org/officeDocument/2006/relationships/customXmlProps" Target="itemProps631.xml"/></Relationships>
</file>

<file path=customXml/_rels/item632.xml.rels><?xml version="1.0" encoding="UTF-8" standalone="yes"?>
<Relationships xmlns="http://schemas.openxmlformats.org/package/2006/relationships"><Relationship Id="rId1" Type="http://schemas.openxmlformats.org/officeDocument/2006/relationships/customXmlProps" Target="itemProps632.xml"/></Relationships>
</file>

<file path=customXml/_rels/item633.xml.rels><?xml version="1.0" encoding="UTF-8" standalone="yes"?>
<Relationships xmlns="http://schemas.openxmlformats.org/package/2006/relationships"><Relationship Id="rId1" Type="http://schemas.openxmlformats.org/officeDocument/2006/relationships/customXmlProps" Target="itemProps633.xml"/></Relationships>
</file>

<file path=customXml/_rels/item634.xml.rels><?xml version="1.0" encoding="UTF-8" standalone="yes"?>
<Relationships xmlns="http://schemas.openxmlformats.org/package/2006/relationships"><Relationship Id="rId1" Type="http://schemas.openxmlformats.org/officeDocument/2006/relationships/customXmlProps" Target="itemProps634.xml"/></Relationships>
</file>

<file path=customXml/_rels/item635.xml.rels><?xml version="1.0" encoding="UTF-8" standalone="yes"?>
<Relationships xmlns="http://schemas.openxmlformats.org/package/2006/relationships"><Relationship Id="rId1" Type="http://schemas.openxmlformats.org/officeDocument/2006/relationships/customXmlProps" Target="itemProps635.xml"/></Relationships>
</file>

<file path=customXml/_rels/item636.xml.rels><?xml version="1.0" encoding="UTF-8" standalone="yes"?>
<Relationships xmlns="http://schemas.openxmlformats.org/package/2006/relationships"><Relationship Id="rId1" Type="http://schemas.openxmlformats.org/officeDocument/2006/relationships/customXmlProps" Target="itemProps636.xml"/></Relationships>
</file>

<file path=customXml/_rels/item637.xml.rels><?xml version="1.0" encoding="UTF-8" standalone="yes"?>
<Relationships xmlns="http://schemas.openxmlformats.org/package/2006/relationships"><Relationship Id="rId1" Type="http://schemas.openxmlformats.org/officeDocument/2006/relationships/customXmlProps" Target="itemProps637.xml"/></Relationships>
</file>

<file path=customXml/_rels/item638.xml.rels><?xml version="1.0" encoding="UTF-8" standalone="yes"?>
<Relationships xmlns="http://schemas.openxmlformats.org/package/2006/relationships"><Relationship Id="rId1" Type="http://schemas.openxmlformats.org/officeDocument/2006/relationships/customXmlProps" Target="itemProps638.xml"/></Relationships>
</file>

<file path=customXml/_rels/item639.xml.rels><?xml version="1.0" encoding="UTF-8" standalone="yes"?>
<Relationships xmlns="http://schemas.openxmlformats.org/package/2006/relationships"><Relationship Id="rId1" Type="http://schemas.openxmlformats.org/officeDocument/2006/relationships/customXmlProps" Target="itemProps639.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40.xml.rels><?xml version="1.0" encoding="UTF-8" standalone="yes"?>
<Relationships xmlns="http://schemas.openxmlformats.org/package/2006/relationships"><Relationship Id="rId1" Type="http://schemas.openxmlformats.org/officeDocument/2006/relationships/customXmlProps" Target="itemProps640.xml"/></Relationships>
</file>

<file path=customXml/_rels/item641.xml.rels><?xml version="1.0" encoding="UTF-8" standalone="yes"?>
<Relationships xmlns="http://schemas.openxmlformats.org/package/2006/relationships"><Relationship Id="rId1" Type="http://schemas.openxmlformats.org/officeDocument/2006/relationships/customXmlProps" Target="itemProps641.xml"/></Relationships>
</file>

<file path=customXml/_rels/item642.xml.rels><?xml version="1.0" encoding="UTF-8" standalone="yes"?>
<Relationships xmlns="http://schemas.openxmlformats.org/package/2006/relationships"><Relationship Id="rId1" Type="http://schemas.openxmlformats.org/officeDocument/2006/relationships/customXmlProps" Target="itemProps642.xml"/></Relationships>
</file>

<file path=customXml/_rels/item643.xml.rels><?xml version="1.0" encoding="UTF-8" standalone="yes"?>
<Relationships xmlns="http://schemas.openxmlformats.org/package/2006/relationships"><Relationship Id="rId1" Type="http://schemas.openxmlformats.org/officeDocument/2006/relationships/customXmlProps" Target="itemProps643.xml"/></Relationships>
</file>

<file path=customXml/_rels/item644.xml.rels><?xml version="1.0" encoding="UTF-8" standalone="yes"?>
<Relationships xmlns="http://schemas.openxmlformats.org/package/2006/relationships"><Relationship Id="rId1" Type="http://schemas.openxmlformats.org/officeDocument/2006/relationships/customXmlProps" Target="itemProps644.xml"/></Relationships>
</file>

<file path=customXml/_rels/item645.xml.rels><?xml version="1.0" encoding="UTF-8" standalone="yes"?>
<Relationships xmlns="http://schemas.openxmlformats.org/package/2006/relationships"><Relationship Id="rId1" Type="http://schemas.openxmlformats.org/officeDocument/2006/relationships/customXmlProps" Target="itemProps645.xml"/></Relationships>
</file>

<file path=customXml/_rels/item646.xml.rels><?xml version="1.0" encoding="UTF-8" standalone="yes"?>
<Relationships xmlns="http://schemas.openxmlformats.org/package/2006/relationships"><Relationship Id="rId1" Type="http://schemas.openxmlformats.org/officeDocument/2006/relationships/customXmlProps" Target="itemProps646.xml"/></Relationships>
</file>

<file path=customXml/_rels/item647.xml.rels><?xml version="1.0" encoding="UTF-8" standalone="yes"?>
<Relationships xmlns="http://schemas.openxmlformats.org/package/2006/relationships"><Relationship Id="rId1" Type="http://schemas.openxmlformats.org/officeDocument/2006/relationships/customXmlProps" Target="itemProps647.xml"/></Relationships>
</file>

<file path=customXml/_rels/item648.xml.rels><?xml version="1.0" encoding="UTF-8" standalone="yes"?>
<Relationships xmlns="http://schemas.openxmlformats.org/package/2006/relationships"><Relationship Id="rId1" Type="http://schemas.openxmlformats.org/officeDocument/2006/relationships/customXmlProps" Target="itemProps648.xml"/></Relationships>
</file>

<file path=customXml/_rels/item649.xml.rels><?xml version="1.0" encoding="UTF-8" standalone="yes"?>
<Relationships xmlns="http://schemas.openxmlformats.org/package/2006/relationships"><Relationship Id="rId1" Type="http://schemas.openxmlformats.org/officeDocument/2006/relationships/customXmlProps" Target="itemProps649.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50.xml.rels><?xml version="1.0" encoding="UTF-8" standalone="yes"?>
<Relationships xmlns="http://schemas.openxmlformats.org/package/2006/relationships"><Relationship Id="rId1" Type="http://schemas.openxmlformats.org/officeDocument/2006/relationships/customXmlProps" Target="itemProps650.xml"/></Relationships>
</file>

<file path=customXml/_rels/item651.xml.rels><?xml version="1.0" encoding="UTF-8" standalone="yes"?>
<Relationships xmlns="http://schemas.openxmlformats.org/package/2006/relationships"><Relationship Id="rId1" Type="http://schemas.openxmlformats.org/officeDocument/2006/relationships/customXmlProps" Target="itemProps651.xml"/></Relationships>
</file>

<file path=customXml/_rels/item652.xml.rels><?xml version="1.0" encoding="UTF-8" standalone="yes"?>
<Relationships xmlns="http://schemas.openxmlformats.org/package/2006/relationships"><Relationship Id="rId1" Type="http://schemas.openxmlformats.org/officeDocument/2006/relationships/customXmlProps" Target="itemProps652.xml"/></Relationships>
</file>

<file path=customXml/_rels/item653.xml.rels><?xml version="1.0" encoding="UTF-8" standalone="yes"?>
<Relationships xmlns="http://schemas.openxmlformats.org/package/2006/relationships"><Relationship Id="rId1" Type="http://schemas.openxmlformats.org/officeDocument/2006/relationships/customXmlProps" Target="itemProps653.xml"/></Relationships>
</file>

<file path=customXml/_rels/item654.xml.rels><?xml version="1.0" encoding="UTF-8" standalone="yes"?>
<Relationships xmlns="http://schemas.openxmlformats.org/package/2006/relationships"><Relationship Id="rId1" Type="http://schemas.openxmlformats.org/officeDocument/2006/relationships/customXmlProps" Target="itemProps654.xml"/></Relationships>
</file>

<file path=customXml/_rels/item655.xml.rels><?xml version="1.0" encoding="UTF-8" standalone="yes"?>
<Relationships xmlns="http://schemas.openxmlformats.org/package/2006/relationships"><Relationship Id="rId1" Type="http://schemas.openxmlformats.org/officeDocument/2006/relationships/customXmlProps" Target="itemProps655.xml"/></Relationships>
</file>

<file path=customXml/_rels/item656.xml.rels><?xml version="1.0" encoding="UTF-8" standalone="yes"?>
<Relationships xmlns="http://schemas.openxmlformats.org/package/2006/relationships"><Relationship Id="rId1" Type="http://schemas.openxmlformats.org/officeDocument/2006/relationships/customXmlProps" Target="itemProps656.xml"/></Relationships>
</file>

<file path=customXml/_rels/item657.xml.rels><?xml version="1.0" encoding="UTF-8" standalone="yes"?>
<Relationships xmlns="http://schemas.openxmlformats.org/package/2006/relationships"><Relationship Id="rId1" Type="http://schemas.openxmlformats.org/officeDocument/2006/relationships/customXmlProps" Target="itemProps657.xml"/></Relationships>
</file>

<file path=customXml/_rels/item658.xml.rels><?xml version="1.0" encoding="UTF-8" standalone="yes"?>
<Relationships xmlns="http://schemas.openxmlformats.org/package/2006/relationships"><Relationship Id="rId1" Type="http://schemas.openxmlformats.org/officeDocument/2006/relationships/customXmlProps" Target="itemProps658.xml"/></Relationships>
</file>

<file path=customXml/_rels/item659.xml.rels><?xml version="1.0" encoding="UTF-8" standalone="yes"?>
<Relationships xmlns="http://schemas.openxmlformats.org/package/2006/relationships"><Relationship Id="rId1" Type="http://schemas.openxmlformats.org/officeDocument/2006/relationships/customXmlProps" Target="itemProps659.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60.xml.rels><?xml version="1.0" encoding="UTF-8" standalone="yes"?>
<Relationships xmlns="http://schemas.openxmlformats.org/package/2006/relationships"><Relationship Id="rId1" Type="http://schemas.openxmlformats.org/officeDocument/2006/relationships/customXmlProps" Target="itemProps660.xml"/></Relationships>
</file>

<file path=customXml/_rels/item661.xml.rels><?xml version="1.0" encoding="UTF-8" standalone="yes"?>
<Relationships xmlns="http://schemas.openxmlformats.org/package/2006/relationships"><Relationship Id="rId1" Type="http://schemas.openxmlformats.org/officeDocument/2006/relationships/customXmlProps" Target="itemProps661.xml"/></Relationships>
</file>

<file path=customXml/_rels/item662.xml.rels><?xml version="1.0" encoding="UTF-8" standalone="yes"?>
<Relationships xmlns="http://schemas.openxmlformats.org/package/2006/relationships"><Relationship Id="rId1" Type="http://schemas.openxmlformats.org/officeDocument/2006/relationships/customXmlProps" Target="itemProps662.xml"/></Relationships>
</file>

<file path=customXml/_rels/item663.xml.rels><?xml version="1.0" encoding="UTF-8" standalone="yes"?>
<Relationships xmlns="http://schemas.openxmlformats.org/package/2006/relationships"><Relationship Id="rId1" Type="http://schemas.openxmlformats.org/officeDocument/2006/relationships/customXmlProps" Target="itemProps663.xml"/></Relationships>
</file>

<file path=customXml/_rels/item664.xml.rels><?xml version="1.0" encoding="UTF-8" standalone="yes"?>
<Relationships xmlns="http://schemas.openxmlformats.org/package/2006/relationships"><Relationship Id="rId1" Type="http://schemas.openxmlformats.org/officeDocument/2006/relationships/customXmlProps" Target="itemProps664.xml"/></Relationships>
</file>

<file path=customXml/_rels/item665.xml.rels><?xml version="1.0" encoding="UTF-8" standalone="yes"?>
<Relationships xmlns="http://schemas.openxmlformats.org/package/2006/relationships"><Relationship Id="rId1" Type="http://schemas.openxmlformats.org/officeDocument/2006/relationships/customXmlProps" Target="itemProps665.xml"/></Relationships>
</file>

<file path=customXml/_rels/item666.xml.rels><?xml version="1.0" encoding="UTF-8" standalone="yes"?>
<Relationships xmlns="http://schemas.openxmlformats.org/package/2006/relationships"><Relationship Id="rId1" Type="http://schemas.openxmlformats.org/officeDocument/2006/relationships/customXmlProps" Target="itemProps666.xml"/></Relationships>
</file>

<file path=customXml/_rels/item667.xml.rels><?xml version="1.0" encoding="UTF-8" standalone="yes"?>
<Relationships xmlns="http://schemas.openxmlformats.org/package/2006/relationships"><Relationship Id="rId1" Type="http://schemas.openxmlformats.org/officeDocument/2006/relationships/customXmlProps" Target="itemProps667.xml"/></Relationships>
</file>

<file path=customXml/_rels/item668.xml.rels><?xml version="1.0" encoding="UTF-8" standalone="yes"?>
<Relationships xmlns="http://schemas.openxmlformats.org/package/2006/relationships"><Relationship Id="rId1" Type="http://schemas.openxmlformats.org/officeDocument/2006/relationships/customXmlProps" Target="itemProps668.xml"/></Relationships>
</file>

<file path=customXml/_rels/item669.xml.rels><?xml version="1.0" encoding="UTF-8" standalone="yes"?>
<Relationships xmlns="http://schemas.openxmlformats.org/package/2006/relationships"><Relationship Id="rId1" Type="http://schemas.openxmlformats.org/officeDocument/2006/relationships/customXmlProps" Target="itemProps669.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70.xml.rels><?xml version="1.0" encoding="UTF-8" standalone="yes"?>
<Relationships xmlns="http://schemas.openxmlformats.org/package/2006/relationships"><Relationship Id="rId1" Type="http://schemas.openxmlformats.org/officeDocument/2006/relationships/customXmlProps" Target="itemProps670.xml"/></Relationships>
</file>

<file path=customXml/_rels/item671.xml.rels><?xml version="1.0" encoding="UTF-8" standalone="yes"?>
<Relationships xmlns="http://schemas.openxmlformats.org/package/2006/relationships"><Relationship Id="rId1" Type="http://schemas.openxmlformats.org/officeDocument/2006/relationships/customXmlProps" Target="itemProps671.xml"/></Relationships>
</file>

<file path=customXml/_rels/item672.xml.rels><?xml version="1.0" encoding="UTF-8" standalone="yes"?>
<Relationships xmlns="http://schemas.openxmlformats.org/package/2006/relationships"><Relationship Id="rId1" Type="http://schemas.openxmlformats.org/officeDocument/2006/relationships/customXmlProps" Target="itemProps672.xml"/></Relationships>
</file>

<file path=customXml/_rels/item673.xml.rels><?xml version="1.0" encoding="UTF-8" standalone="yes"?>
<Relationships xmlns="http://schemas.openxmlformats.org/package/2006/relationships"><Relationship Id="rId1" Type="http://schemas.openxmlformats.org/officeDocument/2006/relationships/customXmlProps" Target="itemProps673.xml"/></Relationships>
</file>

<file path=customXml/_rels/item674.xml.rels><?xml version="1.0" encoding="UTF-8" standalone="yes"?>
<Relationships xmlns="http://schemas.openxmlformats.org/package/2006/relationships"><Relationship Id="rId1" Type="http://schemas.openxmlformats.org/officeDocument/2006/relationships/customXmlProps" Target="itemProps674.xml"/></Relationships>
</file>

<file path=customXml/_rels/item675.xml.rels><?xml version="1.0" encoding="UTF-8" standalone="yes"?>
<Relationships xmlns="http://schemas.openxmlformats.org/package/2006/relationships"><Relationship Id="rId1" Type="http://schemas.openxmlformats.org/officeDocument/2006/relationships/customXmlProps" Target="itemProps675.xml"/></Relationships>
</file>

<file path=customXml/_rels/item676.xml.rels><?xml version="1.0" encoding="UTF-8" standalone="yes"?>
<Relationships xmlns="http://schemas.openxmlformats.org/package/2006/relationships"><Relationship Id="rId1" Type="http://schemas.openxmlformats.org/officeDocument/2006/relationships/customXmlProps" Target="itemProps676.xml"/></Relationships>
</file>

<file path=customXml/_rels/item677.xml.rels><?xml version="1.0" encoding="UTF-8" standalone="yes"?>
<Relationships xmlns="http://schemas.openxmlformats.org/package/2006/relationships"><Relationship Id="rId1" Type="http://schemas.openxmlformats.org/officeDocument/2006/relationships/customXmlProps" Target="itemProps677.xml"/></Relationships>
</file>

<file path=customXml/_rels/item678.xml.rels><?xml version="1.0" encoding="UTF-8" standalone="yes"?>
<Relationships xmlns="http://schemas.openxmlformats.org/package/2006/relationships"><Relationship Id="rId1" Type="http://schemas.openxmlformats.org/officeDocument/2006/relationships/customXmlProps" Target="itemProps678.xml"/></Relationships>
</file>

<file path=customXml/_rels/item679.xml.rels><?xml version="1.0" encoding="UTF-8" standalone="yes"?>
<Relationships xmlns="http://schemas.openxmlformats.org/package/2006/relationships"><Relationship Id="rId1" Type="http://schemas.openxmlformats.org/officeDocument/2006/relationships/customXmlProps" Target="itemProps679.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80.xml.rels><?xml version="1.0" encoding="UTF-8" standalone="yes"?>
<Relationships xmlns="http://schemas.openxmlformats.org/package/2006/relationships"><Relationship Id="rId1" Type="http://schemas.openxmlformats.org/officeDocument/2006/relationships/customXmlProps" Target="itemProps680.xml"/></Relationships>
</file>

<file path=customXml/_rels/item681.xml.rels><?xml version="1.0" encoding="UTF-8" standalone="yes"?>
<Relationships xmlns="http://schemas.openxmlformats.org/package/2006/relationships"><Relationship Id="rId1" Type="http://schemas.openxmlformats.org/officeDocument/2006/relationships/customXmlProps" Target="itemProps681.xml"/></Relationships>
</file>

<file path=customXml/_rels/item682.xml.rels><?xml version="1.0" encoding="UTF-8" standalone="yes"?>
<Relationships xmlns="http://schemas.openxmlformats.org/package/2006/relationships"><Relationship Id="rId1" Type="http://schemas.openxmlformats.org/officeDocument/2006/relationships/customXmlProps" Target="itemProps682.xml"/></Relationships>
</file>

<file path=customXml/_rels/item683.xml.rels><?xml version="1.0" encoding="UTF-8" standalone="yes"?>
<Relationships xmlns="http://schemas.openxmlformats.org/package/2006/relationships"><Relationship Id="rId1" Type="http://schemas.openxmlformats.org/officeDocument/2006/relationships/customXmlProps" Target="itemProps683.xml"/></Relationships>
</file>

<file path=customXml/_rels/item684.xml.rels><?xml version="1.0" encoding="UTF-8" standalone="yes"?>
<Relationships xmlns="http://schemas.openxmlformats.org/package/2006/relationships"><Relationship Id="rId1" Type="http://schemas.openxmlformats.org/officeDocument/2006/relationships/customXmlProps" Target="itemProps684.xml"/></Relationships>
</file>

<file path=customXml/_rels/item685.xml.rels><?xml version="1.0" encoding="UTF-8" standalone="yes"?>
<Relationships xmlns="http://schemas.openxmlformats.org/package/2006/relationships"><Relationship Id="rId1" Type="http://schemas.openxmlformats.org/officeDocument/2006/relationships/customXmlProps" Target="itemProps685.xml"/></Relationships>
</file>

<file path=customXml/_rels/item686.xml.rels><?xml version="1.0" encoding="UTF-8" standalone="yes"?>
<Relationships xmlns="http://schemas.openxmlformats.org/package/2006/relationships"><Relationship Id="rId1" Type="http://schemas.openxmlformats.org/officeDocument/2006/relationships/customXmlProps" Target="itemProps686.xml"/></Relationships>
</file>

<file path=customXml/_rels/item687.xml.rels><?xml version="1.0" encoding="UTF-8" standalone="yes"?>
<Relationships xmlns="http://schemas.openxmlformats.org/package/2006/relationships"><Relationship Id="rId1" Type="http://schemas.openxmlformats.org/officeDocument/2006/relationships/customXmlProps" Target="itemProps687.xml"/></Relationships>
</file>

<file path=customXml/_rels/item688.xml.rels><?xml version="1.0" encoding="UTF-8" standalone="yes"?>
<Relationships xmlns="http://schemas.openxmlformats.org/package/2006/relationships"><Relationship Id="rId1" Type="http://schemas.openxmlformats.org/officeDocument/2006/relationships/customXmlProps" Target="itemProps688.xml"/></Relationships>
</file>

<file path=customXml/_rels/item689.xml.rels><?xml version="1.0" encoding="UTF-8" standalone="yes"?>
<Relationships xmlns="http://schemas.openxmlformats.org/package/2006/relationships"><Relationship Id="rId1" Type="http://schemas.openxmlformats.org/officeDocument/2006/relationships/customXmlProps" Target="itemProps689.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690.xml.rels><?xml version="1.0" encoding="UTF-8" standalone="yes"?>
<Relationships xmlns="http://schemas.openxmlformats.org/package/2006/relationships"><Relationship Id="rId1" Type="http://schemas.openxmlformats.org/officeDocument/2006/relationships/customXmlProps" Target="itemProps690.xml"/></Relationships>
</file>

<file path=customXml/_rels/item691.xml.rels><?xml version="1.0" encoding="UTF-8" standalone="yes"?>
<Relationships xmlns="http://schemas.openxmlformats.org/package/2006/relationships"><Relationship Id="rId1" Type="http://schemas.openxmlformats.org/officeDocument/2006/relationships/customXmlProps" Target="itemProps691.xml"/></Relationships>
</file>

<file path=customXml/_rels/item692.xml.rels><?xml version="1.0" encoding="UTF-8" standalone="yes"?>
<Relationships xmlns="http://schemas.openxmlformats.org/package/2006/relationships"><Relationship Id="rId1" Type="http://schemas.openxmlformats.org/officeDocument/2006/relationships/customXmlProps" Target="itemProps692.xml"/></Relationships>
</file>

<file path=customXml/_rels/item693.xml.rels><?xml version="1.0" encoding="UTF-8" standalone="yes"?>
<Relationships xmlns="http://schemas.openxmlformats.org/package/2006/relationships"><Relationship Id="rId1" Type="http://schemas.openxmlformats.org/officeDocument/2006/relationships/customXmlProps" Target="itemProps693.xml"/></Relationships>
</file>

<file path=customXml/_rels/item694.xml.rels><?xml version="1.0" encoding="UTF-8" standalone="yes"?>
<Relationships xmlns="http://schemas.openxmlformats.org/package/2006/relationships"><Relationship Id="rId1" Type="http://schemas.openxmlformats.org/officeDocument/2006/relationships/customXmlProps" Target="itemProps694.xml"/></Relationships>
</file>

<file path=customXml/_rels/item695.xml.rels><?xml version="1.0" encoding="UTF-8" standalone="yes"?>
<Relationships xmlns="http://schemas.openxmlformats.org/package/2006/relationships"><Relationship Id="rId1" Type="http://schemas.openxmlformats.org/officeDocument/2006/relationships/customXmlProps" Target="itemProps695.xml"/></Relationships>
</file>

<file path=customXml/_rels/item696.xml.rels><?xml version="1.0" encoding="UTF-8" standalone="yes"?>
<Relationships xmlns="http://schemas.openxmlformats.org/package/2006/relationships"><Relationship Id="rId1" Type="http://schemas.openxmlformats.org/officeDocument/2006/relationships/customXmlProps" Target="itemProps696.xml"/></Relationships>
</file>

<file path=customXml/_rels/item697.xml.rels><?xml version="1.0" encoding="UTF-8" standalone="yes"?>
<Relationships xmlns="http://schemas.openxmlformats.org/package/2006/relationships"><Relationship Id="rId1" Type="http://schemas.openxmlformats.org/officeDocument/2006/relationships/customXmlProps" Target="itemProps697.xml"/></Relationships>
</file>

<file path=customXml/_rels/item698.xml.rels><?xml version="1.0" encoding="UTF-8" standalone="yes"?>
<Relationships xmlns="http://schemas.openxmlformats.org/package/2006/relationships"><Relationship Id="rId1" Type="http://schemas.openxmlformats.org/officeDocument/2006/relationships/customXmlProps" Target="itemProps698.xml"/></Relationships>
</file>

<file path=customXml/_rels/item699.xml.rels><?xml version="1.0" encoding="UTF-8" standalone="yes"?>
<Relationships xmlns="http://schemas.openxmlformats.org/package/2006/relationships"><Relationship Id="rId1" Type="http://schemas.openxmlformats.org/officeDocument/2006/relationships/customXmlProps" Target="itemProps69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00.xml.rels><?xml version="1.0" encoding="UTF-8" standalone="yes"?>
<Relationships xmlns="http://schemas.openxmlformats.org/package/2006/relationships"><Relationship Id="rId1" Type="http://schemas.openxmlformats.org/officeDocument/2006/relationships/customXmlProps" Target="itemProps700.xml"/></Relationships>
</file>

<file path=customXml/_rels/item701.xml.rels><?xml version="1.0" encoding="UTF-8" standalone="yes"?>
<Relationships xmlns="http://schemas.openxmlformats.org/package/2006/relationships"><Relationship Id="rId1" Type="http://schemas.openxmlformats.org/officeDocument/2006/relationships/customXmlProps" Target="itemProps701.xml"/></Relationships>
</file>

<file path=customXml/_rels/item702.xml.rels><?xml version="1.0" encoding="UTF-8" standalone="yes"?>
<Relationships xmlns="http://schemas.openxmlformats.org/package/2006/relationships"><Relationship Id="rId1" Type="http://schemas.openxmlformats.org/officeDocument/2006/relationships/customXmlProps" Target="itemProps702.xml"/></Relationships>
</file>

<file path=customXml/_rels/item703.xml.rels><?xml version="1.0" encoding="UTF-8" standalone="yes"?>
<Relationships xmlns="http://schemas.openxmlformats.org/package/2006/relationships"><Relationship Id="rId1" Type="http://schemas.openxmlformats.org/officeDocument/2006/relationships/customXmlProps" Target="itemProps703.xml"/></Relationships>
</file>

<file path=customXml/_rels/item704.xml.rels><?xml version="1.0" encoding="UTF-8" standalone="yes"?>
<Relationships xmlns="http://schemas.openxmlformats.org/package/2006/relationships"><Relationship Id="rId1" Type="http://schemas.openxmlformats.org/officeDocument/2006/relationships/customXmlProps" Target="itemProps704.xml"/></Relationships>
</file>

<file path=customXml/_rels/item705.xml.rels><?xml version="1.0" encoding="UTF-8" standalone="yes"?>
<Relationships xmlns="http://schemas.openxmlformats.org/package/2006/relationships"><Relationship Id="rId1" Type="http://schemas.openxmlformats.org/officeDocument/2006/relationships/customXmlProps" Target="itemProps705.xml"/></Relationships>
</file>

<file path=customXml/_rels/item706.xml.rels><?xml version="1.0" encoding="UTF-8" standalone="yes"?>
<Relationships xmlns="http://schemas.openxmlformats.org/package/2006/relationships"><Relationship Id="rId1" Type="http://schemas.openxmlformats.org/officeDocument/2006/relationships/customXmlProps" Target="itemProps706.xml"/></Relationships>
</file>

<file path=customXml/_rels/item707.xml.rels><?xml version="1.0" encoding="UTF-8" standalone="yes"?>
<Relationships xmlns="http://schemas.openxmlformats.org/package/2006/relationships"><Relationship Id="rId1" Type="http://schemas.openxmlformats.org/officeDocument/2006/relationships/customXmlProps" Target="itemProps707.xml"/></Relationships>
</file>

<file path=customXml/_rels/item708.xml.rels><?xml version="1.0" encoding="UTF-8" standalone="yes"?>
<Relationships xmlns="http://schemas.openxmlformats.org/package/2006/relationships"><Relationship Id="rId1" Type="http://schemas.openxmlformats.org/officeDocument/2006/relationships/customXmlProps" Target="itemProps708.xml"/></Relationships>
</file>

<file path=customXml/_rels/item709.xml.rels><?xml version="1.0" encoding="UTF-8" standalone="yes"?>
<Relationships xmlns="http://schemas.openxmlformats.org/package/2006/relationships"><Relationship Id="rId1" Type="http://schemas.openxmlformats.org/officeDocument/2006/relationships/customXmlProps" Target="itemProps709.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10.xml.rels><?xml version="1.0" encoding="UTF-8" standalone="yes"?>
<Relationships xmlns="http://schemas.openxmlformats.org/package/2006/relationships"><Relationship Id="rId1" Type="http://schemas.openxmlformats.org/officeDocument/2006/relationships/customXmlProps" Target="itemProps710.xml"/></Relationships>
</file>

<file path=customXml/_rels/item711.xml.rels><?xml version="1.0" encoding="UTF-8" standalone="yes"?>
<Relationships xmlns="http://schemas.openxmlformats.org/package/2006/relationships"><Relationship Id="rId1" Type="http://schemas.openxmlformats.org/officeDocument/2006/relationships/customXmlProps" Target="itemProps711.xml"/></Relationships>
</file>

<file path=customXml/_rels/item712.xml.rels><?xml version="1.0" encoding="UTF-8" standalone="yes"?>
<Relationships xmlns="http://schemas.openxmlformats.org/package/2006/relationships"><Relationship Id="rId1" Type="http://schemas.openxmlformats.org/officeDocument/2006/relationships/customXmlProps" Target="itemProps712.xml"/></Relationships>
</file>

<file path=customXml/_rels/item713.xml.rels><?xml version="1.0" encoding="UTF-8" standalone="yes"?>
<Relationships xmlns="http://schemas.openxmlformats.org/package/2006/relationships"><Relationship Id="rId1" Type="http://schemas.openxmlformats.org/officeDocument/2006/relationships/customXmlProps" Target="itemProps713.xml"/></Relationships>
</file>

<file path=customXml/_rels/item714.xml.rels><?xml version="1.0" encoding="UTF-8" standalone="yes"?>
<Relationships xmlns="http://schemas.openxmlformats.org/package/2006/relationships"><Relationship Id="rId1" Type="http://schemas.openxmlformats.org/officeDocument/2006/relationships/customXmlProps" Target="itemProps714.xml"/></Relationships>
</file>

<file path=customXml/_rels/item715.xml.rels><?xml version="1.0" encoding="UTF-8" standalone="yes"?>
<Relationships xmlns="http://schemas.openxmlformats.org/package/2006/relationships"><Relationship Id="rId1" Type="http://schemas.openxmlformats.org/officeDocument/2006/relationships/customXmlProps" Target="itemProps715.xml"/></Relationships>
</file>

<file path=customXml/_rels/item716.xml.rels><?xml version="1.0" encoding="UTF-8" standalone="yes"?>
<Relationships xmlns="http://schemas.openxmlformats.org/package/2006/relationships"><Relationship Id="rId1" Type="http://schemas.openxmlformats.org/officeDocument/2006/relationships/customXmlProps" Target="itemProps716.xml"/></Relationships>
</file>

<file path=customXml/_rels/item717.xml.rels><?xml version="1.0" encoding="UTF-8" standalone="yes"?>
<Relationships xmlns="http://schemas.openxmlformats.org/package/2006/relationships"><Relationship Id="rId1" Type="http://schemas.openxmlformats.org/officeDocument/2006/relationships/customXmlProps" Target="itemProps717.xml"/></Relationships>
</file>

<file path=customXml/_rels/item718.xml.rels><?xml version="1.0" encoding="UTF-8" standalone="yes"?>
<Relationships xmlns="http://schemas.openxmlformats.org/package/2006/relationships"><Relationship Id="rId1" Type="http://schemas.openxmlformats.org/officeDocument/2006/relationships/customXmlProps" Target="itemProps718.xml"/></Relationships>
</file>

<file path=customXml/_rels/item719.xml.rels><?xml version="1.0" encoding="UTF-8" standalone="yes"?>
<Relationships xmlns="http://schemas.openxmlformats.org/package/2006/relationships"><Relationship Id="rId1" Type="http://schemas.openxmlformats.org/officeDocument/2006/relationships/customXmlProps" Target="itemProps719.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20.xml.rels><?xml version="1.0" encoding="UTF-8" standalone="yes"?>
<Relationships xmlns="http://schemas.openxmlformats.org/package/2006/relationships"><Relationship Id="rId1" Type="http://schemas.openxmlformats.org/officeDocument/2006/relationships/customXmlProps" Target="itemProps720.xml"/></Relationships>
</file>

<file path=customXml/_rels/item721.xml.rels><?xml version="1.0" encoding="UTF-8" standalone="yes"?>
<Relationships xmlns="http://schemas.openxmlformats.org/package/2006/relationships"><Relationship Id="rId1" Type="http://schemas.openxmlformats.org/officeDocument/2006/relationships/customXmlProps" Target="itemProps721.xml"/></Relationships>
</file>

<file path=customXml/_rels/item722.xml.rels><?xml version="1.0" encoding="UTF-8" standalone="yes"?>
<Relationships xmlns="http://schemas.openxmlformats.org/package/2006/relationships"><Relationship Id="rId1" Type="http://schemas.openxmlformats.org/officeDocument/2006/relationships/customXmlProps" Target="itemProps722.xml"/></Relationships>
</file>

<file path=customXml/_rels/item723.xml.rels><?xml version="1.0" encoding="UTF-8" standalone="yes"?>
<Relationships xmlns="http://schemas.openxmlformats.org/package/2006/relationships"><Relationship Id="rId1" Type="http://schemas.openxmlformats.org/officeDocument/2006/relationships/customXmlProps" Target="itemProps723.xml"/></Relationships>
</file>

<file path=customXml/_rels/item724.xml.rels><?xml version="1.0" encoding="UTF-8" standalone="yes"?>
<Relationships xmlns="http://schemas.openxmlformats.org/package/2006/relationships"><Relationship Id="rId1" Type="http://schemas.openxmlformats.org/officeDocument/2006/relationships/customXmlProps" Target="itemProps724.xml"/></Relationships>
</file>

<file path=customXml/_rels/item725.xml.rels><?xml version="1.0" encoding="UTF-8" standalone="yes"?>
<Relationships xmlns="http://schemas.openxmlformats.org/package/2006/relationships"><Relationship Id="rId1" Type="http://schemas.openxmlformats.org/officeDocument/2006/relationships/customXmlProps" Target="itemProps725.xml"/></Relationships>
</file>

<file path=customXml/_rels/item726.xml.rels><?xml version="1.0" encoding="UTF-8" standalone="yes"?>
<Relationships xmlns="http://schemas.openxmlformats.org/package/2006/relationships"><Relationship Id="rId1" Type="http://schemas.openxmlformats.org/officeDocument/2006/relationships/customXmlProps" Target="itemProps726.xml"/></Relationships>
</file>

<file path=customXml/_rels/item727.xml.rels><?xml version="1.0" encoding="UTF-8" standalone="yes"?>
<Relationships xmlns="http://schemas.openxmlformats.org/package/2006/relationships"><Relationship Id="rId1" Type="http://schemas.openxmlformats.org/officeDocument/2006/relationships/customXmlProps" Target="itemProps727.xml"/></Relationships>
</file>

<file path=customXml/_rels/item728.xml.rels><?xml version="1.0" encoding="UTF-8" standalone="yes"?>
<Relationships xmlns="http://schemas.openxmlformats.org/package/2006/relationships"><Relationship Id="rId1" Type="http://schemas.openxmlformats.org/officeDocument/2006/relationships/customXmlProps" Target="itemProps728.xml"/></Relationships>
</file>

<file path=customXml/_rels/item729.xml.rels><?xml version="1.0" encoding="UTF-8" standalone="yes"?>
<Relationships xmlns="http://schemas.openxmlformats.org/package/2006/relationships"><Relationship Id="rId1" Type="http://schemas.openxmlformats.org/officeDocument/2006/relationships/customXmlProps" Target="itemProps729.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30.xml.rels><?xml version="1.0" encoding="UTF-8" standalone="yes"?>
<Relationships xmlns="http://schemas.openxmlformats.org/package/2006/relationships"><Relationship Id="rId1" Type="http://schemas.openxmlformats.org/officeDocument/2006/relationships/customXmlProps" Target="itemProps730.xml"/></Relationships>
</file>

<file path=customXml/_rels/item731.xml.rels><?xml version="1.0" encoding="UTF-8" standalone="yes"?>
<Relationships xmlns="http://schemas.openxmlformats.org/package/2006/relationships"><Relationship Id="rId1" Type="http://schemas.openxmlformats.org/officeDocument/2006/relationships/customXmlProps" Target="itemProps731.xml"/></Relationships>
</file>

<file path=customXml/_rels/item732.xml.rels><?xml version="1.0" encoding="UTF-8" standalone="yes"?>
<Relationships xmlns="http://schemas.openxmlformats.org/package/2006/relationships"><Relationship Id="rId1" Type="http://schemas.openxmlformats.org/officeDocument/2006/relationships/customXmlProps" Target="itemProps732.xml"/></Relationships>
</file>

<file path=customXml/_rels/item733.xml.rels><?xml version="1.0" encoding="UTF-8" standalone="yes"?>
<Relationships xmlns="http://schemas.openxmlformats.org/package/2006/relationships"><Relationship Id="rId1" Type="http://schemas.openxmlformats.org/officeDocument/2006/relationships/customXmlProps" Target="itemProps733.xml"/></Relationships>
</file>

<file path=customXml/_rels/item734.xml.rels><?xml version="1.0" encoding="UTF-8" standalone="yes"?>
<Relationships xmlns="http://schemas.openxmlformats.org/package/2006/relationships"><Relationship Id="rId1" Type="http://schemas.openxmlformats.org/officeDocument/2006/relationships/customXmlProps" Target="itemProps734.xml"/></Relationships>
</file>

<file path=customXml/_rels/item735.xml.rels><?xml version="1.0" encoding="UTF-8" standalone="yes"?>
<Relationships xmlns="http://schemas.openxmlformats.org/package/2006/relationships"><Relationship Id="rId1" Type="http://schemas.openxmlformats.org/officeDocument/2006/relationships/customXmlProps" Target="itemProps735.xml"/></Relationships>
</file>

<file path=customXml/_rels/item736.xml.rels><?xml version="1.0" encoding="UTF-8" standalone="yes"?>
<Relationships xmlns="http://schemas.openxmlformats.org/package/2006/relationships"><Relationship Id="rId1" Type="http://schemas.openxmlformats.org/officeDocument/2006/relationships/customXmlProps" Target="itemProps736.xml"/></Relationships>
</file>

<file path=customXml/_rels/item737.xml.rels><?xml version="1.0" encoding="UTF-8" standalone="yes"?>
<Relationships xmlns="http://schemas.openxmlformats.org/package/2006/relationships"><Relationship Id="rId1" Type="http://schemas.openxmlformats.org/officeDocument/2006/relationships/customXmlProps" Target="itemProps737.xml"/></Relationships>
</file>

<file path=customXml/_rels/item738.xml.rels><?xml version="1.0" encoding="UTF-8" standalone="yes"?>
<Relationships xmlns="http://schemas.openxmlformats.org/package/2006/relationships"><Relationship Id="rId1" Type="http://schemas.openxmlformats.org/officeDocument/2006/relationships/customXmlProps" Target="itemProps738.xml"/></Relationships>
</file>

<file path=customXml/_rels/item739.xml.rels><?xml version="1.0" encoding="UTF-8" standalone="yes"?>
<Relationships xmlns="http://schemas.openxmlformats.org/package/2006/relationships"><Relationship Id="rId1" Type="http://schemas.openxmlformats.org/officeDocument/2006/relationships/customXmlProps" Target="itemProps739.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40.xml.rels><?xml version="1.0" encoding="UTF-8" standalone="yes"?>
<Relationships xmlns="http://schemas.openxmlformats.org/package/2006/relationships"><Relationship Id="rId1" Type="http://schemas.openxmlformats.org/officeDocument/2006/relationships/customXmlProps" Target="itemProps740.xml"/></Relationships>
</file>

<file path=customXml/_rels/item741.xml.rels><?xml version="1.0" encoding="UTF-8" standalone="yes"?>
<Relationships xmlns="http://schemas.openxmlformats.org/package/2006/relationships"><Relationship Id="rId1" Type="http://schemas.openxmlformats.org/officeDocument/2006/relationships/customXmlProps" Target="itemProps741.xml"/></Relationships>
</file>

<file path=customXml/_rels/item742.xml.rels><?xml version="1.0" encoding="UTF-8" standalone="yes"?>
<Relationships xmlns="http://schemas.openxmlformats.org/package/2006/relationships"><Relationship Id="rId1" Type="http://schemas.openxmlformats.org/officeDocument/2006/relationships/customXmlProps" Target="itemProps742.xml"/></Relationships>
</file>

<file path=customXml/_rels/item743.xml.rels><?xml version="1.0" encoding="UTF-8" standalone="yes"?>
<Relationships xmlns="http://schemas.openxmlformats.org/package/2006/relationships"><Relationship Id="rId1" Type="http://schemas.openxmlformats.org/officeDocument/2006/relationships/customXmlProps" Target="itemProps743.xml"/></Relationships>
</file>

<file path=customXml/_rels/item744.xml.rels><?xml version="1.0" encoding="UTF-8" standalone="yes"?>
<Relationships xmlns="http://schemas.openxmlformats.org/package/2006/relationships"><Relationship Id="rId1" Type="http://schemas.openxmlformats.org/officeDocument/2006/relationships/customXmlProps" Target="itemProps744.xml"/></Relationships>
</file>

<file path=customXml/_rels/item745.xml.rels><?xml version="1.0" encoding="UTF-8" standalone="yes"?>
<Relationships xmlns="http://schemas.openxmlformats.org/package/2006/relationships"><Relationship Id="rId1" Type="http://schemas.openxmlformats.org/officeDocument/2006/relationships/customXmlProps" Target="itemProps745.xml"/></Relationships>
</file>

<file path=customXml/_rels/item746.xml.rels><?xml version="1.0" encoding="UTF-8" standalone="yes"?>
<Relationships xmlns="http://schemas.openxmlformats.org/package/2006/relationships"><Relationship Id="rId1" Type="http://schemas.openxmlformats.org/officeDocument/2006/relationships/customXmlProps" Target="itemProps746.xml"/></Relationships>
</file>

<file path=customXml/_rels/item747.xml.rels><?xml version="1.0" encoding="UTF-8" standalone="yes"?>
<Relationships xmlns="http://schemas.openxmlformats.org/package/2006/relationships"><Relationship Id="rId1" Type="http://schemas.openxmlformats.org/officeDocument/2006/relationships/customXmlProps" Target="itemProps747.xml"/></Relationships>
</file>

<file path=customXml/_rels/item748.xml.rels><?xml version="1.0" encoding="UTF-8" standalone="yes"?>
<Relationships xmlns="http://schemas.openxmlformats.org/package/2006/relationships"><Relationship Id="rId1" Type="http://schemas.openxmlformats.org/officeDocument/2006/relationships/customXmlProps" Target="itemProps748.xml"/></Relationships>
</file>

<file path=customXml/_rels/item749.xml.rels><?xml version="1.0" encoding="UTF-8" standalone="yes"?>
<Relationships xmlns="http://schemas.openxmlformats.org/package/2006/relationships"><Relationship Id="rId1" Type="http://schemas.openxmlformats.org/officeDocument/2006/relationships/customXmlProps" Target="itemProps749.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50.xml.rels><?xml version="1.0" encoding="UTF-8" standalone="yes"?>
<Relationships xmlns="http://schemas.openxmlformats.org/package/2006/relationships"><Relationship Id="rId1" Type="http://schemas.openxmlformats.org/officeDocument/2006/relationships/customXmlProps" Target="itemProps750.xml"/></Relationships>
</file>

<file path=customXml/_rels/item751.xml.rels><?xml version="1.0" encoding="UTF-8" standalone="yes"?>
<Relationships xmlns="http://schemas.openxmlformats.org/package/2006/relationships"><Relationship Id="rId1" Type="http://schemas.openxmlformats.org/officeDocument/2006/relationships/customXmlProps" Target="itemProps751.xml"/></Relationships>
</file>

<file path=customXml/_rels/item752.xml.rels><?xml version="1.0" encoding="UTF-8" standalone="yes"?>
<Relationships xmlns="http://schemas.openxmlformats.org/package/2006/relationships"><Relationship Id="rId1" Type="http://schemas.openxmlformats.org/officeDocument/2006/relationships/customXmlProps" Target="itemProps752.xml"/></Relationships>
</file>

<file path=customXml/_rels/item753.xml.rels><?xml version="1.0" encoding="UTF-8" standalone="yes"?>
<Relationships xmlns="http://schemas.openxmlformats.org/package/2006/relationships"><Relationship Id="rId1" Type="http://schemas.openxmlformats.org/officeDocument/2006/relationships/customXmlProps" Target="itemProps753.xml"/></Relationships>
</file>

<file path=customXml/_rels/item754.xml.rels><?xml version="1.0" encoding="UTF-8" standalone="yes"?>
<Relationships xmlns="http://schemas.openxmlformats.org/package/2006/relationships"><Relationship Id="rId1" Type="http://schemas.openxmlformats.org/officeDocument/2006/relationships/customXmlProps" Target="itemProps754.xml"/></Relationships>
</file>

<file path=customXml/_rels/item755.xml.rels><?xml version="1.0" encoding="UTF-8" standalone="yes"?>
<Relationships xmlns="http://schemas.openxmlformats.org/package/2006/relationships"><Relationship Id="rId1" Type="http://schemas.openxmlformats.org/officeDocument/2006/relationships/customXmlProps" Target="itemProps755.xml"/></Relationships>
</file>

<file path=customXml/_rels/item756.xml.rels><?xml version="1.0" encoding="UTF-8" standalone="yes"?>
<Relationships xmlns="http://schemas.openxmlformats.org/package/2006/relationships"><Relationship Id="rId1" Type="http://schemas.openxmlformats.org/officeDocument/2006/relationships/customXmlProps" Target="itemProps756.xml"/></Relationships>
</file>

<file path=customXml/_rels/item757.xml.rels><?xml version="1.0" encoding="UTF-8" standalone="yes"?>
<Relationships xmlns="http://schemas.openxmlformats.org/package/2006/relationships"><Relationship Id="rId1" Type="http://schemas.openxmlformats.org/officeDocument/2006/relationships/customXmlProps" Target="itemProps757.xml"/></Relationships>
</file>

<file path=customXml/_rels/item758.xml.rels><?xml version="1.0" encoding="UTF-8" standalone="yes"?>
<Relationships xmlns="http://schemas.openxmlformats.org/package/2006/relationships"><Relationship Id="rId1" Type="http://schemas.openxmlformats.org/officeDocument/2006/relationships/customXmlProps" Target="itemProps758.xml"/></Relationships>
</file>

<file path=customXml/_rels/item759.xml.rels><?xml version="1.0" encoding="UTF-8" standalone="yes"?>
<Relationships xmlns="http://schemas.openxmlformats.org/package/2006/relationships"><Relationship Id="rId1" Type="http://schemas.openxmlformats.org/officeDocument/2006/relationships/customXmlProps" Target="itemProps759.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60.xml.rels><?xml version="1.0" encoding="UTF-8" standalone="yes"?>
<Relationships xmlns="http://schemas.openxmlformats.org/package/2006/relationships"><Relationship Id="rId1" Type="http://schemas.openxmlformats.org/officeDocument/2006/relationships/customXmlProps" Target="itemProps760.xml"/></Relationships>
</file>

<file path=customXml/_rels/item761.xml.rels><?xml version="1.0" encoding="UTF-8" standalone="yes"?>
<Relationships xmlns="http://schemas.openxmlformats.org/package/2006/relationships"><Relationship Id="rId1" Type="http://schemas.openxmlformats.org/officeDocument/2006/relationships/customXmlProps" Target="itemProps761.xml"/></Relationships>
</file>

<file path=customXml/_rels/item762.xml.rels><?xml version="1.0" encoding="UTF-8" standalone="yes"?>
<Relationships xmlns="http://schemas.openxmlformats.org/package/2006/relationships"><Relationship Id="rId1" Type="http://schemas.openxmlformats.org/officeDocument/2006/relationships/customXmlProps" Target="itemProps762.xml"/></Relationships>
</file>

<file path=customXml/_rels/item763.xml.rels><?xml version="1.0" encoding="UTF-8" standalone="yes"?>
<Relationships xmlns="http://schemas.openxmlformats.org/package/2006/relationships"><Relationship Id="rId1" Type="http://schemas.openxmlformats.org/officeDocument/2006/relationships/customXmlProps" Target="itemProps763.xml"/></Relationships>
</file>

<file path=customXml/_rels/item764.xml.rels><?xml version="1.0" encoding="UTF-8" standalone="yes"?>
<Relationships xmlns="http://schemas.openxmlformats.org/package/2006/relationships"><Relationship Id="rId1" Type="http://schemas.openxmlformats.org/officeDocument/2006/relationships/customXmlProps" Target="itemProps764.xml"/></Relationships>
</file>

<file path=customXml/_rels/item765.xml.rels><?xml version="1.0" encoding="UTF-8" standalone="yes"?>
<Relationships xmlns="http://schemas.openxmlformats.org/package/2006/relationships"><Relationship Id="rId1" Type="http://schemas.openxmlformats.org/officeDocument/2006/relationships/customXmlProps" Target="itemProps765.xml"/></Relationships>
</file>

<file path=customXml/_rels/item766.xml.rels><?xml version="1.0" encoding="UTF-8" standalone="yes"?>
<Relationships xmlns="http://schemas.openxmlformats.org/package/2006/relationships"><Relationship Id="rId1" Type="http://schemas.openxmlformats.org/officeDocument/2006/relationships/customXmlProps" Target="itemProps766.xml"/></Relationships>
</file>

<file path=customXml/_rels/item767.xml.rels><?xml version="1.0" encoding="UTF-8" standalone="yes"?>
<Relationships xmlns="http://schemas.openxmlformats.org/package/2006/relationships"><Relationship Id="rId1" Type="http://schemas.openxmlformats.org/officeDocument/2006/relationships/customXmlProps" Target="itemProps767.xml"/></Relationships>
</file>

<file path=customXml/_rels/item768.xml.rels><?xml version="1.0" encoding="UTF-8" standalone="yes"?>
<Relationships xmlns="http://schemas.openxmlformats.org/package/2006/relationships"><Relationship Id="rId1" Type="http://schemas.openxmlformats.org/officeDocument/2006/relationships/customXmlProps" Target="itemProps768.xml"/></Relationships>
</file>

<file path=customXml/_rels/item769.xml.rels><?xml version="1.0" encoding="UTF-8" standalone="yes"?>
<Relationships xmlns="http://schemas.openxmlformats.org/package/2006/relationships"><Relationship Id="rId1" Type="http://schemas.openxmlformats.org/officeDocument/2006/relationships/customXmlProps" Target="itemProps769.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70.xml.rels><?xml version="1.0" encoding="UTF-8" standalone="yes"?>
<Relationships xmlns="http://schemas.openxmlformats.org/package/2006/relationships"><Relationship Id="rId1" Type="http://schemas.openxmlformats.org/officeDocument/2006/relationships/customXmlProps" Target="itemProps770.xml"/></Relationships>
</file>

<file path=customXml/_rels/item771.xml.rels><?xml version="1.0" encoding="UTF-8" standalone="yes"?>
<Relationships xmlns="http://schemas.openxmlformats.org/package/2006/relationships"><Relationship Id="rId1" Type="http://schemas.openxmlformats.org/officeDocument/2006/relationships/customXmlProps" Target="itemProps771.xml"/></Relationships>
</file>

<file path=customXml/_rels/item772.xml.rels><?xml version="1.0" encoding="UTF-8" standalone="yes"?>
<Relationships xmlns="http://schemas.openxmlformats.org/package/2006/relationships"><Relationship Id="rId1" Type="http://schemas.openxmlformats.org/officeDocument/2006/relationships/customXmlProps" Target="itemProps772.xml"/></Relationships>
</file>

<file path=customXml/_rels/item773.xml.rels><?xml version="1.0" encoding="UTF-8" standalone="yes"?>
<Relationships xmlns="http://schemas.openxmlformats.org/package/2006/relationships"><Relationship Id="rId1" Type="http://schemas.openxmlformats.org/officeDocument/2006/relationships/customXmlProps" Target="itemProps773.xml"/></Relationships>
</file>

<file path=customXml/_rels/item774.xml.rels><?xml version="1.0" encoding="UTF-8" standalone="yes"?>
<Relationships xmlns="http://schemas.openxmlformats.org/package/2006/relationships"><Relationship Id="rId1" Type="http://schemas.openxmlformats.org/officeDocument/2006/relationships/customXmlProps" Target="itemProps774.xml"/></Relationships>
</file>

<file path=customXml/_rels/item775.xml.rels><?xml version="1.0" encoding="UTF-8" standalone="yes"?>
<Relationships xmlns="http://schemas.openxmlformats.org/package/2006/relationships"><Relationship Id="rId1" Type="http://schemas.openxmlformats.org/officeDocument/2006/relationships/customXmlProps" Target="itemProps775.xml"/></Relationships>
</file>

<file path=customXml/_rels/item776.xml.rels><?xml version="1.0" encoding="UTF-8" standalone="yes"?>
<Relationships xmlns="http://schemas.openxmlformats.org/package/2006/relationships"><Relationship Id="rId1" Type="http://schemas.openxmlformats.org/officeDocument/2006/relationships/customXmlProps" Target="itemProps776.xml"/></Relationships>
</file>

<file path=customXml/_rels/item777.xml.rels><?xml version="1.0" encoding="UTF-8" standalone="yes"?>
<Relationships xmlns="http://schemas.openxmlformats.org/package/2006/relationships"><Relationship Id="rId1" Type="http://schemas.openxmlformats.org/officeDocument/2006/relationships/customXmlProps" Target="itemProps777.xml"/></Relationships>
</file>

<file path=customXml/_rels/item778.xml.rels><?xml version="1.0" encoding="UTF-8" standalone="yes"?>
<Relationships xmlns="http://schemas.openxmlformats.org/package/2006/relationships"><Relationship Id="rId1" Type="http://schemas.openxmlformats.org/officeDocument/2006/relationships/customXmlProps" Target="itemProps778.xml"/></Relationships>
</file>

<file path=customXml/_rels/item779.xml.rels><?xml version="1.0" encoding="UTF-8" standalone="yes"?>
<Relationships xmlns="http://schemas.openxmlformats.org/package/2006/relationships"><Relationship Id="rId1" Type="http://schemas.openxmlformats.org/officeDocument/2006/relationships/customXmlProps" Target="itemProps779.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80.xml.rels><?xml version="1.0" encoding="UTF-8" standalone="yes"?>
<Relationships xmlns="http://schemas.openxmlformats.org/package/2006/relationships"><Relationship Id="rId1" Type="http://schemas.openxmlformats.org/officeDocument/2006/relationships/customXmlProps" Target="itemProps780.xml"/></Relationships>
</file>

<file path=customXml/_rels/item781.xml.rels><?xml version="1.0" encoding="UTF-8" standalone="yes"?>
<Relationships xmlns="http://schemas.openxmlformats.org/package/2006/relationships"><Relationship Id="rId1" Type="http://schemas.openxmlformats.org/officeDocument/2006/relationships/customXmlProps" Target="itemProps781.xml"/></Relationships>
</file>

<file path=customXml/_rels/item782.xml.rels><?xml version="1.0" encoding="UTF-8" standalone="yes"?>
<Relationships xmlns="http://schemas.openxmlformats.org/package/2006/relationships"><Relationship Id="rId1" Type="http://schemas.openxmlformats.org/officeDocument/2006/relationships/customXmlProps" Target="itemProps782.xml"/></Relationships>
</file>

<file path=customXml/_rels/item783.xml.rels><?xml version="1.0" encoding="UTF-8" standalone="yes"?>
<Relationships xmlns="http://schemas.openxmlformats.org/package/2006/relationships"><Relationship Id="rId1" Type="http://schemas.openxmlformats.org/officeDocument/2006/relationships/customXmlProps" Target="itemProps783.xml"/></Relationships>
</file>

<file path=customXml/_rels/item784.xml.rels><?xml version="1.0" encoding="UTF-8" standalone="yes"?>
<Relationships xmlns="http://schemas.openxmlformats.org/package/2006/relationships"><Relationship Id="rId1" Type="http://schemas.openxmlformats.org/officeDocument/2006/relationships/customXmlProps" Target="itemProps784.xml"/></Relationships>
</file>

<file path=customXml/_rels/item785.xml.rels><?xml version="1.0" encoding="UTF-8" standalone="yes"?>
<Relationships xmlns="http://schemas.openxmlformats.org/package/2006/relationships"><Relationship Id="rId1" Type="http://schemas.openxmlformats.org/officeDocument/2006/relationships/customXmlProps" Target="itemProps785.xml"/></Relationships>
</file>

<file path=customXml/_rels/item786.xml.rels><?xml version="1.0" encoding="UTF-8" standalone="yes"?>
<Relationships xmlns="http://schemas.openxmlformats.org/package/2006/relationships"><Relationship Id="rId1" Type="http://schemas.openxmlformats.org/officeDocument/2006/relationships/customXmlProps" Target="itemProps786.xml"/></Relationships>
</file>

<file path=customXml/_rels/item787.xml.rels><?xml version="1.0" encoding="UTF-8" standalone="yes"?>
<Relationships xmlns="http://schemas.openxmlformats.org/package/2006/relationships"><Relationship Id="rId1" Type="http://schemas.openxmlformats.org/officeDocument/2006/relationships/customXmlProps" Target="itemProps787.xml"/></Relationships>
</file>

<file path=customXml/_rels/item788.xml.rels><?xml version="1.0" encoding="UTF-8" standalone="yes"?>
<Relationships xmlns="http://schemas.openxmlformats.org/package/2006/relationships"><Relationship Id="rId1" Type="http://schemas.openxmlformats.org/officeDocument/2006/relationships/customXmlProps" Target="itemProps788.xml"/></Relationships>
</file>

<file path=customXml/_rels/item789.xml.rels><?xml version="1.0" encoding="UTF-8" standalone="yes"?>
<Relationships xmlns="http://schemas.openxmlformats.org/package/2006/relationships"><Relationship Id="rId1" Type="http://schemas.openxmlformats.org/officeDocument/2006/relationships/customXmlProps" Target="itemProps789.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790.xml.rels><?xml version="1.0" encoding="UTF-8" standalone="yes"?>
<Relationships xmlns="http://schemas.openxmlformats.org/package/2006/relationships"><Relationship Id="rId1" Type="http://schemas.openxmlformats.org/officeDocument/2006/relationships/customXmlProps" Target="itemProps790.xml"/></Relationships>
</file>

<file path=customXml/_rels/item791.xml.rels><?xml version="1.0" encoding="UTF-8" standalone="yes"?>
<Relationships xmlns="http://schemas.openxmlformats.org/package/2006/relationships"><Relationship Id="rId1" Type="http://schemas.openxmlformats.org/officeDocument/2006/relationships/customXmlProps" Target="itemProps791.xml"/></Relationships>
</file>

<file path=customXml/_rels/item792.xml.rels><?xml version="1.0" encoding="UTF-8" standalone="yes"?>
<Relationships xmlns="http://schemas.openxmlformats.org/package/2006/relationships"><Relationship Id="rId1" Type="http://schemas.openxmlformats.org/officeDocument/2006/relationships/customXmlProps" Target="itemProps792.xml"/></Relationships>
</file>

<file path=customXml/_rels/item793.xml.rels><?xml version="1.0" encoding="UTF-8" standalone="yes"?>
<Relationships xmlns="http://schemas.openxmlformats.org/package/2006/relationships"><Relationship Id="rId1" Type="http://schemas.openxmlformats.org/officeDocument/2006/relationships/customXmlProps" Target="itemProps793.xml"/></Relationships>
</file>

<file path=customXml/_rels/item794.xml.rels><?xml version="1.0" encoding="UTF-8" standalone="yes"?>
<Relationships xmlns="http://schemas.openxmlformats.org/package/2006/relationships"><Relationship Id="rId1" Type="http://schemas.openxmlformats.org/officeDocument/2006/relationships/customXmlProps" Target="itemProps794.xml"/></Relationships>
</file>

<file path=customXml/_rels/item795.xml.rels><?xml version="1.0" encoding="UTF-8" standalone="yes"?>
<Relationships xmlns="http://schemas.openxmlformats.org/package/2006/relationships"><Relationship Id="rId1" Type="http://schemas.openxmlformats.org/officeDocument/2006/relationships/customXmlProps" Target="itemProps795.xml"/></Relationships>
</file>

<file path=customXml/_rels/item796.xml.rels><?xml version="1.0" encoding="UTF-8" standalone="yes"?>
<Relationships xmlns="http://schemas.openxmlformats.org/package/2006/relationships"><Relationship Id="rId1" Type="http://schemas.openxmlformats.org/officeDocument/2006/relationships/customXmlProps" Target="itemProps796.xml"/></Relationships>
</file>

<file path=customXml/_rels/item797.xml.rels><?xml version="1.0" encoding="UTF-8" standalone="yes"?>
<Relationships xmlns="http://schemas.openxmlformats.org/package/2006/relationships"><Relationship Id="rId1" Type="http://schemas.openxmlformats.org/officeDocument/2006/relationships/customXmlProps" Target="itemProps797.xml"/></Relationships>
</file>

<file path=customXml/_rels/item798.xml.rels><?xml version="1.0" encoding="UTF-8" standalone="yes"?>
<Relationships xmlns="http://schemas.openxmlformats.org/package/2006/relationships"><Relationship Id="rId1" Type="http://schemas.openxmlformats.org/officeDocument/2006/relationships/customXmlProps" Target="itemProps798.xml"/></Relationships>
</file>

<file path=customXml/_rels/item799.xml.rels><?xml version="1.0" encoding="UTF-8" standalone="yes"?>
<Relationships xmlns="http://schemas.openxmlformats.org/package/2006/relationships"><Relationship Id="rId1" Type="http://schemas.openxmlformats.org/officeDocument/2006/relationships/customXmlProps" Target="itemProps79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00.xml.rels><?xml version="1.0" encoding="UTF-8" standalone="yes"?>
<Relationships xmlns="http://schemas.openxmlformats.org/package/2006/relationships"><Relationship Id="rId1" Type="http://schemas.openxmlformats.org/officeDocument/2006/relationships/customXmlProps" Target="itemProps800.xml"/></Relationships>
</file>

<file path=customXml/_rels/item801.xml.rels><?xml version="1.0" encoding="UTF-8" standalone="yes"?>
<Relationships xmlns="http://schemas.openxmlformats.org/package/2006/relationships"><Relationship Id="rId1" Type="http://schemas.openxmlformats.org/officeDocument/2006/relationships/customXmlProps" Target="itemProps801.xml"/></Relationships>
</file>

<file path=customXml/_rels/item802.xml.rels><?xml version="1.0" encoding="UTF-8" standalone="yes"?>
<Relationships xmlns="http://schemas.openxmlformats.org/package/2006/relationships"><Relationship Id="rId1" Type="http://schemas.openxmlformats.org/officeDocument/2006/relationships/customXmlProps" Target="itemProps802.xml"/></Relationships>
</file>

<file path=customXml/_rels/item803.xml.rels><?xml version="1.0" encoding="UTF-8" standalone="yes"?>
<Relationships xmlns="http://schemas.openxmlformats.org/package/2006/relationships"><Relationship Id="rId1" Type="http://schemas.openxmlformats.org/officeDocument/2006/relationships/customXmlProps" Target="itemProps803.xml"/></Relationships>
</file>

<file path=customXml/_rels/item804.xml.rels><?xml version="1.0" encoding="UTF-8" standalone="yes"?>
<Relationships xmlns="http://schemas.openxmlformats.org/package/2006/relationships"><Relationship Id="rId1" Type="http://schemas.openxmlformats.org/officeDocument/2006/relationships/customXmlProps" Target="itemProps804.xml"/></Relationships>
</file>

<file path=customXml/_rels/item805.xml.rels><?xml version="1.0" encoding="UTF-8" standalone="yes"?>
<Relationships xmlns="http://schemas.openxmlformats.org/package/2006/relationships"><Relationship Id="rId1" Type="http://schemas.openxmlformats.org/officeDocument/2006/relationships/customXmlProps" Target="itemProps805.xml"/></Relationships>
</file>

<file path=customXml/_rels/item806.xml.rels><?xml version="1.0" encoding="UTF-8" standalone="yes"?>
<Relationships xmlns="http://schemas.openxmlformats.org/package/2006/relationships"><Relationship Id="rId1" Type="http://schemas.openxmlformats.org/officeDocument/2006/relationships/customXmlProps" Target="itemProps806.xml"/></Relationships>
</file>

<file path=customXml/_rels/item807.xml.rels><?xml version="1.0" encoding="UTF-8" standalone="yes"?>
<Relationships xmlns="http://schemas.openxmlformats.org/package/2006/relationships"><Relationship Id="rId1" Type="http://schemas.openxmlformats.org/officeDocument/2006/relationships/customXmlProps" Target="itemProps807.xml"/></Relationships>
</file>

<file path=customXml/_rels/item808.xml.rels><?xml version="1.0" encoding="UTF-8" standalone="yes"?>
<Relationships xmlns="http://schemas.openxmlformats.org/package/2006/relationships"><Relationship Id="rId1" Type="http://schemas.openxmlformats.org/officeDocument/2006/relationships/customXmlProps" Target="itemProps808.xml"/></Relationships>
</file>

<file path=customXml/_rels/item809.xml.rels><?xml version="1.0" encoding="UTF-8" standalone="yes"?>
<Relationships xmlns="http://schemas.openxmlformats.org/package/2006/relationships"><Relationship Id="rId1" Type="http://schemas.openxmlformats.org/officeDocument/2006/relationships/customXmlProps" Target="itemProps809.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10.xml.rels><?xml version="1.0" encoding="UTF-8" standalone="yes"?>
<Relationships xmlns="http://schemas.openxmlformats.org/package/2006/relationships"><Relationship Id="rId1" Type="http://schemas.openxmlformats.org/officeDocument/2006/relationships/customXmlProps" Target="itemProps810.xml"/></Relationships>
</file>

<file path=customXml/_rels/item811.xml.rels><?xml version="1.0" encoding="UTF-8" standalone="yes"?>
<Relationships xmlns="http://schemas.openxmlformats.org/package/2006/relationships"><Relationship Id="rId1" Type="http://schemas.openxmlformats.org/officeDocument/2006/relationships/customXmlProps" Target="itemProps811.xml"/></Relationships>
</file>

<file path=customXml/_rels/item812.xml.rels><?xml version="1.0" encoding="UTF-8" standalone="yes"?>
<Relationships xmlns="http://schemas.openxmlformats.org/package/2006/relationships"><Relationship Id="rId1" Type="http://schemas.openxmlformats.org/officeDocument/2006/relationships/customXmlProps" Target="itemProps812.xml"/></Relationships>
</file>

<file path=customXml/_rels/item813.xml.rels><?xml version="1.0" encoding="UTF-8" standalone="yes"?>
<Relationships xmlns="http://schemas.openxmlformats.org/package/2006/relationships"><Relationship Id="rId1" Type="http://schemas.openxmlformats.org/officeDocument/2006/relationships/customXmlProps" Target="itemProps813.xml"/></Relationships>
</file>

<file path=customXml/_rels/item814.xml.rels><?xml version="1.0" encoding="UTF-8" standalone="yes"?>
<Relationships xmlns="http://schemas.openxmlformats.org/package/2006/relationships"><Relationship Id="rId1" Type="http://schemas.openxmlformats.org/officeDocument/2006/relationships/customXmlProps" Target="itemProps814.xml"/></Relationships>
</file>

<file path=customXml/_rels/item815.xml.rels><?xml version="1.0" encoding="UTF-8" standalone="yes"?>
<Relationships xmlns="http://schemas.openxmlformats.org/package/2006/relationships"><Relationship Id="rId1" Type="http://schemas.openxmlformats.org/officeDocument/2006/relationships/customXmlProps" Target="itemProps815.xml"/></Relationships>
</file>

<file path=customXml/_rels/item816.xml.rels><?xml version="1.0" encoding="UTF-8" standalone="yes"?>
<Relationships xmlns="http://schemas.openxmlformats.org/package/2006/relationships"><Relationship Id="rId1" Type="http://schemas.openxmlformats.org/officeDocument/2006/relationships/customXmlProps" Target="itemProps816.xml"/></Relationships>
</file>

<file path=customXml/_rels/item817.xml.rels><?xml version="1.0" encoding="UTF-8" standalone="yes"?>
<Relationships xmlns="http://schemas.openxmlformats.org/package/2006/relationships"><Relationship Id="rId1" Type="http://schemas.openxmlformats.org/officeDocument/2006/relationships/customXmlProps" Target="itemProps817.xml"/></Relationships>
</file>

<file path=customXml/_rels/item818.xml.rels><?xml version="1.0" encoding="UTF-8" standalone="yes"?>
<Relationships xmlns="http://schemas.openxmlformats.org/package/2006/relationships"><Relationship Id="rId1" Type="http://schemas.openxmlformats.org/officeDocument/2006/relationships/customXmlProps" Target="itemProps818.xml"/></Relationships>
</file>

<file path=customXml/_rels/item819.xml.rels><?xml version="1.0" encoding="UTF-8" standalone="yes"?>
<Relationships xmlns="http://schemas.openxmlformats.org/package/2006/relationships"><Relationship Id="rId1" Type="http://schemas.openxmlformats.org/officeDocument/2006/relationships/customXmlProps" Target="itemProps819.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20.xml.rels><?xml version="1.0" encoding="UTF-8" standalone="yes"?>
<Relationships xmlns="http://schemas.openxmlformats.org/package/2006/relationships"><Relationship Id="rId1" Type="http://schemas.openxmlformats.org/officeDocument/2006/relationships/customXmlProps" Target="itemProps820.xml"/></Relationships>
</file>

<file path=customXml/_rels/item821.xml.rels><?xml version="1.0" encoding="UTF-8" standalone="yes"?>
<Relationships xmlns="http://schemas.openxmlformats.org/package/2006/relationships"><Relationship Id="rId1" Type="http://schemas.openxmlformats.org/officeDocument/2006/relationships/customXmlProps" Target="itemProps821.xml"/></Relationships>
</file>

<file path=customXml/_rels/item822.xml.rels><?xml version="1.0" encoding="UTF-8" standalone="yes"?>
<Relationships xmlns="http://schemas.openxmlformats.org/package/2006/relationships"><Relationship Id="rId1" Type="http://schemas.openxmlformats.org/officeDocument/2006/relationships/customXmlProps" Target="itemProps822.xml"/></Relationships>
</file>

<file path=customXml/_rels/item823.xml.rels><?xml version="1.0" encoding="UTF-8" standalone="yes"?>
<Relationships xmlns="http://schemas.openxmlformats.org/package/2006/relationships"><Relationship Id="rId1" Type="http://schemas.openxmlformats.org/officeDocument/2006/relationships/customXmlProps" Target="itemProps823.xml"/></Relationships>
</file>

<file path=customXml/_rels/item824.xml.rels><?xml version="1.0" encoding="UTF-8" standalone="yes"?>
<Relationships xmlns="http://schemas.openxmlformats.org/package/2006/relationships"><Relationship Id="rId1" Type="http://schemas.openxmlformats.org/officeDocument/2006/relationships/customXmlProps" Target="itemProps824.xml"/></Relationships>
</file>

<file path=customXml/_rels/item825.xml.rels><?xml version="1.0" encoding="UTF-8" standalone="yes"?>
<Relationships xmlns="http://schemas.openxmlformats.org/package/2006/relationships"><Relationship Id="rId1" Type="http://schemas.openxmlformats.org/officeDocument/2006/relationships/customXmlProps" Target="itemProps825.xml"/></Relationships>
</file>

<file path=customXml/_rels/item826.xml.rels><?xml version="1.0" encoding="UTF-8" standalone="yes"?>
<Relationships xmlns="http://schemas.openxmlformats.org/package/2006/relationships"><Relationship Id="rId1" Type="http://schemas.openxmlformats.org/officeDocument/2006/relationships/customXmlProps" Target="itemProps826.xml"/></Relationships>
</file>

<file path=customXml/_rels/item827.xml.rels><?xml version="1.0" encoding="UTF-8" standalone="yes"?>
<Relationships xmlns="http://schemas.openxmlformats.org/package/2006/relationships"><Relationship Id="rId1" Type="http://schemas.openxmlformats.org/officeDocument/2006/relationships/customXmlProps" Target="itemProps827.xml"/></Relationships>
</file>

<file path=customXml/_rels/item828.xml.rels><?xml version="1.0" encoding="UTF-8" standalone="yes"?>
<Relationships xmlns="http://schemas.openxmlformats.org/package/2006/relationships"><Relationship Id="rId1" Type="http://schemas.openxmlformats.org/officeDocument/2006/relationships/customXmlProps" Target="itemProps828.xml"/></Relationships>
</file>

<file path=customXml/_rels/item829.xml.rels><?xml version="1.0" encoding="UTF-8" standalone="yes"?>
<Relationships xmlns="http://schemas.openxmlformats.org/package/2006/relationships"><Relationship Id="rId1" Type="http://schemas.openxmlformats.org/officeDocument/2006/relationships/customXmlProps" Target="itemProps829.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30.xml.rels><?xml version="1.0" encoding="UTF-8" standalone="yes"?>
<Relationships xmlns="http://schemas.openxmlformats.org/package/2006/relationships"><Relationship Id="rId1" Type="http://schemas.openxmlformats.org/officeDocument/2006/relationships/customXmlProps" Target="itemProps830.xml"/></Relationships>
</file>

<file path=customXml/_rels/item831.xml.rels><?xml version="1.0" encoding="UTF-8" standalone="yes"?>
<Relationships xmlns="http://schemas.openxmlformats.org/package/2006/relationships"><Relationship Id="rId1" Type="http://schemas.openxmlformats.org/officeDocument/2006/relationships/customXmlProps" Target="itemProps831.xml"/></Relationships>
</file>

<file path=customXml/_rels/item832.xml.rels><?xml version="1.0" encoding="UTF-8" standalone="yes"?>
<Relationships xmlns="http://schemas.openxmlformats.org/package/2006/relationships"><Relationship Id="rId1" Type="http://schemas.openxmlformats.org/officeDocument/2006/relationships/customXmlProps" Target="itemProps832.xml"/></Relationships>
</file>

<file path=customXml/_rels/item833.xml.rels><?xml version="1.0" encoding="UTF-8" standalone="yes"?>
<Relationships xmlns="http://schemas.openxmlformats.org/package/2006/relationships"><Relationship Id="rId1" Type="http://schemas.openxmlformats.org/officeDocument/2006/relationships/customXmlProps" Target="itemProps833.xml"/></Relationships>
</file>

<file path=customXml/_rels/item834.xml.rels><?xml version="1.0" encoding="UTF-8" standalone="yes"?>
<Relationships xmlns="http://schemas.openxmlformats.org/package/2006/relationships"><Relationship Id="rId1" Type="http://schemas.openxmlformats.org/officeDocument/2006/relationships/customXmlProps" Target="itemProps834.xml"/></Relationships>
</file>

<file path=customXml/_rels/item835.xml.rels><?xml version="1.0" encoding="UTF-8" standalone="yes"?>
<Relationships xmlns="http://schemas.openxmlformats.org/package/2006/relationships"><Relationship Id="rId1" Type="http://schemas.openxmlformats.org/officeDocument/2006/relationships/customXmlProps" Target="itemProps835.xml"/></Relationships>
</file>

<file path=customXml/_rels/item836.xml.rels><?xml version="1.0" encoding="UTF-8" standalone="yes"?>
<Relationships xmlns="http://schemas.openxmlformats.org/package/2006/relationships"><Relationship Id="rId1" Type="http://schemas.openxmlformats.org/officeDocument/2006/relationships/customXmlProps" Target="itemProps836.xml"/></Relationships>
</file>

<file path=customXml/_rels/item837.xml.rels><?xml version="1.0" encoding="UTF-8" standalone="yes"?>
<Relationships xmlns="http://schemas.openxmlformats.org/package/2006/relationships"><Relationship Id="rId1" Type="http://schemas.openxmlformats.org/officeDocument/2006/relationships/customXmlProps" Target="itemProps837.xml"/></Relationships>
</file>

<file path=customXml/_rels/item838.xml.rels><?xml version="1.0" encoding="UTF-8" standalone="yes"?>
<Relationships xmlns="http://schemas.openxmlformats.org/package/2006/relationships"><Relationship Id="rId1" Type="http://schemas.openxmlformats.org/officeDocument/2006/relationships/customXmlProps" Target="itemProps838.xml"/></Relationships>
</file>

<file path=customXml/_rels/item839.xml.rels><?xml version="1.0" encoding="UTF-8" standalone="yes"?>
<Relationships xmlns="http://schemas.openxmlformats.org/package/2006/relationships"><Relationship Id="rId1" Type="http://schemas.openxmlformats.org/officeDocument/2006/relationships/customXmlProps" Target="itemProps839.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40.xml.rels><?xml version="1.0" encoding="UTF-8" standalone="yes"?>
<Relationships xmlns="http://schemas.openxmlformats.org/package/2006/relationships"><Relationship Id="rId1" Type="http://schemas.openxmlformats.org/officeDocument/2006/relationships/customXmlProps" Target="itemProps840.xml"/></Relationships>
</file>

<file path=customXml/_rels/item841.xml.rels><?xml version="1.0" encoding="UTF-8" standalone="yes"?>
<Relationships xmlns="http://schemas.openxmlformats.org/package/2006/relationships"><Relationship Id="rId1" Type="http://schemas.openxmlformats.org/officeDocument/2006/relationships/customXmlProps" Target="itemProps841.xml"/></Relationships>
</file>

<file path=customXml/_rels/item842.xml.rels><?xml version="1.0" encoding="UTF-8" standalone="yes"?>
<Relationships xmlns="http://schemas.openxmlformats.org/package/2006/relationships"><Relationship Id="rId1" Type="http://schemas.openxmlformats.org/officeDocument/2006/relationships/customXmlProps" Target="itemProps842.xml"/></Relationships>
</file>

<file path=customXml/_rels/item843.xml.rels><?xml version="1.0" encoding="UTF-8" standalone="yes"?>
<Relationships xmlns="http://schemas.openxmlformats.org/package/2006/relationships"><Relationship Id="rId1" Type="http://schemas.openxmlformats.org/officeDocument/2006/relationships/customXmlProps" Target="itemProps843.xml"/></Relationships>
</file>

<file path=customXml/_rels/item844.xml.rels><?xml version="1.0" encoding="UTF-8" standalone="yes"?>
<Relationships xmlns="http://schemas.openxmlformats.org/package/2006/relationships"><Relationship Id="rId1" Type="http://schemas.openxmlformats.org/officeDocument/2006/relationships/customXmlProps" Target="itemProps844.xml"/></Relationships>
</file>

<file path=customXml/_rels/item845.xml.rels><?xml version="1.0" encoding="UTF-8" standalone="yes"?>
<Relationships xmlns="http://schemas.openxmlformats.org/package/2006/relationships"><Relationship Id="rId1" Type="http://schemas.openxmlformats.org/officeDocument/2006/relationships/customXmlProps" Target="itemProps845.xml"/></Relationships>
</file>

<file path=customXml/_rels/item846.xml.rels><?xml version="1.0" encoding="UTF-8" standalone="yes"?>
<Relationships xmlns="http://schemas.openxmlformats.org/package/2006/relationships"><Relationship Id="rId1" Type="http://schemas.openxmlformats.org/officeDocument/2006/relationships/customXmlProps" Target="itemProps846.xml"/></Relationships>
</file>

<file path=customXml/_rels/item847.xml.rels><?xml version="1.0" encoding="UTF-8" standalone="yes"?>
<Relationships xmlns="http://schemas.openxmlformats.org/package/2006/relationships"><Relationship Id="rId1" Type="http://schemas.openxmlformats.org/officeDocument/2006/relationships/customXmlProps" Target="itemProps847.xml"/></Relationships>
</file>

<file path=customXml/_rels/item848.xml.rels><?xml version="1.0" encoding="UTF-8" standalone="yes"?>
<Relationships xmlns="http://schemas.openxmlformats.org/package/2006/relationships"><Relationship Id="rId1" Type="http://schemas.openxmlformats.org/officeDocument/2006/relationships/customXmlProps" Target="itemProps848.xml"/></Relationships>
</file>

<file path=customXml/_rels/item849.xml.rels><?xml version="1.0" encoding="UTF-8" standalone="yes"?>
<Relationships xmlns="http://schemas.openxmlformats.org/package/2006/relationships"><Relationship Id="rId1" Type="http://schemas.openxmlformats.org/officeDocument/2006/relationships/customXmlProps" Target="itemProps849.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50.xml.rels><?xml version="1.0" encoding="UTF-8" standalone="yes"?>
<Relationships xmlns="http://schemas.openxmlformats.org/package/2006/relationships"><Relationship Id="rId1" Type="http://schemas.openxmlformats.org/officeDocument/2006/relationships/customXmlProps" Target="itemProps850.xml"/></Relationships>
</file>

<file path=customXml/_rels/item851.xml.rels><?xml version="1.0" encoding="UTF-8" standalone="yes"?>
<Relationships xmlns="http://schemas.openxmlformats.org/package/2006/relationships"><Relationship Id="rId1" Type="http://schemas.openxmlformats.org/officeDocument/2006/relationships/customXmlProps" Target="itemProps851.xml"/></Relationships>
</file>

<file path=customXml/_rels/item852.xml.rels><?xml version="1.0" encoding="UTF-8" standalone="yes"?>
<Relationships xmlns="http://schemas.openxmlformats.org/package/2006/relationships"><Relationship Id="rId1" Type="http://schemas.openxmlformats.org/officeDocument/2006/relationships/customXmlProps" Target="itemProps852.xml"/></Relationships>
</file>

<file path=customXml/_rels/item853.xml.rels><?xml version="1.0" encoding="UTF-8" standalone="yes"?>
<Relationships xmlns="http://schemas.openxmlformats.org/package/2006/relationships"><Relationship Id="rId1" Type="http://schemas.openxmlformats.org/officeDocument/2006/relationships/customXmlProps" Target="itemProps853.xml"/></Relationships>
</file>

<file path=customXml/_rels/item854.xml.rels><?xml version="1.0" encoding="UTF-8" standalone="yes"?>
<Relationships xmlns="http://schemas.openxmlformats.org/package/2006/relationships"><Relationship Id="rId1" Type="http://schemas.openxmlformats.org/officeDocument/2006/relationships/customXmlProps" Target="itemProps854.xml"/></Relationships>
</file>

<file path=customXml/_rels/item855.xml.rels><?xml version="1.0" encoding="UTF-8" standalone="yes"?>
<Relationships xmlns="http://schemas.openxmlformats.org/package/2006/relationships"><Relationship Id="rId1" Type="http://schemas.openxmlformats.org/officeDocument/2006/relationships/customXmlProps" Target="itemProps855.xml"/></Relationships>
</file>

<file path=customXml/_rels/item856.xml.rels><?xml version="1.0" encoding="UTF-8" standalone="yes"?>
<Relationships xmlns="http://schemas.openxmlformats.org/package/2006/relationships"><Relationship Id="rId1" Type="http://schemas.openxmlformats.org/officeDocument/2006/relationships/customXmlProps" Target="itemProps856.xml"/></Relationships>
</file>

<file path=customXml/_rels/item857.xml.rels><?xml version="1.0" encoding="UTF-8" standalone="yes"?>
<Relationships xmlns="http://schemas.openxmlformats.org/package/2006/relationships"><Relationship Id="rId1" Type="http://schemas.openxmlformats.org/officeDocument/2006/relationships/customXmlProps" Target="itemProps857.xml"/></Relationships>
</file>

<file path=customXml/_rels/item858.xml.rels><?xml version="1.0" encoding="UTF-8" standalone="yes"?>
<Relationships xmlns="http://schemas.openxmlformats.org/package/2006/relationships"><Relationship Id="rId1" Type="http://schemas.openxmlformats.org/officeDocument/2006/relationships/customXmlProps" Target="itemProps858.xml"/></Relationships>
</file>

<file path=customXml/_rels/item859.xml.rels><?xml version="1.0" encoding="UTF-8" standalone="yes"?>
<Relationships xmlns="http://schemas.openxmlformats.org/package/2006/relationships"><Relationship Id="rId1" Type="http://schemas.openxmlformats.org/officeDocument/2006/relationships/customXmlProps" Target="itemProps859.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60.xml.rels><?xml version="1.0" encoding="UTF-8" standalone="yes"?>
<Relationships xmlns="http://schemas.openxmlformats.org/package/2006/relationships"><Relationship Id="rId1" Type="http://schemas.openxmlformats.org/officeDocument/2006/relationships/customXmlProps" Target="itemProps860.xml"/></Relationships>
</file>

<file path=customXml/_rels/item861.xml.rels><?xml version="1.0" encoding="UTF-8" standalone="yes"?>
<Relationships xmlns="http://schemas.openxmlformats.org/package/2006/relationships"><Relationship Id="rId1" Type="http://schemas.openxmlformats.org/officeDocument/2006/relationships/customXmlProps" Target="itemProps861.xml"/></Relationships>
</file>

<file path=customXml/_rels/item862.xml.rels><?xml version="1.0" encoding="UTF-8" standalone="yes"?>
<Relationships xmlns="http://schemas.openxmlformats.org/package/2006/relationships"><Relationship Id="rId1" Type="http://schemas.openxmlformats.org/officeDocument/2006/relationships/customXmlProps" Target="itemProps862.xml"/></Relationships>
</file>

<file path=customXml/_rels/item863.xml.rels><?xml version="1.0" encoding="UTF-8" standalone="yes"?>
<Relationships xmlns="http://schemas.openxmlformats.org/package/2006/relationships"><Relationship Id="rId1" Type="http://schemas.openxmlformats.org/officeDocument/2006/relationships/customXmlProps" Target="itemProps863.xml"/></Relationships>
</file>

<file path=customXml/_rels/item864.xml.rels><?xml version="1.0" encoding="UTF-8" standalone="yes"?>
<Relationships xmlns="http://schemas.openxmlformats.org/package/2006/relationships"><Relationship Id="rId1" Type="http://schemas.openxmlformats.org/officeDocument/2006/relationships/customXmlProps" Target="itemProps864.xml"/></Relationships>
</file>

<file path=customXml/_rels/item865.xml.rels><?xml version="1.0" encoding="UTF-8" standalone="yes"?>
<Relationships xmlns="http://schemas.openxmlformats.org/package/2006/relationships"><Relationship Id="rId1" Type="http://schemas.openxmlformats.org/officeDocument/2006/relationships/customXmlProps" Target="itemProps865.xml"/></Relationships>
</file>

<file path=customXml/_rels/item866.xml.rels><?xml version="1.0" encoding="UTF-8" standalone="yes"?>
<Relationships xmlns="http://schemas.openxmlformats.org/package/2006/relationships"><Relationship Id="rId1" Type="http://schemas.openxmlformats.org/officeDocument/2006/relationships/customXmlProps" Target="itemProps866.xml"/></Relationships>
</file>

<file path=customXml/_rels/item867.xml.rels><?xml version="1.0" encoding="UTF-8" standalone="yes"?>
<Relationships xmlns="http://schemas.openxmlformats.org/package/2006/relationships"><Relationship Id="rId1" Type="http://schemas.openxmlformats.org/officeDocument/2006/relationships/customXmlProps" Target="itemProps867.xml"/></Relationships>
</file>

<file path=customXml/_rels/item868.xml.rels><?xml version="1.0" encoding="UTF-8" standalone="yes"?>
<Relationships xmlns="http://schemas.openxmlformats.org/package/2006/relationships"><Relationship Id="rId1" Type="http://schemas.openxmlformats.org/officeDocument/2006/relationships/customXmlProps" Target="itemProps868.xml"/></Relationships>
</file>

<file path=customXml/_rels/item869.xml.rels><?xml version="1.0" encoding="UTF-8" standalone="yes"?>
<Relationships xmlns="http://schemas.openxmlformats.org/package/2006/relationships"><Relationship Id="rId1" Type="http://schemas.openxmlformats.org/officeDocument/2006/relationships/customXmlProps" Target="itemProps869.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70.xml.rels><?xml version="1.0" encoding="UTF-8" standalone="yes"?>
<Relationships xmlns="http://schemas.openxmlformats.org/package/2006/relationships"><Relationship Id="rId1" Type="http://schemas.openxmlformats.org/officeDocument/2006/relationships/customXmlProps" Target="itemProps870.xml"/></Relationships>
</file>

<file path=customXml/_rels/item871.xml.rels><?xml version="1.0" encoding="UTF-8" standalone="yes"?>
<Relationships xmlns="http://schemas.openxmlformats.org/package/2006/relationships"><Relationship Id="rId1" Type="http://schemas.openxmlformats.org/officeDocument/2006/relationships/customXmlProps" Target="itemProps871.xml"/></Relationships>
</file>

<file path=customXml/_rels/item872.xml.rels><?xml version="1.0" encoding="UTF-8" standalone="yes"?>
<Relationships xmlns="http://schemas.openxmlformats.org/package/2006/relationships"><Relationship Id="rId1" Type="http://schemas.openxmlformats.org/officeDocument/2006/relationships/customXmlProps" Target="itemProps872.xml"/></Relationships>
</file>

<file path=customXml/_rels/item873.xml.rels><?xml version="1.0" encoding="UTF-8" standalone="yes"?>
<Relationships xmlns="http://schemas.openxmlformats.org/package/2006/relationships"><Relationship Id="rId1" Type="http://schemas.openxmlformats.org/officeDocument/2006/relationships/customXmlProps" Target="itemProps873.xml"/></Relationships>
</file>

<file path=customXml/_rels/item874.xml.rels><?xml version="1.0" encoding="UTF-8" standalone="yes"?>
<Relationships xmlns="http://schemas.openxmlformats.org/package/2006/relationships"><Relationship Id="rId1" Type="http://schemas.openxmlformats.org/officeDocument/2006/relationships/customXmlProps" Target="itemProps874.xml"/></Relationships>
</file>

<file path=customXml/_rels/item875.xml.rels><?xml version="1.0" encoding="UTF-8" standalone="yes"?>
<Relationships xmlns="http://schemas.openxmlformats.org/package/2006/relationships"><Relationship Id="rId1" Type="http://schemas.openxmlformats.org/officeDocument/2006/relationships/customXmlProps" Target="itemProps875.xml"/></Relationships>
</file>

<file path=customXml/_rels/item876.xml.rels><?xml version="1.0" encoding="UTF-8" standalone="yes"?>
<Relationships xmlns="http://schemas.openxmlformats.org/package/2006/relationships"><Relationship Id="rId1" Type="http://schemas.openxmlformats.org/officeDocument/2006/relationships/customXmlProps" Target="itemProps876.xml"/></Relationships>
</file>

<file path=customXml/_rels/item877.xml.rels><?xml version="1.0" encoding="UTF-8" standalone="yes"?>
<Relationships xmlns="http://schemas.openxmlformats.org/package/2006/relationships"><Relationship Id="rId1" Type="http://schemas.openxmlformats.org/officeDocument/2006/relationships/customXmlProps" Target="itemProps877.xml"/></Relationships>
</file>

<file path=customXml/_rels/item878.xml.rels><?xml version="1.0" encoding="UTF-8" standalone="yes"?>
<Relationships xmlns="http://schemas.openxmlformats.org/package/2006/relationships"><Relationship Id="rId1" Type="http://schemas.openxmlformats.org/officeDocument/2006/relationships/customXmlProps" Target="itemProps878.xml"/></Relationships>
</file>

<file path=customXml/_rels/item879.xml.rels><?xml version="1.0" encoding="UTF-8" standalone="yes"?>
<Relationships xmlns="http://schemas.openxmlformats.org/package/2006/relationships"><Relationship Id="rId1" Type="http://schemas.openxmlformats.org/officeDocument/2006/relationships/customXmlProps" Target="itemProps879.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80.xml.rels><?xml version="1.0" encoding="UTF-8" standalone="yes"?>
<Relationships xmlns="http://schemas.openxmlformats.org/package/2006/relationships"><Relationship Id="rId1" Type="http://schemas.openxmlformats.org/officeDocument/2006/relationships/customXmlProps" Target="itemProps880.xml"/></Relationships>
</file>

<file path=customXml/_rels/item881.xml.rels><?xml version="1.0" encoding="UTF-8" standalone="yes"?>
<Relationships xmlns="http://schemas.openxmlformats.org/package/2006/relationships"><Relationship Id="rId1" Type="http://schemas.openxmlformats.org/officeDocument/2006/relationships/customXmlProps" Target="itemProps881.xml"/></Relationships>
</file>

<file path=customXml/_rels/item882.xml.rels><?xml version="1.0" encoding="UTF-8" standalone="yes"?>
<Relationships xmlns="http://schemas.openxmlformats.org/package/2006/relationships"><Relationship Id="rId1" Type="http://schemas.openxmlformats.org/officeDocument/2006/relationships/customXmlProps" Target="itemProps882.xml"/></Relationships>
</file>

<file path=customXml/_rels/item883.xml.rels><?xml version="1.0" encoding="UTF-8" standalone="yes"?>
<Relationships xmlns="http://schemas.openxmlformats.org/package/2006/relationships"><Relationship Id="rId1" Type="http://schemas.openxmlformats.org/officeDocument/2006/relationships/customXmlProps" Target="itemProps883.xml"/></Relationships>
</file>

<file path=customXml/_rels/item884.xml.rels><?xml version="1.0" encoding="UTF-8" standalone="yes"?>
<Relationships xmlns="http://schemas.openxmlformats.org/package/2006/relationships"><Relationship Id="rId1" Type="http://schemas.openxmlformats.org/officeDocument/2006/relationships/customXmlProps" Target="itemProps884.xml"/></Relationships>
</file>

<file path=customXml/_rels/item885.xml.rels><?xml version="1.0" encoding="UTF-8" standalone="yes"?>
<Relationships xmlns="http://schemas.openxmlformats.org/package/2006/relationships"><Relationship Id="rId1" Type="http://schemas.openxmlformats.org/officeDocument/2006/relationships/customXmlProps" Target="itemProps885.xml"/></Relationships>
</file>

<file path=customXml/_rels/item886.xml.rels><?xml version="1.0" encoding="UTF-8" standalone="yes"?>
<Relationships xmlns="http://schemas.openxmlformats.org/package/2006/relationships"><Relationship Id="rId1" Type="http://schemas.openxmlformats.org/officeDocument/2006/relationships/customXmlProps" Target="itemProps886.xml"/></Relationships>
</file>

<file path=customXml/_rels/item887.xml.rels><?xml version="1.0" encoding="UTF-8" standalone="yes"?>
<Relationships xmlns="http://schemas.openxmlformats.org/package/2006/relationships"><Relationship Id="rId1" Type="http://schemas.openxmlformats.org/officeDocument/2006/relationships/customXmlProps" Target="itemProps887.xml"/></Relationships>
</file>

<file path=customXml/_rels/item888.xml.rels><?xml version="1.0" encoding="UTF-8" standalone="yes"?>
<Relationships xmlns="http://schemas.openxmlformats.org/package/2006/relationships"><Relationship Id="rId1" Type="http://schemas.openxmlformats.org/officeDocument/2006/relationships/customXmlProps" Target="itemProps888.xml"/></Relationships>
</file>

<file path=customXml/_rels/item889.xml.rels><?xml version="1.0" encoding="UTF-8" standalone="yes"?>
<Relationships xmlns="http://schemas.openxmlformats.org/package/2006/relationships"><Relationship Id="rId1" Type="http://schemas.openxmlformats.org/officeDocument/2006/relationships/customXmlProps" Target="itemProps889.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890.xml.rels><?xml version="1.0" encoding="UTF-8" standalone="yes"?>
<Relationships xmlns="http://schemas.openxmlformats.org/package/2006/relationships"><Relationship Id="rId1" Type="http://schemas.openxmlformats.org/officeDocument/2006/relationships/customXmlProps" Target="itemProps890.xml"/></Relationships>
</file>

<file path=customXml/_rels/item891.xml.rels><?xml version="1.0" encoding="UTF-8" standalone="yes"?>
<Relationships xmlns="http://schemas.openxmlformats.org/package/2006/relationships"><Relationship Id="rId1" Type="http://schemas.openxmlformats.org/officeDocument/2006/relationships/customXmlProps" Target="itemProps891.xml"/></Relationships>
</file>

<file path=customXml/_rels/item892.xml.rels><?xml version="1.0" encoding="UTF-8" standalone="yes"?>
<Relationships xmlns="http://schemas.openxmlformats.org/package/2006/relationships"><Relationship Id="rId1" Type="http://schemas.openxmlformats.org/officeDocument/2006/relationships/customXmlProps" Target="itemProps892.xml"/></Relationships>
</file>

<file path=customXml/_rels/item893.xml.rels><?xml version="1.0" encoding="UTF-8" standalone="yes"?>
<Relationships xmlns="http://schemas.openxmlformats.org/package/2006/relationships"><Relationship Id="rId1" Type="http://schemas.openxmlformats.org/officeDocument/2006/relationships/customXmlProps" Target="itemProps893.xml"/></Relationships>
</file>

<file path=customXml/_rels/item894.xml.rels><?xml version="1.0" encoding="UTF-8" standalone="yes"?>
<Relationships xmlns="http://schemas.openxmlformats.org/package/2006/relationships"><Relationship Id="rId1" Type="http://schemas.openxmlformats.org/officeDocument/2006/relationships/customXmlProps" Target="itemProps894.xml"/></Relationships>
</file>

<file path=customXml/_rels/item895.xml.rels><?xml version="1.0" encoding="UTF-8" standalone="yes"?>
<Relationships xmlns="http://schemas.openxmlformats.org/package/2006/relationships"><Relationship Id="rId1" Type="http://schemas.openxmlformats.org/officeDocument/2006/relationships/customXmlProps" Target="itemProps895.xml"/></Relationships>
</file>

<file path=customXml/_rels/item896.xml.rels><?xml version="1.0" encoding="UTF-8" standalone="yes"?>
<Relationships xmlns="http://schemas.openxmlformats.org/package/2006/relationships"><Relationship Id="rId1" Type="http://schemas.openxmlformats.org/officeDocument/2006/relationships/customXmlProps" Target="itemProps896.xml"/></Relationships>
</file>

<file path=customXml/_rels/item897.xml.rels><?xml version="1.0" encoding="UTF-8" standalone="yes"?>
<Relationships xmlns="http://schemas.openxmlformats.org/package/2006/relationships"><Relationship Id="rId1" Type="http://schemas.openxmlformats.org/officeDocument/2006/relationships/customXmlProps" Target="itemProps897.xml"/></Relationships>
</file>

<file path=customXml/_rels/item898.xml.rels><?xml version="1.0" encoding="UTF-8" standalone="yes"?>
<Relationships xmlns="http://schemas.openxmlformats.org/package/2006/relationships"><Relationship Id="rId1" Type="http://schemas.openxmlformats.org/officeDocument/2006/relationships/customXmlProps" Target="itemProps898.xml"/></Relationships>
</file>

<file path=customXml/_rels/item899.xml.rels><?xml version="1.0" encoding="UTF-8" standalone="yes"?>
<Relationships xmlns="http://schemas.openxmlformats.org/package/2006/relationships"><Relationship Id="rId1" Type="http://schemas.openxmlformats.org/officeDocument/2006/relationships/customXmlProps" Target="itemProps89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00.xml.rels><?xml version="1.0" encoding="UTF-8" standalone="yes"?>
<Relationships xmlns="http://schemas.openxmlformats.org/package/2006/relationships"><Relationship Id="rId1" Type="http://schemas.openxmlformats.org/officeDocument/2006/relationships/customXmlProps" Target="itemProps900.xml"/></Relationships>
</file>

<file path=customXml/_rels/item901.xml.rels><?xml version="1.0" encoding="UTF-8" standalone="yes"?>
<Relationships xmlns="http://schemas.openxmlformats.org/package/2006/relationships"><Relationship Id="rId1" Type="http://schemas.openxmlformats.org/officeDocument/2006/relationships/customXmlProps" Target="itemProps901.xml"/></Relationships>
</file>

<file path=customXml/_rels/item902.xml.rels><?xml version="1.0" encoding="UTF-8" standalone="yes"?>
<Relationships xmlns="http://schemas.openxmlformats.org/package/2006/relationships"><Relationship Id="rId1" Type="http://schemas.openxmlformats.org/officeDocument/2006/relationships/customXmlProps" Target="itemProps902.xml"/></Relationships>
</file>

<file path=customXml/_rels/item903.xml.rels><?xml version="1.0" encoding="UTF-8" standalone="yes"?>
<Relationships xmlns="http://schemas.openxmlformats.org/package/2006/relationships"><Relationship Id="rId1" Type="http://schemas.openxmlformats.org/officeDocument/2006/relationships/customXmlProps" Target="itemProps903.xml"/></Relationships>
</file>

<file path=customXml/_rels/item904.xml.rels><?xml version="1.0" encoding="UTF-8" standalone="yes"?>
<Relationships xmlns="http://schemas.openxmlformats.org/package/2006/relationships"><Relationship Id="rId1" Type="http://schemas.openxmlformats.org/officeDocument/2006/relationships/customXmlProps" Target="itemProps904.xml"/></Relationships>
</file>

<file path=customXml/_rels/item905.xml.rels><?xml version="1.0" encoding="UTF-8" standalone="yes"?>
<Relationships xmlns="http://schemas.openxmlformats.org/package/2006/relationships"><Relationship Id="rId1" Type="http://schemas.openxmlformats.org/officeDocument/2006/relationships/customXmlProps" Target="itemProps905.xml"/></Relationships>
</file>

<file path=customXml/_rels/item906.xml.rels><?xml version="1.0" encoding="UTF-8" standalone="yes"?>
<Relationships xmlns="http://schemas.openxmlformats.org/package/2006/relationships"><Relationship Id="rId1" Type="http://schemas.openxmlformats.org/officeDocument/2006/relationships/customXmlProps" Target="itemProps906.xml"/></Relationships>
</file>

<file path=customXml/_rels/item907.xml.rels><?xml version="1.0" encoding="UTF-8" standalone="yes"?>
<Relationships xmlns="http://schemas.openxmlformats.org/package/2006/relationships"><Relationship Id="rId1" Type="http://schemas.openxmlformats.org/officeDocument/2006/relationships/customXmlProps" Target="itemProps907.xml"/></Relationships>
</file>

<file path=customXml/_rels/item908.xml.rels><?xml version="1.0" encoding="UTF-8" standalone="yes"?>
<Relationships xmlns="http://schemas.openxmlformats.org/package/2006/relationships"><Relationship Id="rId1" Type="http://schemas.openxmlformats.org/officeDocument/2006/relationships/customXmlProps" Target="itemProps908.xml"/></Relationships>
</file>

<file path=customXml/_rels/item909.xml.rels><?xml version="1.0" encoding="UTF-8" standalone="yes"?>
<Relationships xmlns="http://schemas.openxmlformats.org/package/2006/relationships"><Relationship Id="rId1" Type="http://schemas.openxmlformats.org/officeDocument/2006/relationships/customXmlProps" Target="itemProps909.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10.xml.rels><?xml version="1.0" encoding="UTF-8" standalone="yes"?>
<Relationships xmlns="http://schemas.openxmlformats.org/package/2006/relationships"><Relationship Id="rId1" Type="http://schemas.openxmlformats.org/officeDocument/2006/relationships/customXmlProps" Target="itemProps910.xml"/></Relationships>
</file>

<file path=customXml/_rels/item911.xml.rels><?xml version="1.0" encoding="UTF-8" standalone="yes"?>
<Relationships xmlns="http://schemas.openxmlformats.org/package/2006/relationships"><Relationship Id="rId1" Type="http://schemas.openxmlformats.org/officeDocument/2006/relationships/customXmlProps" Target="itemProps911.xml"/></Relationships>
</file>

<file path=customXml/_rels/item912.xml.rels><?xml version="1.0" encoding="UTF-8" standalone="yes"?>
<Relationships xmlns="http://schemas.openxmlformats.org/package/2006/relationships"><Relationship Id="rId1" Type="http://schemas.openxmlformats.org/officeDocument/2006/relationships/customXmlProps" Target="itemProps912.xml"/></Relationships>
</file>

<file path=customXml/_rels/item913.xml.rels><?xml version="1.0" encoding="UTF-8" standalone="yes"?>
<Relationships xmlns="http://schemas.openxmlformats.org/package/2006/relationships"><Relationship Id="rId1" Type="http://schemas.openxmlformats.org/officeDocument/2006/relationships/customXmlProps" Target="itemProps913.xml"/></Relationships>
</file>

<file path=customXml/_rels/item914.xml.rels><?xml version="1.0" encoding="UTF-8" standalone="yes"?>
<Relationships xmlns="http://schemas.openxmlformats.org/package/2006/relationships"><Relationship Id="rId1" Type="http://schemas.openxmlformats.org/officeDocument/2006/relationships/customXmlProps" Target="itemProps914.xml"/></Relationships>
</file>

<file path=customXml/_rels/item915.xml.rels><?xml version="1.0" encoding="UTF-8" standalone="yes"?>
<Relationships xmlns="http://schemas.openxmlformats.org/package/2006/relationships"><Relationship Id="rId1" Type="http://schemas.openxmlformats.org/officeDocument/2006/relationships/customXmlProps" Target="itemProps915.xml"/></Relationships>
</file>

<file path=customXml/_rels/item916.xml.rels><?xml version="1.0" encoding="UTF-8" standalone="yes"?>
<Relationships xmlns="http://schemas.openxmlformats.org/package/2006/relationships"><Relationship Id="rId1" Type="http://schemas.openxmlformats.org/officeDocument/2006/relationships/customXmlProps" Target="itemProps916.xml"/></Relationships>
</file>

<file path=customXml/_rels/item917.xml.rels><?xml version="1.0" encoding="UTF-8" standalone="yes"?>
<Relationships xmlns="http://schemas.openxmlformats.org/package/2006/relationships"><Relationship Id="rId1" Type="http://schemas.openxmlformats.org/officeDocument/2006/relationships/customXmlProps" Target="itemProps917.xml"/></Relationships>
</file>

<file path=customXml/_rels/item918.xml.rels><?xml version="1.0" encoding="UTF-8" standalone="yes"?>
<Relationships xmlns="http://schemas.openxmlformats.org/package/2006/relationships"><Relationship Id="rId1" Type="http://schemas.openxmlformats.org/officeDocument/2006/relationships/customXmlProps" Target="itemProps918.xml"/></Relationships>
</file>

<file path=customXml/_rels/item919.xml.rels><?xml version="1.0" encoding="UTF-8" standalone="yes"?>
<Relationships xmlns="http://schemas.openxmlformats.org/package/2006/relationships"><Relationship Id="rId1" Type="http://schemas.openxmlformats.org/officeDocument/2006/relationships/customXmlProps" Target="itemProps919.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20.xml.rels><?xml version="1.0" encoding="UTF-8" standalone="yes"?>
<Relationships xmlns="http://schemas.openxmlformats.org/package/2006/relationships"><Relationship Id="rId1" Type="http://schemas.openxmlformats.org/officeDocument/2006/relationships/customXmlProps" Target="itemProps920.xml"/></Relationships>
</file>

<file path=customXml/_rels/item921.xml.rels><?xml version="1.0" encoding="UTF-8" standalone="yes"?>
<Relationships xmlns="http://schemas.openxmlformats.org/package/2006/relationships"><Relationship Id="rId1" Type="http://schemas.openxmlformats.org/officeDocument/2006/relationships/customXmlProps" Target="itemProps921.xml"/></Relationships>
</file>

<file path=customXml/_rels/item922.xml.rels><?xml version="1.0" encoding="UTF-8" standalone="yes"?>
<Relationships xmlns="http://schemas.openxmlformats.org/package/2006/relationships"><Relationship Id="rId1" Type="http://schemas.openxmlformats.org/officeDocument/2006/relationships/customXmlProps" Target="itemProps922.xml"/></Relationships>
</file>

<file path=customXml/_rels/item923.xml.rels><?xml version="1.0" encoding="UTF-8" standalone="yes"?>
<Relationships xmlns="http://schemas.openxmlformats.org/package/2006/relationships"><Relationship Id="rId1" Type="http://schemas.openxmlformats.org/officeDocument/2006/relationships/customXmlProps" Target="itemProps923.xml"/></Relationships>
</file>

<file path=customXml/_rels/item924.xml.rels><?xml version="1.0" encoding="UTF-8" standalone="yes"?>
<Relationships xmlns="http://schemas.openxmlformats.org/package/2006/relationships"><Relationship Id="rId1" Type="http://schemas.openxmlformats.org/officeDocument/2006/relationships/customXmlProps" Target="itemProps924.xml"/></Relationships>
</file>

<file path=customXml/_rels/item925.xml.rels><?xml version="1.0" encoding="UTF-8" standalone="yes"?>
<Relationships xmlns="http://schemas.openxmlformats.org/package/2006/relationships"><Relationship Id="rId1" Type="http://schemas.openxmlformats.org/officeDocument/2006/relationships/customXmlProps" Target="itemProps925.xml"/></Relationships>
</file>

<file path=customXml/_rels/item926.xml.rels><?xml version="1.0" encoding="UTF-8" standalone="yes"?>
<Relationships xmlns="http://schemas.openxmlformats.org/package/2006/relationships"><Relationship Id="rId1" Type="http://schemas.openxmlformats.org/officeDocument/2006/relationships/customXmlProps" Target="itemProps926.xml"/></Relationships>
</file>

<file path=customXml/_rels/item927.xml.rels><?xml version="1.0" encoding="UTF-8" standalone="yes"?>
<Relationships xmlns="http://schemas.openxmlformats.org/package/2006/relationships"><Relationship Id="rId1" Type="http://schemas.openxmlformats.org/officeDocument/2006/relationships/customXmlProps" Target="itemProps927.xml"/></Relationships>
</file>

<file path=customXml/_rels/item928.xml.rels><?xml version="1.0" encoding="UTF-8" standalone="yes"?>
<Relationships xmlns="http://schemas.openxmlformats.org/package/2006/relationships"><Relationship Id="rId1" Type="http://schemas.openxmlformats.org/officeDocument/2006/relationships/customXmlProps" Target="itemProps928.xml"/></Relationships>
</file>

<file path=customXml/_rels/item929.xml.rels><?xml version="1.0" encoding="UTF-8" standalone="yes"?>
<Relationships xmlns="http://schemas.openxmlformats.org/package/2006/relationships"><Relationship Id="rId1" Type="http://schemas.openxmlformats.org/officeDocument/2006/relationships/customXmlProps" Target="itemProps929.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30.xml.rels><?xml version="1.0" encoding="UTF-8" standalone="yes"?>
<Relationships xmlns="http://schemas.openxmlformats.org/package/2006/relationships"><Relationship Id="rId1" Type="http://schemas.openxmlformats.org/officeDocument/2006/relationships/customXmlProps" Target="itemProps930.xml"/></Relationships>
</file>

<file path=customXml/_rels/item931.xml.rels><?xml version="1.0" encoding="UTF-8" standalone="yes"?>
<Relationships xmlns="http://schemas.openxmlformats.org/package/2006/relationships"><Relationship Id="rId1" Type="http://schemas.openxmlformats.org/officeDocument/2006/relationships/customXmlProps" Target="itemProps931.xml"/></Relationships>
</file>

<file path=customXml/_rels/item932.xml.rels><?xml version="1.0" encoding="UTF-8" standalone="yes"?>
<Relationships xmlns="http://schemas.openxmlformats.org/package/2006/relationships"><Relationship Id="rId1" Type="http://schemas.openxmlformats.org/officeDocument/2006/relationships/customXmlProps" Target="itemProps932.xml"/></Relationships>
</file>

<file path=customXml/_rels/item933.xml.rels><?xml version="1.0" encoding="UTF-8" standalone="yes"?>
<Relationships xmlns="http://schemas.openxmlformats.org/package/2006/relationships"><Relationship Id="rId1" Type="http://schemas.openxmlformats.org/officeDocument/2006/relationships/customXmlProps" Target="itemProps933.xml"/></Relationships>
</file>

<file path=customXml/_rels/item934.xml.rels><?xml version="1.0" encoding="UTF-8" standalone="yes"?>
<Relationships xmlns="http://schemas.openxmlformats.org/package/2006/relationships"><Relationship Id="rId1" Type="http://schemas.openxmlformats.org/officeDocument/2006/relationships/customXmlProps" Target="itemProps934.xml"/></Relationships>
</file>

<file path=customXml/_rels/item935.xml.rels><?xml version="1.0" encoding="UTF-8" standalone="yes"?>
<Relationships xmlns="http://schemas.openxmlformats.org/package/2006/relationships"><Relationship Id="rId1" Type="http://schemas.openxmlformats.org/officeDocument/2006/relationships/customXmlProps" Target="itemProps935.xml"/></Relationships>
</file>

<file path=customXml/_rels/item936.xml.rels><?xml version="1.0" encoding="UTF-8" standalone="yes"?>
<Relationships xmlns="http://schemas.openxmlformats.org/package/2006/relationships"><Relationship Id="rId1" Type="http://schemas.openxmlformats.org/officeDocument/2006/relationships/customXmlProps" Target="itemProps936.xml"/></Relationships>
</file>

<file path=customXml/_rels/item937.xml.rels><?xml version="1.0" encoding="UTF-8" standalone="yes"?>
<Relationships xmlns="http://schemas.openxmlformats.org/package/2006/relationships"><Relationship Id="rId1" Type="http://schemas.openxmlformats.org/officeDocument/2006/relationships/customXmlProps" Target="itemProps937.xml"/></Relationships>
</file>

<file path=customXml/_rels/item938.xml.rels><?xml version="1.0" encoding="UTF-8" standalone="yes"?>
<Relationships xmlns="http://schemas.openxmlformats.org/package/2006/relationships"><Relationship Id="rId1" Type="http://schemas.openxmlformats.org/officeDocument/2006/relationships/customXmlProps" Target="itemProps938.xml"/></Relationships>
</file>

<file path=customXml/_rels/item939.xml.rels><?xml version="1.0" encoding="UTF-8" standalone="yes"?>
<Relationships xmlns="http://schemas.openxmlformats.org/package/2006/relationships"><Relationship Id="rId1" Type="http://schemas.openxmlformats.org/officeDocument/2006/relationships/customXmlProps" Target="itemProps939.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40.xml.rels><?xml version="1.0" encoding="UTF-8" standalone="yes"?>
<Relationships xmlns="http://schemas.openxmlformats.org/package/2006/relationships"><Relationship Id="rId1" Type="http://schemas.openxmlformats.org/officeDocument/2006/relationships/customXmlProps" Target="itemProps940.xml"/></Relationships>
</file>

<file path=customXml/_rels/item941.xml.rels><?xml version="1.0" encoding="UTF-8" standalone="yes"?>
<Relationships xmlns="http://schemas.openxmlformats.org/package/2006/relationships"><Relationship Id="rId1" Type="http://schemas.openxmlformats.org/officeDocument/2006/relationships/customXmlProps" Target="itemProps941.xml"/></Relationships>
</file>

<file path=customXml/_rels/item942.xml.rels><?xml version="1.0" encoding="UTF-8" standalone="yes"?>
<Relationships xmlns="http://schemas.openxmlformats.org/package/2006/relationships"><Relationship Id="rId1" Type="http://schemas.openxmlformats.org/officeDocument/2006/relationships/customXmlProps" Target="itemProps942.xml"/></Relationships>
</file>

<file path=customXml/_rels/item943.xml.rels><?xml version="1.0" encoding="UTF-8" standalone="yes"?>
<Relationships xmlns="http://schemas.openxmlformats.org/package/2006/relationships"><Relationship Id="rId1" Type="http://schemas.openxmlformats.org/officeDocument/2006/relationships/customXmlProps" Target="itemProps943.xml"/></Relationships>
</file>

<file path=customXml/_rels/item944.xml.rels><?xml version="1.0" encoding="UTF-8" standalone="yes"?>
<Relationships xmlns="http://schemas.openxmlformats.org/package/2006/relationships"><Relationship Id="rId1" Type="http://schemas.openxmlformats.org/officeDocument/2006/relationships/customXmlProps" Target="itemProps944.xml"/></Relationships>
</file>

<file path=customXml/_rels/item945.xml.rels><?xml version="1.0" encoding="UTF-8" standalone="yes"?>
<Relationships xmlns="http://schemas.openxmlformats.org/package/2006/relationships"><Relationship Id="rId1" Type="http://schemas.openxmlformats.org/officeDocument/2006/relationships/customXmlProps" Target="itemProps945.xml"/></Relationships>
</file>

<file path=customXml/_rels/item946.xml.rels><?xml version="1.0" encoding="UTF-8" standalone="yes"?>
<Relationships xmlns="http://schemas.openxmlformats.org/package/2006/relationships"><Relationship Id="rId1" Type="http://schemas.openxmlformats.org/officeDocument/2006/relationships/customXmlProps" Target="itemProps946.xml"/></Relationships>
</file>

<file path=customXml/_rels/item947.xml.rels><?xml version="1.0" encoding="UTF-8" standalone="yes"?>
<Relationships xmlns="http://schemas.openxmlformats.org/package/2006/relationships"><Relationship Id="rId1" Type="http://schemas.openxmlformats.org/officeDocument/2006/relationships/customXmlProps" Target="itemProps947.xml"/></Relationships>
</file>

<file path=customXml/_rels/item948.xml.rels><?xml version="1.0" encoding="UTF-8" standalone="yes"?>
<Relationships xmlns="http://schemas.openxmlformats.org/package/2006/relationships"><Relationship Id="rId1" Type="http://schemas.openxmlformats.org/officeDocument/2006/relationships/customXmlProps" Target="itemProps948.xml"/></Relationships>
</file>

<file path=customXml/_rels/item949.xml.rels><?xml version="1.0" encoding="UTF-8" standalone="yes"?>
<Relationships xmlns="http://schemas.openxmlformats.org/package/2006/relationships"><Relationship Id="rId1" Type="http://schemas.openxmlformats.org/officeDocument/2006/relationships/customXmlProps" Target="itemProps949.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50.xml.rels><?xml version="1.0" encoding="UTF-8" standalone="yes"?>
<Relationships xmlns="http://schemas.openxmlformats.org/package/2006/relationships"><Relationship Id="rId1" Type="http://schemas.openxmlformats.org/officeDocument/2006/relationships/customXmlProps" Target="itemProps950.xml"/></Relationships>
</file>

<file path=customXml/_rels/item951.xml.rels><?xml version="1.0" encoding="UTF-8" standalone="yes"?>
<Relationships xmlns="http://schemas.openxmlformats.org/package/2006/relationships"><Relationship Id="rId1" Type="http://schemas.openxmlformats.org/officeDocument/2006/relationships/customXmlProps" Target="itemProps951.xml"/></Relationships>
</file>

<file path=customXml/_rels/item952.xml.rels><?xml version="1.0" encoding="UTF-8" standalone="yes"?>
<Relationships xmlns="http://schemas.openxmlformats.org/package/2006/relationships"><Relationship Id="rId1" Type="http://schemas.openxmlformats.org/officeDocument/2006/relationships/customXmlProps" Target="itemProps952.xml"/></Relationships>
</file>

<file path=customXml/_rels/item953.xml.rels><?xml version="1.0" encoding="UTF-8" standalone="yes"?>
<Relationships xmlns="http://schemas.openxmlformats.org/package/2006/relationships"><Relationship Id="rId1" Type="http://schemas.openxmlformats.org/officeDocument/2006/relationships/customXmlProps" Target="itemProps953.xml"/></Relationships>
</file>

<file path=customXml/_rels/item954.xml.rels><?xml version="1.0" encoding="UTF-8" standalone="yes"?>
<Relationships xmlns="http://schemas.openxmlformats.org/package/2006/relationships"><Relationship Id="rId1" Type="http://schemas.openxmlformats.org/officeDocument/2006/relationships/customXmlProps" Target="itemProps954.xml"/></Relationships>
</file>

<file path=customXml/_rels/item955.xml.rels><?xml version="1.0" encoding="UTF-8" standalone="yes"?>
<Relationships xmlns="http://schemas.openxmlformats.org/package/2006/relationships"><Relationship Id="rId1" Type="http://schemas.openxmlformats.org/officeDocument/2006/relationships/customXmlProps" Target="itemProps955.xml"/></Relationships>
</file>

<file path=customXml/_rels/item956.xml.rels><?xml version="1.0" encoding="UTF-8" standalone="yes"?>
<Relationships xmlns="http://schemas.openxmlformats.org/package/2006/relationships"><Relationship Id="rId1" Type="http://schemas.openxmlformats.org/officeDocument/2006/relationships/customXmlProps" Target="itemProps956.xml"/></Relationships>
</file>

<file path=customXml/_rels/item957.xml.rels><?xml version="1.0" encoding="UTF-8" standalone="yes"?>
<Relationships xmlns="http://schemas.openxmlformats.org/package/2006/relationships"><Relationship Id="rId1" Type="http://schemas.openxmlformats.org/officeDocument/2006/relationships/customXmlProps" Target="itemProps957.xml"/></Relationships>
</file>

<file path=customXml/_rels/item958.xml.rels><?xml version="1.0" encoding="UTF-8" standalone="yes"?>
<Relationships xmlns="http://schemas.openxmlformats.org/package/2006/relationships"><Relationship Id="rId1" Type="http://schemas.openxmlformats.org/officeDocument/2006/relationships/customXmlProps" Target="itemProps958.xml"/></Relationships>
</file>

<file path=customXml/_rels/item959.xml.rels><?xml version="1.0" encoding="UTF-8" standalone="yes"?>
<Relationships xmlns="http://schemas.openxmlformats.org/package/2006/relationships"><Relationship Id="rId1" Type="http://schemas.openxmlformats.org/officeDocument/2006/relationships/customXmlProps" Target="itemProps959.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60.xml.rels><?xml version="1.0" encoding="UTF-8" standalone="yes"?>
<Relationships xmlns="http://schemas.openxmlformats.org/package/2006/relationships"><Relationship Id="rId1" Type="http://schemas.openxmlformats.org/officeDocument/2006/relationships/customXmlProps" Target="itemProps960.xml"/></Relationships>
</file>

<file path=customXml/_rels/item961.xml.rels><?xml version="1.0" encoding="UTF-8" standalone="yes"?>
<Relationships xmlns="http://schemas.openxmlformats.org/package/2006/relationships"><Relationship Id="rId1" Type="http://schemas.openxmlformats.org/officeDocument/2006/relationships/customXmlProps" Target="itemProps961.xml"/></Relationships>
</file>

<file path=customXml/_rels/item962.xml.rels><?xml version="1.0" encoding="UTF-8" standalone="yes"?>
<Relationships xmlns="http://schemas.openxmlformats.org/package/2006/relationships"><Relationship Id="rId1" Type="http://schemas.openxmlformats.org/officeDocument/2006/relationships/customXmlProps" Target="itemProps962.xml"/></Relationships>
</file>

<file path=customXml/_rels/item963.xml.rels><?xml version="1.0" encoding="UTF-8" standalone="yes"?>
<Relationships xmlns="http://schemas.openxmlformats.org/package/2006/relationships"><Relationship Id="rId1" Type="http://schemas.openxmlformats.org/officeDocument/2006/relationships/customXmlProps" Target="itemProps963.xml"/></Relationships>
</file>

<file path=customXml/_rels/item964.xml.rels><?xml version="1.0" encoding="UTF-8" standalone="yes"?>
<Relationships xmlns="http://schemas.openxmlformats.org/package/2006/relationships"><Relationship Id="rId1" Type="http://schemas.openxmlformats.org/officeDocument/2006/relationships/customXmlProps" Target="itemProps964.xml"/></Relationships>
</file>

<file path=customXml/_rels/item965.xml.rels><?xml version="1.0" encoding="UTF-8" standalone="yes"?>
<Relationships xmlns="http://schemas.openxmlformats.org/package/2006/relationships"><Relationship Id="rId1" Type="http://schemas.openxmlformats.org/officeDocument/2006/relationships/customXmlProps" Target="itemProps965.xml"/></Relationships>
</file>

<file path=customXml/_rels/item966.xml.rels><?xml version="1.0" encoding="UTF-8" standalone="yes"?>
<Relationships xmlns="http://schemas.openxmlformats.org/package/2006/relationships"><Relationship Id="rId1" Type="http://schemas.openxmlformats.org/officeDocument/2006/relationships/customXmlProps" Target="itemProps966.xml"/></Relationships>
</file>

<file path=customXml/_rels/item967.xml.rels><?xml version="1.0" encoding="UTF-8" standalone="yes"?>
<Relationships xmlns="http://schemas.openxmlformats.org/package/2006/relationships"><Relationship Id="rId1" Type="http://schemas.openxmlformats.org/officeDocument/2006/relationships/customXmlProps" Target="itemProps967.xml"/></Relationships>
</file>

<file path=customXml/_rels/item968.xml.rels><?xml version="1.0" encoding="UTF-8" standalone="yes"?>
<Relationships xmlns="http://schemas.openxmlformats.org/package/2006/relationships"><Relationship Id="rId1" Type="http://schemas.openxmlformats.org/officeDocument/2006/relationships/customXmlProps" Target="itemProps968.xml"/></Relationships>
</file>

<file path=customXml/_rels/item969.xml.rels><?xml version="1.0" encoding="UTF-8" standalone="yes"?>
<Relationships xmlns="http://schemas.openxmlformats.org/package/2006/relationships"><Relationship Id="rId1" Type="http://schemas.openxmlformats.org/officeDocument/2006/relationships/customXmlProps" Target="itemProps969.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70.xml.rels><?xml version="1.0" encoding="UTF-8" standalone="yes"?>
<Relationships xmlns="http://schemas.openxmlformats.org/package/2006/relationships"><Relationship Id="rId1" Type="http://schemas.openxmlformats.org/officeDocument/2006/relationships/customXmlProps" Target="itemProps970.xml"/></Relationships>
</file>

<file path=customXml/_rels/item971.xml.rels><?xml version="1.0" encoding="UTF-8" standalone="yes"?>
<Relationships xmlns="http://schemas.openxmlformats.org/package/2006/relationships"><Relationship Id="rId1" Type="http://schemas.openxmlformats.org/officeDocument/2006/relationships/customXmlProps" Target="itemProps971.xml"/></Relationships>
</file>

<file path=customXml/_rels/item972.xml.rels><?xml version="1.0" encoding="UTF-8" standalone="yes"?>
<Relationships xmlns="http://schemas.openxmlformats.org/package/2006/relationships"><Relationship Id="rId1" Type="http://schemas.openxmlformats.org/officeDocument/2006/relationships/customXmlProps" Target="itemProps972.xml"/></Relationships>
</file>

<file path=customXml/_rels/item973.xml.rels><?xml version="1.0" encoding="UTF-8" standalone="yes"?>
<Relationships xmlns="http://schemas.openxmlformats.org/package/2006/relationships"><Relationship Id="rId1" Type="http://schemas.openxmlformats.org/officeDocument/2006/relationships/customXmlProps" Target="itemProps973.xml"/></Relationships>
</file>

<file path=customXml/_rels/item974.xml.rels><?xml version="1.0" encoding="UTF-8" standalone="yes"?>
<Relationships xmlns="http://schemas.openxmlformats.org/package/2006/relationships"><Relationship Id="rId1" Type="http://schemas.openxmlformats.org/officeDocument/2006/relationships/customXmlProps" Target="itemProps974.xml"/></Relationships>
</file>

<file path=customXml/_rels/item975.xml.rels><?xml version="1.0" encoding="UTF-8" standalone="yes"?>
<Relationships xmlns="http://schemas.openxmlformats.org/package/2006/relationships"><Relationship Id="rId1" Type="http://schemas.openxmlformats.org/officeDocument/2006/relationships/customXmlProps" Target="itemProps975.xml"/></Relationships>
</file>

<file path=customXml/_rels/item976.xml.rels><?xml version="1.0" encoding="UTF-8" standalone="yes"?>
<Relationships xmlns="http://schemas.openxmlformats.org/package/2006/relationships"><Relationship Id="rId1" Type="http://schemas.openxmlformats.org/officeDocument/2006/relationships/customXmlProps" Target="itemProps976.xml"/></Relationships>
</file>

<file path=customXml/_rels/item977.xml.rels><?xml version="1.0" encoding="UTF-8" standalone="yes"?>
<Relationships xmlns="http://schemas.openxmlformats.org/package/2006/relationships"><Relationship Id="rId1" Type="http://schemas.openxmlformats.org/officeDocument/2006/relationships/customXmlProps" Target="itemProps977.xml"/></Relationships>
</file>

<file path=customXml/_rels/item978.xml.rels><?xml version="1.0" encoding="UTF-8" standalone="yes"?>
<Relationships xmlns="http://schemas.openxmlformats.org/package/2006/relationships"><Relationship Id="rId1" Type="http://schemas.openxmlformats.org/officeDocument/2006/relationships/customXmlProps" Target="itemProps978.xml"/></Relationships>
</file>

<file path=customXml/_rels/item979.xml.rels><?xml version="1.0" encoding="UTF-8" standalone="yes"?>
<Relationships xmlns="http://schemas.openxmlformats.org/package/2006/relationships"><Relationship Id="rId1" Type="http://schemas.openxmlformats.org/officeDocument/2006/relationships/customXmlProps" Target="itemProps979.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80.xml.rels><?xml version="1.0" encoding="UTF-8" standalone="yes"?>
<Relationships xmlns="http://schemas.openxmlformats.org/package/2006/relationships"><Relationship Id="rId1" Type="http://schemas.openxmlformats.org/officeDocument/2006/relationships/customXmlProps" Target="itemProps980.xml"/></Relationships>
</file>

<file path=customXml/_rels/item981.xml.rels><?xml version="1.0" encoding="UTF-8" standalone="yes"?>
<Relationships xmlns="http://schemas.openxmlformats.org/package/2006/relationships"><Relationship Id="rId1" Type="http://schemas.openxmlformats.org/officeDocument/2006/relationships/customXmlProps" Target="itemProps981.xml"/></Relationships>
</file>

<file path=customXml/_rels/item982.xml.rels><?xml version="1.0" encoding="UTF-8" standalone="yes"?>
<Relationships xmlns="http://schemas.openxmlformats.org/package/2006/relationships"><Relationship Id="rId1" Type="http://schemas.openxmlformats.org/officeDocument/2006/relationships/customXmlProps" Target="itemProps982.xml"/></Relationships>
</file>

<file path=customXml/_rels/item983.xml.rels><?xml version="1.0" encoding="UTF-8" standalone="yes"?>
<Relationships xmlns="http://schemas.openxmlformats.org/package/2006/relationships"><Relationship Id="rId1" Type="http://schemas.openxmlformats.org/officeDocument/2006/relationships/customXmlProps" Target="itemProps983.xml"/></Relationships>
</file>

<file path=customXml/_rels/item984.xml.rels><?xml version="1.0" encoding="UTF-8" standalone="yes"?>
<Relationships xmlns="http://schemas.openxmlformats.org/package/2006/relationships"><Relationship Id="rId1" Type="http://schemas.openxmlformats.org/officeDocument/2006/relationships/customXmlProps" Target="itemProps984.xml"/></Relationships>
</file>

<file path=customXml/_rels/item985.xml.rels><?xml version="1.0" encoding="UTF-8" standalone="yes"?>
<Relationships xmlns="http://schemas.openxmlformats.org/package/2006/relationships"><Relationship Id="rId1" Type="http://schemas.openxmlformats.org/officeDocument/2006/relationships/customXmlProps" Target="itemProps985.xml"/></Relationships>
</file>

<file path=customXml/_rels/item986.xml.rels><?xml version="1.0" encoding="UTF-8" standalone="yes"?>
<Relationships xmlns="http://schemas.openxmlformats.org/package/2006/relationships"><Relationship Id="rId1" Type="http://schemas.openxmlformats.org/officeDocument/2006/relationships/customXmlProps" Target="itemProps986.xml"/></Relationships>
</file>

<file path=customXml/_rels/item987.xml.rels><?xml version="1.0" encoding="UTF-8" standalone="yes"?>
<Relationships xmlns="http://schemas.openxmlformats.org/package/2006/relationships"><Relationship Id="rId1" Type="http://schemas.openxmlformats.org/officeDocument/2006/relationships/customXmlProps" Target="itemProps987.xml"/></Relationships>
</file>

<file path=customXml/_rels/item988.xml.rels><?xml version="1.0" encoding="UTF-8" standalone="yes"?>
<Relationships xmlns="http://schemas.openxmlformats.org/package/2006/relationships"><Relationship Id="rId1" Type="http://schemas.openxmlformats.org/officeDocument/2006/relationships/customXmlProps" Target="itemProps988.xml"/></Relationships>
</file>

<file path=customXml/_rels/item989.xml.rels><?xml version="1.0" encoding="UTF-8" standalone="yes"?>
<Relationships xmlns="http://schemas.openxmlformats.org/package/2006/relationships"><Relationship Id="rId1" Type="http://schemas.openxmlformats.org/officeDocument/2006/relationships/customXmlProps" Target="itemProps989.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_rels/item990.xml.rels><?xml version="1.0" encoding="UTF-8" standalone="yes"?>
<Relationships xmlns="http://schemas.openxmlformats.org/package/2006/relationships"><Relationship Id="rId1" Type="http://schemas.openxmlformats.org/officeDocument/2006/relationships/customXmlProps" Target="itemProps990.xml"/></Relationships>
</file>

<file path=customXml/_rels/item991.xml.rels><?xml version="1.0" encoding="UTF-8" standalone="yes"?>
<Relationships xmlns="http://schemas.openxmlformats.org/package/2006/relationships"><Relationship Id="rId1" Type="http://schemas.openxmlformats.org/officeDocument/2006/relationships/customXmlProps" Target="itemProps991.xml"/></Relationships>
</file>

<file path=customXml/_rels/item992.xml.rels><?xml version="1.0" encoding="UTF-8" standalone="yes"?>
<Relationships xmlns="http://schemas.openxmlformats.org/package/2006/relationships"><Relationship Id="rId1" Type="http://schemas.openxmlformats.org/officeDocument/2006/relationships/customXmlProps" Target="itemProps992.xml"/></Relationships>
</file>

<file path=customXml/_rels/item993.xml.rels><?xml version="1.0" encoding="UTF-8" standalone="yes"?>
<Relationships xmlns="http://schemas.openxmlformats.org/package/2006/relationships"><Relationship Id="rId1" Type="http://schemas.openxmlformats.org/officeDocument/2006/relationships/customXmlProps" Target="itemProps993.xml"/></Relationships>
</file>

<file path=customXml/_rels/item994.xml.rels><?xml version="1.0" encoding="UTF-8" standalone="yes"?>
<Relationships xmlns="http://schemas.openxmlformats.org/package/2006/relationships"><Relationship Id="rId1" Type="http://schemas.openxmlformats.org/officeDocument/2006/relationships/customXmlProps" Target="itemProps994.xml"/></Relationships>
</file>

<file path=customXml/_rels/item995.xml.rels><?xml version="1.0" encoding="UTF-8" standalone="yes"?>
<Relationships xmlns="http://schemas.openxmlformats.org/package/2006/relationships"><Relationship Id="rId1" Type="http://schemas.openxmlformats.org/officeDocument/2006/relationships/customXmlProps" Target="itemProps995.xml"/></Relationships>
</file>

<file path=customXml/_rels/item996.xml.rels><?xml version="1.0" encoding="UTF-8" standalone="yes"?>
<Relationships xmlns="http://schemas.openxmlformats.org/package/2006/relationships"><Relationship Id="rId1" Type="http://schemas.openxmlformats.org/officeDocument/2006/relationships/customXmlProps" Target="itemProps996.xml"/></Relationships>
</file>

<file path=customXml/_rels/item997.xml.rels><?xml version="1.0" encoding="UTF-8" standalone="yes"?>
<Relationships xmlns="http://schemas.openxmlformats.org/package/2006/relationships"><Relationship Id="rId1" Type="http://schemas.openxmlformats.org/officeDocument/2006/relationships/customXmlProps" Target="itemProps997.xml"/></Relationships>
</file>

<file path=customXml/_rels/item998.xml.rels><?xml version="1.0" encoding="UTF-8" standalone="yes"?>
<Relationships xmlns="http://schemas.openxmlformats.org/package/2006/relationships"><Relationship Id="rId1" Type="http://schemas.openxmlformats.org/officeDocument/2006/relationships/customXmlProps" Target="itemProps998.xml"/></Relationships>
</file>

<file path=customXml/_rels/item999.xml.rels><?xml version="1.0" encoding="UTF-8" standalone="yes"?>
<Relationships xmlns="http://schemas.openxmlformats.org/package/2006/relationships"><Relationship Id="rId1" Type="http://schemas.openxmlformats.org/officeDocument/2006/relationships/customXmlProps" Target="itemProps99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00.xml><?xml version="1.0" encoding="utf-8"?>
<?mso-contentType ?>
<FormTemplates xmlns="http://schemas.microsoft.com/sharepoint/v3/contenttype/forms">
  <Display>DocumentLibraryForm</Display>
  <Edit>DocumentLibraryForm</Edit>
  <New>DocumentLibraryForm</New>
</FormTemplates>
</file>

<file path=customXml/item1001.xml><?xml version="1.0" encoding="utf-8"?>
<?mso-contentType ?>
<FormTemplates xmlns="http://schemas.microsoft.com/sharepoint/v3/contenttype/forms">
  <Display>DocumentLibraryForm</Display>
  <Edit>DocumentLibraryForm</Edit>
  <New>DocumentLibraryForm</New>
</FormTemplates>
</file>

<file path=customXml/item100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07.xml><?xml version="1.0" encoding="utf-8"?>
<?mso-contentType ?>
<FormTemplates xmlns="http://schemas.microsoft.com/sharepoint/v3/contenttype/forms">
  <Display>DocumentLibraryForm</Display>
  <Edit>DocumentLibraryForm</Edit>
  <New>DocumentLibraryForm</New>
</FormTemplates>
</file>

<file path=customXml/item1008.xml><?xml version="1.0" encoding="utf-8"?>
<?mso-contentType ?>
<FormTemplates xmlns="http://schemas.microsoft.com/sharepoint/v3/contenttype/forms">
  <Display>DocumentLibraryForm</Display>
  <Edit>DocumentLibraryForm</Edit>
  <New>DocumentLibraryForm</New>
</FormTemplates>
</file>

<file path=customXml/item1009.xml><?xml version="1.0" encoding="utf-8"?>
<?mso-contentType ?>
<FormTemplates xmlns="http://schemas.microsoft.com/sharepoint/v3/contenttype/forms">
  <Display>DocumentLibraryForm</Display>
  <Edit>DocumentLibraryForm</Edit>
  <New>DocumentLibraryForm</New>
</FormTemplates>
</file>

<file path=customXml/item101.xml><?xml version="1.0" encoding="utf-8"?>
<?mso-contentType ?>
<FormTemplates xmlns="http://schemas.microsoft.com/sharepoint/v3/contenttype/forms">
  <Display>DocumentLibraryForm</Display>
  <Edit>DocumentLibraryForm</Edit>
  <New>DocumentLibraryForm</New>
</FormTemplates>
</file>

<file path=customXml/item10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11.xml><?xml version="1.0" encoding="utf-8"?>
<?mso-contentType ?>
<FormTemplates xmlns="http://schemas.microsoft.com/sharepoint/v3/contenttype/forms">
  <Display>DocumentLibraryForm</Display>
  <Edit>DocumentLibraryForm</Edit>
  <New>DocumentLibraryForm</New>
</FormTemplates>
</file>

<file path=customXml/item1012.xml><?xml version="1.0" encoding="utf-8"?>
<?mso-contentType ?>
<FormTemplates xmlns="http://schemas.microsoft.com/sharepoint/v3/contenttype/forms">
  <Display>DocumentLibraryForm</Display>
  <Edit>DocumentLibraryForm</Edit>
  <New>DocumentLibraryForm</New>
</FormTemplates>
</file>

<file path=customXml/item10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17.xml><?xml version="1.0" encoding="utf-8"?>
<?mso-contentType ?>
<FormTemplates xmlns="http://schemas.microsoft.com/sharepoint/v3/contenttype/forms">
  <Display>DocumentLibraryForm</Display>
  <Edit>DocumentLibraryForm</Edit>
  <New>DocumentLibraryForm</New>
</FormTemplates>
</file>

<file path=customXml/item101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20.xml><?xml version="1.0" encoding="utf-8"?>
<?mso-contentType ?>
<FormTemplates xmlns="http://schemas.microsoft.com/sharepoint/v3/contenttype/forms">
  <Display>DocumentLibraryForm</Display>
  <Edit>DocumentLibraryForm</Edit>
  <New>DocumentLibraryForm</New>
</FormTemplates>
</file>

<file path=customXml/item10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2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24.xml><?xml version="1.0" encoding="utf-8"?>
<?mso-contentType ?>
<FormTemplates xmlns="http://schemas.microsoft.com/sharepoint/v3/contenttype/forms">
  <Display>DocumentLibraryForm</Display>
  <Edit>DocumentLibraryForm</Edit>
  <New>DocumentLibraryForm</New>
</FormTemplates>
</file>

<file path=customXml/item1025.xml><?xml version="1.0" encoding="utf-8"?>
<?mso-contentType ?>
<FormTemplates xmlns="http://schemas.microsoft.com/sharepoint/v3/contenttype/forms">
  <Display>DocumentLibraryForm</Display>
  <Edit>DocumentLibraryForm</Edit>
  <New>DocumentLibraryForm</New>
</FormTemplates>
</file>

<file path=customXml/item10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2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3.xml><?xml version="1.0" encoding="utf-8"?>
<?mso-contentType ?>
<FormTemplates xmlns="http://schemas.microsoft.com/sharepoint/v3/contenttype/forms">
  <Display>DocumentLibraryForm</Display>
  <Edit>DocumentLibraryForm</Edit>
  <New>DocumentLibraryForm</New>
</FormTemplates>
</file>

<file path=customXml/item10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3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36.xml><?xml version="1.0" encoding="utf-8"?>
<?mso-contentType ?>
<FormTemplates xmlns="http://schemas.microsoft.com/sharepoint/v3/contenttype/forms">
  <Display>DocumentLibraryForm</Display>
  <Edit>DocumentLibraryForm</Edit>
  <New>DocumentLibraryForm</New>
</FormTemplates>
</file>

<file path=customXml/item1037.xml><?xml version="1.0" encoding="utf-8"?>
<?mso-contentType ?>
<FormTemplates xmlns="http://schemas.microsoft.com/sharepoint/v3/contenttype/forms">
  <Display>DocumentLibraryForm</Display>
  <Edit>DocumentLibraryForm</Edit>
  <New>DocumentLibraryForm</New>
</FormTemplates>
</file>

<file path=customXml/item10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3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41.xml><?xml version="1.0" encoding="utf-8"?>
<?mso-contentType ?>
<FormTemplates xmlns="http://schemas.microsoft.com/sharepoint/v3/contenttype/forms">
  <Display>DocumentLibraryForm</Display>
  <Edit>DocumentLibraryForm</Edit>
  <New>DocumentLibraryForm</New>
</FormTemplates>
</file>

<file path=customXml/item10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43.xml><?xml version="1.0" encoding="utf-8"?>
<?mso-contentType ?>
<FormTemplates xmlns="http://schemas.microsoft.com/sharepoint/v3/contenttype/forms">
  <Display>DocumentLibraryForm</Display>
  <Edit>DocumentLibraryForm</Edit>
  <New>DocumentLibraryForm</New>
</FormTemplates>
</file>

<file path=customXml/item10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45.xml><?xml version="1.0" encoding="utf-8"?>
<?mso-contentType ?>
<FormTemplates xmlns="http://schemas.microsoft.com/sharepoint/v3/contenttype/forms">
  <Display>DocumentLibraryForm</Display>
  <Edit>DocumentLibraryForm</Edit>
  <New>DocumentLibraryForm</New>
</FormTemplates>
</file>

<file path=customXml/item1046.xml><?xml version="1.0" encoding="utf-8"?>
<?mso-contentType ?>
<FormTemplates xmlns="http://schemas.microsoft.com/sharepoint/v3/contenttype/forms">
  <Display>DocumentLibraryForm</Display>
  <Edit>DocumentLibraryForm</Edit>
  <New>DocumentLibraryForm</New>
</FormTemplates>
</file>

<file path=customXml/item104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4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49.xml><?xml version="1.0" encoding="utf-8"?>
<?mso-contentType ?>
<FormTemplates xmlns="http://schemas.microsoft.com/sharepoint/v3/contenttype/forms">
  <Display>DocumentLibraryForm</Display>
  <Edit>DocumentLibraryForm</Edit>
  <New>DocumentLibraryForm</New>
</FormTemplates>
</file>

<file path=customXml/item105.xml><?xml version="1.0" encoding="utf-8"?>
<?mso-contentType ?>
<FormTemplates xmlns="http://schemas.microsoft.com/sharepoint/v3/contenttype/forms">
  <Display>DocumentLibraryForm</Display>
  <Edit>DocumentLibraryForm</Edit>
  <New>DocumentLibraryForm</New>
</FormTemplates>
</file>

<file path=customXml/item10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51.xml><?xml version="1.0" encoding="utf-8"?>
<?mso-contentType ?>
<FormTemplates xmlns="http://schemas.microsoft.com/sharepoint/v3/contenttype/forms">
  <Display>DocumentLibraryForm</Display>
  <Edit>DocumentLibraryForm</Edit>
  <New>DocumentLibraryForm</New>
</FormTemplates>
</file>

<file path=customXml/item105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55.xml><?xml version="1.0" encoding="utf-8"?>
<?mso-contentType ?>
<FormTemplates xmlns="http://schemas.microsoft.com/sharepoint/v3/contenttype/forms">
  <Display>DocumentLibraryForm</Display>
  <Edit>DocumentLibraryForm</Edit>
  <New>DocumentLibraryForm</New>
</FormTemplates>
</file>

<file path=customXml/item10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5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59.xml><?xml version="1.0" encoding="utf-8"?>
<?mso-contentType ?>
<FormTemplates xmlns="http://schemas.microsoft.com/sharepoint/v3/contenttype/forms">
  <Display>DocumentLibraryForm</Display>
  <Edit>DocumentLibraryForm</Edit>
  <New>DocumentLibraryForm</New>
</FormTemplates>
</file>

<file path=customXml/item1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6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64.xml><?xml version="1.0" encoding="utf-8"?>
<?mso-contentType ?>
<FormTemplates xmlns="http://schemas.microsoft.com/sharepoint/v3/contenttype/forms">
  <Display>DocumentLibraryForm</Display>
  <Edit>DocumentLibraryForm</Edit>
  <New>DocumentLibraryForm</New>
</FormTemplates>
</file>

<file path=customXml/item10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68.xml><?xml version="1.0" encoding="utf-8"?>
<?mso-contentType ?>
<FormTemplates xmlns="http://schemas.microsoft.com/sharepoint/v3/contenttype/forms">
  <Display>DocumentLibraryForm</Display>
  <Edit>DocumentLibraryForm</Edit>
  <New>DocumentLibraryForm</New>
</FormTemplates>
</file>

<file path=customXml/item1069.xml><?xml version="1.0" encoding="utf-8"?>
<?mso-contentType ?>
<FormTemplates xmlns="http://schemas.microsoft.com/sharepoint/v3/contenttype/forms">
  <Display>DocumentLibraryForm</Display>
  <Edit>DocumentLibraryForm</Edit>
  <New>DocumentLibraryForm</New>
</FormTemplates>
</file>

<file path=customXml/item1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7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72.xml><?xml version="1.0" encoding="utf-8"?>
<?mso-contentType ?>
<FormTemplates xmlns="http://schemas.microsoft.com/sharepoint/v3/contenttype/forms">
  <Display>DocumentLibraryForm</Display>
  <Edit>DocumentLibraryForm</Edit>
  <New>DocumentLibraryForm</New>
</FormTemplates>
</file>

<file path=customXml/item10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74.xml><?xml version="1.0" encoding="utf-8"?>
<?mso-contentType ?>
<FormTemplates xmlns="http://schemas.microsoft.com/sharepoint/v3/contenttype/forms">
  <Display>DocumentLibraryForm</Display>
  <Edit>DocumentLibraryForm</Edit>
  <New>DocumentLibraryForm</New>
</FormTemplates>
</file>

<file path=customXml/item1075.xml><?xml version="1.0" encoding="utf-8"?>
<?mso-contentType ?>
<FormTemplates xmlns="http://schemas.microsoft.com/sharepoint/v3/contenttype/forms">
  <Display>DocumentLibraryForm</Display>
  <Edit>DocumentLibraryForm</Edit>
  <New>DocumentLibraryForm</New>
</FormTemplates>
</file>

<file path=customXml/item10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7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79.xml><?xml version="1.0" encoding="utf-8"?>
<?mso-contentType ?>
<FormTemplates xmlns="http://schemas.microsoft.com/sharepoint/v3/contenttype/forms">
  <Display>DocumentLibraryForm</Display>
  <Edit>DocumentLibraryForm</Edit>
  <New>DocumentLibraryForm</New>
</FormTemplates>
</file>

<file path=customXml/item108.xml><?xml version="1.0" encoding="utf-8"?>
<?mso-contentType ?>
<FormTemplates xmlns="http://schemas.microsoft.com/sharepoint/v3/contenttype/forms">
  <Display>DocumentLibraryForm</Display>
  <Edit>DocumentLibraryForm</Edit>
  <New>DocumentLibraryForm</New>
</FormTemplates>
</file>

<file path=customXml/item10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81.xml><?xml version="1.0" encoding="utf-8"?>
<?mso-contentType ?>
<FormTemplates xmlns="http://schemas.microsoft.com/sharepoint/v3/contenttype/forms">
  <Display>DocumentLibraryForm</Display>
  <Edit>DocumentLibraryForm</Edit>
  <New>DocumentLibraryForm</New>
</FormTemplates>
</file>

<file path=customXml/item1082.xml><?xml version="1.0" encoding="utf-8"?>
<?mso-contentType ?>
<FormTemplates xmlns="http://schemas.microsoft.com/sharepoint/v3/contenttype/forms">
  <Display>DocumentLibraryForm</Display>
  <Edit>DocumentLibraryForm</Edit>
  <New>DocumentLibraryForm</New>
</FormTemplates>
</file>

<file path=customXml/item10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8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85.xml><?xml version="1.0" encoding="utf-8"?>
<?mso-contentType ?>
<FormTemplates xmlns="http://schemas.microsoft.com/sharepoint/v3/contenttype/forms">
  <Display>DocumentLibraryForm</Display>
  <Edit>DocumentLibraryForm</Edit>
  <New>DocumentLibraryForm</New>
</FormTemplates>
</file>

<file path=customXml/item108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8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89.xml><?xml version="1.0" encoding="utf-8"?>
<?mso-contentType ?>
<FormTemplates xmlns="http://schemas.microsoft.com/sharepoint/v3/contenttype/forms">
  <Display>DocumentLibraryForm</Display>
  <Edit>DocumentLibraryForm</Edit>
  <New>DocumentLibraryForm</New>
</FormTemplates>
</file>

<file path=customXml/item109.xml><?xml version="1.0" encoding="utf-8"?>
<?mso-contentType ?>
<FormTemplates xmlns="http://schemas.microsoft.com/sharepoint/v3/contenttype/forms">
  <Display>DocumentLibraryForm</Display>
  <Edit>DocumentLibraryForm</Edit>
  <New>DocumentLibraryForm</New>
</FormTemplates>
</file>

<file path=customXml/item109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9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9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9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0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00.xml><?xml version="1.0" encoding="utf-8"?>
<?mso-contentType ?>
<FormTemplates xmlns="http://schemas.microsoft.com/sharepoint/v3/contenttype/forms">
  <Display>DocumentLibraryForm</Display>
  <Edit>DocumentLibraryForm</Edit>
  <New>DocumentLibraryForm</New>
</FormTemplates>
</file>

<file path=customXml/item110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02.xml><?xml version="1.0" encoding="utf-8"?>
<?mso-contentType ?>
<FormTemplates xmlns="http://schemas.microsoft.com/sharepoint/v3/contenttype/forms">
  <Display>DocumentLibraryForm</Display>
  <Edit>DocumentLibraryForm</Edit>
  <New>DocumentLibraryForm</New>
</FormTemplates>
</file>

<file path=customXml/item1103.xml><?xml version="1.0" encoding="utf-8"?>
<?mso-contentType ?>
<FormTemplates xmlns="http://schemas.microsoft.com/sharepoint/v3/contenttype/forms">
  <Display>DocumentLibraryForm</Display>
  <Edit>DocumentLibraryForm</Edit>
  <New>DocumentLibraryForm</New>
</FormTemplates>
</file>

<file path=customXml/item110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0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08.xml><?xml version="1.0" encoding="utf-8"?>
<?mso-contentType ?>
<FormTemplates xmlns="http://schemas.microsoft.com/sharepoint/v3/contenttype/forms">
  <Display>DocumentLibraryForm</Display>
  <Edit>DocumentLibraryForm</Edit>
  <New>DocumentLibraryForm</New>
</FormTemplates>
</file>

<file path=customXml/item110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1.xml><?xml version="1.0" encoding="utf-8"?>
<?mso-contentType ?>
<FormTemplates xmlns="http://schemas.microsoft.com/sharepoint/v3/contenttype/forms">
  <Display>DocumentLibraryForm</Display>
  <Edit>DocumentLibraryForm</Edit>
  <New>DocumentLibraryForm</New>
</FormTemplates>
</file>

<file path=customXml/item11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1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15.xml><?xml version="1.0" encoding="utf-8"?>
<?mso-contentType ?>
<FormTemplates xmlns="http://schemas.microsoft.com/sharepoint/v3/contenttype/forms">
  <Display>DocumentLibraryForm</Display>
  <Edit>DocumentLibraryForm</Edit>
  <New>DocumentLibraryForm</New>
</FormTemplates>
</file>

<file path=customXml/item111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1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21.xml><?xml version="1.0" encoding="utf-8"?>
<?mso-contentType ?>
<FormTemplates xmlns="http://schemas.microsoft.com/sharepoint/v3/contenttype/forms">
  <Display>DocumentLibraryForm</Display>
  <Edit>DocumentLibraryForm</Edit>
  <New>DocumentLibraryForm</New>
</FormTemplates>
</file>

<file path=customXml/item112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27.xml><?xml version="1.0" encoding="utf-8"?>
<?mso-contentType ?>
<FormTemplates xmlns="http://schemas.microsoft.com/sharepoint/v3/contenttype/forms">
  <Display>DocumentLibraryForm</Display>
  <Edit>DocumentLibraryForm</Edit>
  <New>DocumentLibraryForm</New>
</FormTemplates>
</file>

<file path=customXml/item1128.xml><?xml version="1.0" encoding="utf-8"?>
<?mso-contentType ?>
<FormTemplates xmlns="http://schemas.microsoft.com/sharepoint/v3/contenttype/forms">
  <Display>DocumentLibraryForm</Display>
  <Edit>DocumentLibraryForm</Edit>
  <New>DocumentLibraryForm</New>
</FormTemplates>
</file>

<file path=customXml/item112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31.xml><?xml version="1.0" encoding="utf-8"?>
<?mso-contentType ?>
<FormTemplates xmlns="http://schemas.microsoft.com/sharepoint/v3/contenttype/forms">
  <Display>DocumentLibraryForm</Display>
  <Edit>DocumentLibraryForm</Edit>
  <New>DocumentLibraryForm</New>
</FormTemplates>
</file>

<file path=customXml/item11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33.xml><?xml version="1.0" encoding="utf-8"?>
<?mso-contentType ?>
<FormTemplates xmlns="http://schemas.microsoft.com/sharepoint/v3/contenttype/forms">
  <Display>DocumentLibraryForm</Display>
  <Edit>DocumentLibraryForm</Edit>
  <New>DocumentLibraryForm</New>
</FormTemplates>
</file>

<file path=customXml/item1134.xml><?xml version="1.0" encoding="utf-8"?>
<?mso-contentType ?>
<FormTemplates xmlns="http://schemas.microsoft.com/sharepoint/v3/contenttype/forms">
  <Display>DocumentLibraryForm</Display>
  <Edit>DocumentLibraryForm</Edit>
  <New>DocumentLibraryForm</New>
</FormTemplates>
</file>

<file path=customXml/item11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36.xml><?xml version="1.0" encoding="utf-8"?>
<?mso-contentType ?>
<FormTemplates xmlns="http://schemas.microsoft.com/sharepoint/v3/contenttype/forms">
  <Display>DocumentLibraryForm</Display>
  <Edit>DocumentLibraryForm</Edit>
  <New>DocumentLibraryForm</New>
</FormTemplates>
</file>

<file path=customXml/item11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38.xml><?xml version="1.0" encoding="utf-8"?>
<?mso-contentType ?>
<FormTemplates xmlns="http://schemas.microsoft.com/sharepoint/v3/contenttype/forms">
  <Display>DocumentLibraryForm</Display>
  <Edit>DocumentLibraryForm</Edit>
  <New>DocumentLibraryForm</New>
</FormTemplates>
</file>

<file path=customXml/item1139.xml><?xml version="1.0" encoding="utf-8"?>
<?mso-contentType ?>
<FormTemplates xmlns="http://schemas.microsoft.com/sharepoint/v3/contenttype/forms">
  <Display>DocumentLibraryForm</Display>
  <Edit>DocumentLibraryForm</Edit>
  <New>DocumentLibraryForm</New>
</FormTemplates>
</file>

<file path=customXml/item11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4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43.xml><?xml version="1.0" encoding="utf-8"?>
<?mso-contentType ?>
<FormTemplates xmlns="http://schemas.microsoft.com/sharepoint/v3/contenttype/forms">
  <Display>DocumentLibraryForm</Display>
  <Edit>DocumentLibraryForm</Edit>
  <New>DocumentLibraryForm</New>
</FormTemplates>
</file>

<file path=customXml/item11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46.xml><?xml version="1.0" encoding="utf-8"?>
<?mso-contentType ?>
<FormTemplates xmlns="http://schemas.microsoft.com/sharepoint/v3/contenttype/forms">
  <Display>DocumentLibraryForm</Display>
  <Edit>DocumentLibraryForm</Edit>
  <New>DocumentLibraryForm</New>
</FormTemplates>
</file>

<file path=customXml/item11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48.xml><?xml version="1.0" encoding="utf-8"?>
<?mso-contentType ?>
<FormTemplates xmlns="http://schemas.microsoft.com/sharepoint/v3/contenttype/forms">
  <Display>DocumentLibraryForm</Display>
  <Edit>DocumentLibraryForm</Edit>
  <New>DocumentLibraryForm</New>
</FormTemplates>
</file>

<file path=customXml/item1149.xml><?xml version="1.0" encoding="utf-8"?>
<?mso-contentType ?>
<FormTemplates xmlns="http://schemas.microsoft.com/sharepoint/v3/contenttype/forms">
  <Display>DocumentLibraryForm</Display>
  <Edit>DocumentLibraryForm</Edit>
  <New>DocumentLibraryForm</New>
</FormTemplates>
</file>

<file path=customXml/item115.xml><?xml version="1.0" encoding="utf-8"?>
<?mso-contentType ?>
<FormTemplates xmlns="http://schemas.microsoft.com/sharepoint/v3/contenttype/forms">
  <Display>DocumentLibraryForm</Display>
  <Edit>DocumentLibraryForm</Edit>
  <New>DocumentLibraryForm</New>
</FormTemplates>
</file>

<file path=customXml/item1150.xml><?xml version="1.0" encoding="utf-8"?>
<?mso-contentType ?>
<FormTemplates xmlns="http://schemas.microsoft.com/sharepoint/v3/contenttype/forms">
  <Display>DocumentLibraryForm</Display>
  <Edit>DocumentLibraryForm</Edit>
  <New>DocumentLibraryForm</New>
</FormTemplates>
</file>

<file path=customXml/item11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5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6.xml><?xml version="1.0" encoding="utf-8"?>
<?mso-contentType ?>
<FormTemplates xmlns="http://schemas.microsoft.com/sharepoint/v3/contenttype/forms">
  <Display>DocumentLibraryForm</Display>
  <Edit>DocumentLibraryForm</Edit>
  <New>DocumentLibraryForm</New>
</FormTemplates>
</file>

<file path=customXml/item11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64.xml><?xml version="1.0" encoding="utf-8"?>
<?mso-contentType ?>
<FormTemplates xmlns="http://schemas.microsoft.com/sharepoint/v3/contenttype/forms">
  <Display>DocumentLibraryForm</Display>
  <Edit>DocumentLibraryForm</Edit>
  <New>DocumentLibraryForm</New>
</FormTemplates>
</file>

<file path=customXml/item1165.xml><?xml version="1.0" encoding="utf-8"?>
<?mso-contentType ?>
<FormTemplates xmlns="http://schemas.microsoft.com/sharepoint/v3/contenttype/forms">
  <Display>DocumentLibraryForm</Display>
  <Edit>DocumentLibraryForm</Edit>
  <New>DocumentLibraryForm</New>
</FormTemplates>
</file>

<file path=customXml/item1166.xml><?xml version="1.0" encoding="utf-8"?>
<?mso-contentType ?>
<FormTemplates xmlns="http://schemas.microsoft.com/sharepoint/v3/contenttype/forms">
  <Display>DocumentLibraryForm</Display>
  <Edit>DocumentLibraryForm</Edit>
  <New>DocumentLibraryForm</New>
</FormTemplates>
</file>

<file path=customXml/item11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7.xml><?xml version="1.0" encoding="utf-8"?>
<?mso-contentType ?>
<FormTemplates xmlns="http://schemas.microsoft.com/sharepoint/v3/contenttype/forms">
  <Display>DocumentLibraryForm</Display>
  <Edit>DocumentLibraryForm</Edit>
  <New>DocumentLibraryForm</New>
</FormTemplates>
</file>

<file path=customXml/item1170.xml><?xml version="1.0" encoding="utf-8"?>
<?mso-contentType ?>
<FormTemplates xmlns="http://schemas.microsoft.com/sharepoint/v3/contenttype/forms">
  <Display>DocumentLibraryForm</Display>
  <Edit>DocumentLibraryForm</Edit>
  <New>DocumentLibraryForm</New>
</FormTemplates>
</file>

<file path=customXml/item117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7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7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7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78.xml><?xml version="1.0" encoding="utf-8"?>
<?mso-contentType ?>
<FormTemplates xmlns="http://schemas.microsoft.com/sharepoint/v3/contenttype/forms">
  <Display>DocumentLibraryForm</Display>
  <Edit>DocumentLibraryForm</Edit>
  <New>DocumentLibraryForm</New>
</FormTemplates>
</file>

<file path=customXml/item117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8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81.xml><?xml version="1.0" encoding="utf-8"?>
<?mso-contentType ?>
<FormTemplates xmlns="http://schemas.microsoft.com/sharepoint/v3/contenttype/forms">
  <Display>DocumentLibraryForm</Display>
  <Edit>DocumentLibraryForm</Edit>
  <New>DocumentLibraryForm</New>
</FormTemplates>
</file>

<file path=customXml/item11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85.xml><?xml version="1.0" encoding="utf-8"?>
<?mso-contentType ?>
<FormTemplates xmlns="http://schemas.microsoft.com/sharepoint/v3/contenttype/forms">
  <Display>DocumentLibraryForm</Display>
  <Edit>DocumentLibraryForm</Edit>
  <New>DocumentLibraryForm</New>
</FormTemplates>
</file>

<file path=customXml/item11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8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89.xml><?xml version="1.0" encoding="utf-8"?>
<?mso-contentType ?>
<FormTemplates xmlns="http://schemas.microsoft.com/sharepoint/v3/contenttype/forms">
  <Display>DocumentLibraryForm</Display>
  <Edit>DocumentLibraryForm</Edit>
  <New>DocumentLibraryForm</New>
</FormTemplates>
</file>

<file path=customXml/item119.xml><?xml version="1.0" encoding="utf-8"?>
<?mso-contentType ?>
<FormTemplates xmlns="http://schemas.microsoft.com/sharepoint/v3/contenttype/forms">
  <Display>DocumentLibraryForm</Display>
  <Edit>DocumentLibraryForm</Edit>
  <New>DocumentLibraryForm</New>
</FormTemplates>
</file>

<file path=customXml/item119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92.xml><?xml version="1.0" encoding="utf-8"?>
<?mso-contentType ?>
<FormTemplates xmlns="http://schemas.microsoft.com/sharepoint/v3/contenttype/forms">
  <Display>DocumentLibraryForm</Display>
  <Edit>DocumentLibraryForm</Edit>
  <New>DocumentLibraryForm</New>
</FormTemplates>
</file>

<file path=customXml/item119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9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19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xml><?xml version="1.0" encoding="utf-8"?>
<?mso-contentType ?>
<FormTemplates xmlns="http://schemas.microsoft.com/sharepoint/v3/contenttype/forms">
  <Display>DocumentLibraryForm</Display>
  <Edit>DocumentLibraryForm</Edit>
  <New>DocumentLibraryForm</New>
</FormTemplates>
</file>

<file path=customXml/item12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0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0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03.xml><?xml version="1.0" encoding="utf-8"?>
<?mso-contentType ?>
<FormTemplates xmlns="http://schemas.microsoft.com/sharepoint/v3/contenttype/forms">
  <Display>DocumentLibraryForm</Display>
  <Edit>DocumentLibraryForm</Edit>
  <New>DocumentLibraryForm</New>
</FormTemplates>
</file>

<file path=customXml/item1204.xml><?xml version="1.0" encoding="utf-8"?>
<?mso-contentType ?>
<FormTemplates xmlns="http://schemas.microsoft.com/sharepoint/v3/contenttype/forms">
  <Display>DocumentLibraryForm</Display>
  <Edit>DocumentLibraryForm</Edit>
  <New>DocumentLibraryForm</New>
</FormTemplates>
</file>

<file path=customXml/item12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0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09.xml><?xml version="1.0" encoding="utf-8"?>
<?mso-contentType ?>
<FormTemplates xmlns="http://schemas.microsoft.com/sharepoint/v3/contenttype/forms">
  <Display>DocumentLibraryForm</Display>
  <Edit>DocumentLibraryForm</Edit>
  <New>DocumentLibraryForm</New>
</FormTemplates>
</file>

<file path=customXml/item1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11.xml><?xml version="1.0" encoding="utf-8"?>
<?mso-contentType ?>
<FormTemplates xmlns="http://schemas.microsoft.com/sharepoint/v3/contenttype/forms">
  <Display>DocumentLibraryForm</Display>
  <Edit>DocumentLibraryForm</Edit>
  <New>DocumentLibraryForm</New>
</FormTemplates>
</file>

<file path=customXml/item1212.xml><?xml version="1.0" encoding="utf-8"?>
<?mso-contentType ?>
<FormTemplates xmlns="http://schemas.microsoft.com/sharepoint/v3/contenttype/forms">
  <Display>DocumentLibraryForm</Display>
  <Edit>DocumentLibraryForm</Edit>
  <New>DocumentLibraryForm</New>
</FormTemplates>
</file>

<file path=customXml/item12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17.xml><?xml version="1.0" encoding="utf-8"?>
<?mso-contentType ?>
<FormTemplates xmlns="http://schemas.microsoft.com/sharepoint/v3/contenttype/forms">
  <Display>DocumentLibraryForm</Display>
  <Edit>DocumentLibraryForm</Edit>
  <New>DocumentLibraryForm</New>
</FormTemplates>
</file>

<file path=customXml/item12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2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2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2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24.xml><?xml version="1.0" encoding="utf-8"?>
<?mso-contentType ?>
<FormTemplates xmlns="http://schemas.microsoft.com/sharepoint/v3/contenttype/forms">
  <Display>DocumentLibraryForm</Display>
  <Edit>DocumentLibraryForm</Edit>
  <New>DocumentLibraryForm</New>
</FormTemplates>
</file>

<file path=customXml/item1225.xml><?xml version="1.0" encoding="utf-8"?>
<?mso-contentType ?>
<FormTemplates xmlns="http://schemas.microsoft.com/sharepoint/v3/contenttype/forms">
  <Display>DocumentLibraryForm</Display>
  <Edit>DocumentLibraryForm</Edit>
  <New>DocumentLibraryForm</New>
</FormTemplates>
</file>

<file path=customXml/item12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29.xml><?xml version="1.0" encoding="utf-8"?>
<?mso-contentType ?>
<FormTemplates xmlns="http://schemas.microsoft.com/sharepoint/v3/contenttype/forms">
  <Display>DocumentLibraryForm</Display>
  <Edit>DocumentLibraryForm</Edit>
  <New>DocumentLibraryForm</New>
</FormTemplates>
</file>

<file path=customXml/item1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33.xml><?xml version="1.0" encoding="utf-8"?>
<?mso-contentType ?>
<FormTemplates xmlns="http://schemas.microsoft.com/sharepoint/v3/contenttype/forms">
  <Display>DocumentLibraryForm</Display>
  <Edit>DocumentLibraryForm</Edit>
  <New>DocumentLibraryForm</New>
</FormTemplates>
</file>

<file path=customXml/item12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36.xml><?xml version="1.0" encoding="utf-8"?>
<?mso-contentType ?>
<FormTemplates xmlns="http://schemas.microsoft.com/sharepoint/v3/contenttype/forms">
  <Display>DocumentLibraryForm</Display>
  <Edit>DocumentLibraryForm</Edit>
  <New>DocumentLibraryForm</New>
</FormTemplates>
</file>

<file path=customXml/item1237.xml><?xml version="1.0" encoding="utf-8"?>
<?mso-contentType ?>
<FormTemplates xmlns="http://schemas.microsoft.com/sharepoint/v3/contenttype/forms">
  <Display>DocumentLibraryForm</Display>
  <Edit>DocumentLibraryForm</Edit>
  <New>DocumentLibraryForm</New>
</FormTemplates>
</file>

<file path=customXml/item1238.xml><?xml version="1.0" encoding="utf-8"?>
<?mso-contentType ?>
<FormTemplates xmlns="http://schemas.microsoft.com/sharepoint/v3/contenttype/forms">
  <Display>DocumentLibraryForm</Display>
  <Edit>DocumentLibraryForm</Edit>
  <New>DocumentLibraryForm</New>
</FormTemplates>
</file>

<file path=customXml/item1239.xml><?xml version="1.0" encoding="utf-8"?>
<?mso-contentType ?>
<FormTemplates xmlns="http://schemas.microsoft.com/sharepoint/v3/contenttype/forms">
  <Display>DocumentLibraryForm</Display>
  <Edit>DocumentLibraryForm</Edit>
  <New>DocumentLibraryForm</New>
</FormTemplates>
</file>

<file path=customXml/item124.xml><?xml version="1.0" encoding="utf-8"?>
<?mso-contentType ?>
<FormTemplates xmlns="http://schemas.microsoft.com/sharepoint/v3/contenttype/forms">
  <Display>DocumentLibraryForm</Display>
  <Edit>DocumentLibraryForm</Edit>
  <New>DocumentLibraryForm</New>
</FormTemplates>
</file>

<file path=customXml/item124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4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42.xml><?xml version="1.0" encoding="utf-8"?>
<?mso-contentType ?>
<FormTemplates xmlns="http://schemas.microsoft.com/sharepoint/v3/contenttype/forms">
  <Display>DocumentLibraryForm</Display>
  <Edit>DocumentLibraryForm</Edit>
  <New>DocumentLibraryForm</New>
</FormTemplates>
</file>

<file path=customXml/item12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48.xml><?xml version="1.0" encoding="utf-8"?>
<?mso-contentType ?>
<FormTemplates xmlns="http://schemas.microsoft.com/sharepoint/v3/contenttype/forms">
  <Display>DocumentLibraryForm</Display>
  <Edit>DocumentLibraryForm</Edit>
  <New>DocumentLibraryForm</New>
</FormTemplates>
</file>

<file path=customXml/item1249.xml><?xml version="1.0" encoding="utf-8"?>
<?mso-contentType ?>
<FormTemplates xmlns="http://schemas.microsoft.com/sharepoint/v3/contenttype/forms">
  <Display>DocumentLibraryForm</Display>
  <Edit>DocumentLibraryForm</Edit>
  <New>DocumentLibraryForm</New>
</FormTemplates>
</file>

<file path=customXml/item1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51.xml><?xml version="1.0" encoding="utf-8"?>
<?mso-contentType ?>
<FormTemplates xmlns="http://schemas.microsoft.com/sharepoint/v3/contenttype/forms">
  <Display>DocumentLibraryForm</Display>
  <Edit>DocumentLibraryForm</Edit>
  <New>DocumentLibraryForm</New>
</FormTemplates>
</file>

<file path=customXml/item12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54.xml><?xml version="1.0" encoding="utf-8"?>
<?mso-contentType ?>
<FormTemplates xmlns="http://schemas.microsoft.com/sharepoint/v3/contenttype/forms">
  <Display>DocumentLibraryForm</Display>
  <Edit>DocumentLibraryForm</Edit>
  <New>DocumentLibraryForm</New>
</FormTemplates>
</file>

<file path=customXml/item12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56.xml><?xml version="1.0" encoding="utf-8"?>
<?mso-contentType ?>
<FormTemplates xmlns="http://schemas.microsoft.com/sharepoint/v3/contenttype/forms">
  <Display>DocumentLibraryForm</Display>
  <Edit>DocumentLibraryForm</Edit>
  <New>DocumentLibraryForm</New>
</FormTemplates>
</file>

<file path=customXml/item1257.xml><?xml version="1.0" encoding="utf-8"?>
<?mso-contentType ?>
<FormTemplates xmlns="http://schemas.microsoft.com/sharepoint/v3/contenttype/forms">
  <Display>DocumentLibraryForm</Display>
  <Edit>DocumentLibraryForm</Edit>
  <New>DocumentLibraryForm</New>
</FormTemplates>
</file>

<file path=customXml/item1258.xml><?xml version="1.0" encoding="utf-8"?>
<?mso-contentType ?>
<FormTemplates xmlns="http://schemas.microsoft.com/sharepoint/v3/contenttype/forms">
  <Display>DocumentLibraryForm</Display>
  <Edit>DocumentLibraryForm</Edit>
  <New>DocumentLibraryForm</New>
</FormTemplates>
</file>

<file path=customXml/item12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62.xml><?xml version="1.0" encoding="utf-8"?>
<?mso-contentType ?>
<FormTemplates xmlns="http://schemas.microsoft.com/sharepoint/v3/contenttype/forms">
  <Display>DocumentLibraryForm</Display>
  <Edit>DocumentLibraryForm</Edit>
  <New>DocumentLibraryForm</New>
</FormTemplates>
</file>

<file path=customXml/item1263.xml><?xml version="1.0" encoding="utf-8"?>
<?mso-contentType ?>
<FormTemplates xmlns="http://schemas.microsoft.com/sharepoint/v3/contenttype/forms">
  <Display>DocumentLibraryForm</Display>
  <Edit>DocumentLibraryForm</Edit>
  <New>DocumentLibraryForm</New>
</FormTemplates>
</file>

<file path=customXml/item12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65.xml><?xml version="1.0" encoding="utf-8"?>
<?mso-contentType ?>
<FormTemplates xmlns="http://schemas.microsoft.com/sharepoint/v3/contenttype/forms">
  <Display>DocumentLibraryForm</Display>
  <Edit>DocumentLibraryForm</Edit>
  <New>DocumentLibraryForm</New>
</FormTemplates>
</file>

<file path=customXml/item1266.xml><?xml version="1.0" encoding="utf-8"?>
<?mso-contentType ?>
<FormTemplates xmlns="http://schemas.microsoft.com/sharepoint/v3/contenttype/forms">
  <Display>DocumentLibraryForm</Display>
  <Edit>DocumentLibraryForm</Edit>
  <New>DocumentLibraryForm</New>
</FormTemplates>
</file>

<file path=customXml/item1267.xml><?xml version="1.0" encoding="utf-8"?>
<?mso-contentType ?>
<FormTemplates xmlns="http://schemas.microsoft.com/sharepoint/v3/contenttype/forms">
  <Display>DocumentLibraryForm</Display>
  <Edit>DocumentLibraryForm</Edit>
  <New>DocumentLibraryForm</New>
</FormTemplates>
</file>

<file path=customXml/item12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69.xml><?xml version="1.0" encoding="utf-8"?>
<?mso-contentType ?>
<FormTemplates xmlns="http://schemas.microsoft.com/sharepoint/v3/contenttype/forms">
  <Display>DocumentLibraryForm</Display>
  <Edit>DocumentLibraryForm</Edit>
  <New>DocumentLibraryForm</New>
</FormTemplates>
</file>

<file path=customXml/item1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71.xml><?xml version="1.0" encoding="utf-8"?>
<?mso-contentType ?>
<FormTemplates xmlns="http://schemas.microsoft.com/sharepoint/v3/contenttype/forms">
  <Display>DocumentLibraryForm</Display>
  <Edit>DocumentLibraryForm</Edit>
  <New>DocumentLibraryForm</New>
</FormTemplates>
</file>

<file path=customXml/item12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7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75.xml><?xml version="1.0" encoding="utf-8"?>
<?mso-contentType ?>
<FormTemplates xmlns="http://schemas.microsoft.com/sharepoint/v3/contenttype/forms">
  <Display>DocumentLibraryForm</Display>
  <Edit>DocumentLibraryForm</Edit>
  <New>DocumentLibraryForm</New>
</FormTemplates>
</file>

<file path=customXml/item12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78.xml><?xml version="1.0" encoding="utf-8"?>
<?mso-contentType ?>
<FormTemplates xmlns="http://schemas.microsoft.com/sharepoint/v3/contenttype/forms">
  <Display>DocumentLibraryForm</Display>
  <Edit>DocumentLibraryForm</Edit>
  <New>DocumentLibraryForm</New>
</FormTemplates>
</file>

<file path=customXml/item12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80.xml><?xml version="1.0" encoding="utf-8"?>
<?mso-contentType ?>
<FormTemplates xmlns="http://schemas.microsoft.com/sharepoint/v3/contenttype/forms">
  <Display>DocumentLibraryForm</Display>
  <Edit>DocumentLibraryForm</Edit>
  <New>DocumentLibraryForm</New>
</FormTemplates>
</file>

<file path=customXml/item1281.xml><?xml version="1.0" encoding="utf-8"?>
<?mso-contentType ?>
<FormTemplates xmlns="http://schemas.microsoft.com/sharepoint/v3/contenttype/forms">
  <Display>DocumentLibraryForm</Display>
  <Edit>DocumentLibraryForm</Edit>
  <New>DocumentLibraryForm</New>
</FormTemplates>
</file>

<file path=customXml/item12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83.xml><?xml version="1.0" encoding="utf-8"?>
<?mso-contentType ?>
<FormTemplates xmlns="http://schemas.microsoft.com/sharepoint/v3/contenttype/forms">
  <Display>DocumentLibraryForm</Display>
  <Edit>DocumentLibraryForm</Edit>
  <New>DocumentLibraryForm</New>
</FormTemplates>
</file>

<file path=customXml/item12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86.xml><?xml version="1.0" encoding="utf-8"?>
<?mso-contentType ?>
<FormTemplates xmlns="http://schemas.microsoft.com/sharepoint/v3/contenttype/forms">
  <Display>DocumentLibraryForm</Display>
  <Edit>DocumentLibraryForm</Edit>
  <New>DocumentLibraryForm</New>
</FormTemplates>
</file>

<file path=customXml/item1287.xml><?xml version="1.0" encoding="utf-8"?>
<?mso-contentType ?>
<FormTemplates xmlns="http://schemas.microsoft.com/sharepoint/v3/contenttype/forms">
  <Display>DocumentLibraryForm</Display>
  <Edit>DocumentLibraryForm</Edit>
  <New>DocumentLibraryForm</New>
</FormTemplates>
</file>

<file path=customXml/item12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9.xml><?xml version="1.0" encoding="utf-8"?>
<?mso-contentType ?>
<FormTemplates xmlns="http://schemas.microsoft.com/sharepoint/v3/contenttype/forms">
  <Display>DocumentLibraryForm</Display>
  <Edit>DocumentLibraryForm</Edit>
  <New>DocumentLibraryForm</New>
</FormTemplates>
</file>

<file path=customXml/item129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91.xml><?xml version="1.0" encoding="utf-8"?>
<?mso-contentType ?>
<FormTemplates xmlns="http://schemas.microsoft.com/sharepoint/v3/contenttype/forms">
  <Display>DocumentLibraryForm</Display>
  <Edit>DocumentLibraryForm</Edit>
  <New>DocumentLibraryForm</New>
</FormTemplates>
</file>

<file path=customXml/item12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93.xml><?xml version="1.0" encoding="utf-8"?>
<?mso-contentType ?>
<FormTemplates xmlns="http://schemas.microsoft.com/sharepoint/v3/contenttype/forms">
  <Display>DocumentLibraryForm</Display>
  <Edit>DocumentLibraryForm</Edit>
  <New>DocumentLibraryForm</New>
</FormTemplates>
</file>

<file path=customXml/item12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296.xml><?xml version="1.0" encoding="utf-8"?>
<?mso-contentType ?>
<FormTemplates xmlns="http://schemas.microsoft.com/sharepoint/v3/contenttype/forms">
  <Display>DocumentLibraryForm</Display>
  <Edit>DocumentLibraryForm</Edit>
  <New>DocumentLibraryForm</New>
</FormTemplates>
</file>

<file path=customXml/item1297.xml><?xml version="1.0" encoding="utf-8"?>
<?mso-contentType ?>
<FormTemplates xmlns="http://schemas.microsoft.com/sharepoint/v3/contenttype/forms">
  <Display>DocumentLibraryForm</Display>
  <Edit>DocumentLibraryForm</Edit>
  <New>DocumentLibraryForm</New>
</FormTemplates>
</file>

<file path=customXml/item1298.xml><?xml version="1.0" encoding="utf-8"?>
<?mso-contentType ?>
<FormTemplates xmlns="http://schemas.microsoft.com/sharepoint/v3/contenttype/forms">
  <Display>DocumentLibraryForm</Display>
  <Edit>DocumentLibraryForm</Edit>
  <New>DocumentLibraryForm</New>
</FormTemplates>
</file>

<file path=customXml/item12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0.xml><?xml version="1.0" encoding="utf-8"?>
<?mso-contentType ?>
<FormTemplates xmlns="http://schemas.microsoft.com/sharepoint/v3/contenttype/forms">
  <Display>DocumentLibraryForm</Display>
  <Edit>DocumentLibraryForm</Edit>
  <New>DocumentLibraryForm</New>
</FormTemplates>
</file>

<file path=customXml/item130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0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05.xml><?xml version="1.0" encoding="utf-8"?>
<?mso-contentType ?>
<FormTemplates xmlns="http://schemas.microsoft.com/sharepoint/v3/contenttype/forms">
  <Display>DocumentLibraryForm</Display>
  <Edit>DocumentLibraryForm</Edit>
  <New>DocumentLibraryForm</New>
</FormTemplates>
</file>

<file path=customXml/item1306.xml><?xml version="1.0" encoding="utf-8"?>
<?mso-contentType ?>
<FormTemplates xmlns="http://schemas.microsoft.com/sharepoint/v3/contenttype/forms">
  <Display>DocumentLibraryForm</Display>
  <Edit>DocumentLibraryForm</Edit>
  <New>DocumentLibraryForm</New>
</FormTemplates>
</file>

<file path=customXml/item13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09.xml><?xml version="1.0" encoding="utf-8"?>
<?mso-contentType ?>
<FormTemplates xmlns="http://schemas.microsoft.com/sharepoint/v3/contenttype/forms">
  <Display>DocumentLibraryForm</Display>
  <Edit>DocumentLibraryForm</Edit>
  <New>DocumentLibraryForm</New>
</FormTemplates>
</file>

<file path=customXml/item1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13.xml><?xml version="1.0" encoding="utf-8"?>
<?mso-contentType ?>
<FormTemplates xmlns="http://schemas.microsoft.com/sharepoint/v3/contenttype/forms">
  <Display>DocumentLibraryForm</Display>
  <Edit>DocumentLibraryForm</Edit>
  <New>DocumentLibraryForm</New>
</FormTemplates>
</file>

<file path=customXml/item13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1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1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20.xml><?xml version="1.0" encoding="utf-8"?>
<?mso-contentType ?>
<FormTemplates xmlns="http://schemas.microsoft.com/sharepoint/v3/contenttype/forms">
  <Display>DocumentLibraryForm</Display>
  <Edit>DocumentLibraryForm</Edit>
  <New>DocumentLibraryForm</New>
</FormTemplates>
</file>

<file path=customXml/item132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22.xml><?xml version="1.0" encoding="utf-8"?>
<?mso-contentType ?>
<FormTemplates xmlns="http://schemas.microsoft.com/sharepoint/v3/contenttype/forms">
  <Display>DocumentLibraryForm</Display>
  <Edit>DocumentLibraryForm</Edit>
  <New>DocumentLibraryForm</New>
</FormTemplates>
</file>

<file path=customXml/item13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26.xml><?xml version="1.0" encoding="utf-8"?>
<?mso-contentType ?>
<FormTemplates xmlns="http://schemas.microsoft.com/sharepoint/v3/contenttype/forms">
  <Display>DocumentLibraryForm</Display>
  <Edit>DocumentLibraryForm</Edit>
  <New>DocumentLibraryForm</New>
</FormTemplates>
</file>

<file path=customXml/item1327.xml><?xml version="1.0" encoding="utf-8"?>
<?mso-contentType ?>
<FormTemplates xmlns="http://schemas.microsoft.com/sharepoint/v3/contenttype/forms">
  <Display>DocumentLibraryForm</Display>
  <Edit>DocumentLibraryForm</Edit>
  <New>DocumentLibraryForm</New>
</FormTemplates>
</file>

<file path=customXml/item1328.xml><?xml version="1.0" encoding="utf-8"?>
<?mso-contentType ?>
<FormTemplates xmlns="http://schemas.microsoft.com/sharepoint/v3/contenttype/forms">
  <Display>DocumentLibraryForm</Display>
  <Edit>DocumentLibraryForm</Edit>
  <New>DocumentLibraryForm</New>
</FormTemplates>
</file>

<file path=customXml/item13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3.xml><?xml version="1.0" encoding="utf-8"?>
<?mso-contentType ?>
<FormTemplates xmlns="http://schemas.microsoft.com/sharepoint/v3/contenttype/forms">
  <Display>DocumentLibraryForm</Display>
  <Edit>DocumentLibraryForm</Edit>
  <New>DocumentLibraryForm</New>
</FormTemplates>
</file>

<file path=customXml/item1330.xml><?xml version="1.0" encoding="utf-8"?>
<?mso-contentType ?>
<FormTemplates xmlns="http://schemas.microsoft.com/sharepoint/v3/contenttype/forms">
  <Display>DocumentLibraryForm</Display>
  <Edit>DocumentLibraryForm</Edit>
  <New>DocumentLibraryForm</New>
</FormTemplates>
</file>

<file path=customXml/item13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39.xml><?xml version="1.0" encoding="utf-8"?>
<?mso-contentType ?>
<FormTemplates xmlns="http://schemas.microsoft.com/sharepoint/v3/contenttype/forms">
  <Display>DocumentLibraryForm</Display>
  <Edit>DocumentLibraryForm</Edit>
  <New>DocumentLibraryForm</New>
</FormTemplates>
</file>

<file path=customXml/item1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40.xml><?xml version="1.0" encoding="utf-8"?>
<?mso-contentType ?>
<FormTemplates xmlns="http://schemas.microsoft.com/sharepoint/v3/contenttype/forms">
  <Display>DocumentLibraryForm</Display>
  <Edit>DocumentLibraryForm</Edit>
  <New>DocumentLibraryForm</New>
</FormTemplates>
</file>

<file path=customXml/item134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42.xml><?xml version="1.0" encoding="utf-8"?>
<?mso-contentType ?>
<FormTemplates xmlns="http://schemas.microsoft.com/sharepoint/v3/contenttype/forms">
  <Display>DocumentLibraryForm</Display>
  <Edit>DocumentLibraryForm</Edit>
  <New>DocumentLibraryForm</New>
</FormTemplates>
</file>

<file path=customXml/item13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4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4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49.xml><?xml version="1.0" encoding="utf-8"?>
<?mso-contentType ?>
<FormTemplates xmlns="http://schemas.microsoft.com/sharepoint/v3/contenttype/forms">
  <Display>DocumentLibraryForm</Display>
  <Edit>DocumentLibraryForm</Edit>
  <New>DocumentLibraryForm</New>
</FormTemplates>
</file>

<file path=customXml/item135.xml><?xml version="1.0" encoding="utf-8"?>
<?mso-contentType ?>
<FormTemplates xmlns="http://schemas.microsoft.com/sharepoint/v3/contenttype/forms">
  <Display>DocumentLibraryForm</Display>
  <Edit>DocumentLibraryForm</Edit>
  <New>DocumentLibraryForm</New>
</FormTemplates>
</file>

<file path=customXml/item13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5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52.xml><?xml version="1.0" encoding="utf-8"?>
<?mso-contentType ?>
<FormTemplates xmlns="http://schemas.microsoft.com/sharepoint/v3/contenttype/forms">
  <Display>DocumentLibraryForm</Display>
  <Edit>DocumentLibraryForm</Edit>
  <New>DocumentLibraryForm</New>
</FormTemplates>
</file>

<file path=customXml/item1353.xml><?xml version="1.0" encoding="utf-8"?>
<?mso-contentType ?>
<FormTemplates xmlns="http://schemas.microsoft.com/sharepoint/v3/contenttype/forms">
  <Display>DocumentLibraryForm</Display>
  <Edit>DocumentLibraryForm</Edit>
  <New>DocumentLibraryForm</New>
</FormTemplates>
</file>

<file path=customXml/item1354.xml><?xml version="1.0" encoding="utf-8"?>
<?mso-contentType ?>
<FormTemplates xmlns="http://schemas.microsoft.com/sharepoint/v3/contenttype/forms">
  <Display>DocumentLibraryForm</Display>
  <Edit>DocumentLibraryForm</Edit>
  <New>DocumentLibraryForm</New>
</FormTemplates>
</file>

<file path=customXml/item13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57.xml><?xml version="1.0" encoding="utf-8"?>
<?mso-contentType ?>
<FormTemplates xmlns="http://schemas.microsoft.com/sharepoint/v3/contenttype/forms">
  <Display>DocumentLibraryForm</Display>
  <Edit>DocumentLibraryForm</Edit>
  <New>DocumentLibraryForm</New>
</FormTemplates>
</file>

<file path=customXml/item1358.xml><?xml version="1.0" encoding="utf-8"?>
<?mso-contentType ?>
<FormTemplates xmlns="http://schemas.microsoft.com/sharepoint/v3/contenttype/forms">
  <Display>DocumentLibraryForm</Display>
  <Edit>DocumentLibraryForm</Edit>
  <New>DocumentLibraryForm</New>
</FormTemplates>
</file>

<file path=customXml/item13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60.xml><?xml version="1.0" encoding="utf-8"?>
<?mso-contentType ?>
<FormTemplates xmlns="http://schemas.microsoft.com/sharepoint/v3/contenttype/forms">
  <Display>DocumentLibraryForm</Display>
  <Edit>DocumentLibraryForm</Edit>
  <New>DocumentLibraryForm</New>
</FormTemplates>
</file>

<file path=customXml/item136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64.xml><?xml version="1.0" encoding="utf-8"?>
<?mso-contentType ?>
<FormTemplates xmlns="http://schemas.microsoft.com/sharepoint/v3/contenttype/forms">
  <Display>DocumentLibraryForm</Display>
  <Edit>DocumentLibraryForm</Edit>
  <New>DocumentLibraryForm</New>
</FormTemplates>
</file>

<file path=customXml/item13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66.xml><?xml version="1.0" encoding="utf-8"?>
<?mso-contentType ?>
<FormTemplates xmlns="http://schemas.microsoft.com/sharepoint/v3/contenttype/forms">
  <Display>DocumentLibraryForm</Display>
  <Edit>DocumentLibraryForm</Edit>
  <New>DocumentLibraryForm</New>
</FormTemplates>
</file>

<file path=customXml/item13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6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70.xml><?xml version="1.0" encoding="utf-8"?>
<?mso-contentType ?>
<FormTemplates xmlns="http://schemas.microsoft.com/sharepoint/v3/contenttype/forms">
  <Display>DocumentLibraryForm</Display>
  <Edit>DocumentLibraryForm</Edit>
  <New>DocumentLibraryForm</New>
</FormTemplates>
</file>

<file path=customXml/item1371.xml><?xml version="1.0" encoding="utf-8"?>
<?mso-contentType ?>
<FormTemplates xmlns="http://schemas.microsoft.com/sharepoint/v3/contenttype/forms">
  <Display>DocumentLibraryForm</Display>
  <Edit>DocumentLibraryForm</Edit>
  <New>DocumentLibraryForm</New>
</FormTemplates>
</file>

<file path=customXml/item13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73.xml><?xml version="1.0" encoding="utf-8"?>
<?mso-contentType ?>
<FormTemplates xmlns="http://schemas.microsoft.com/sharepoint/v3/contenttype/forms">
  <Display>DocumentLibraryForm</Display>
  <Edit>DocumentLibraryForm</Edit>
  <New>DocumentLibraryForm</New>
</FormTemplates>
</file>

<file path=customXml/item1374.xml><?xml version="1.0" encoding="utf-8"?>
<?mso-contentType ?>
<FormTemplates xmlns="http://schemas.microsoft.com/sharepoint/v3/contenttype/forms">
  <Display>DocumentLibraryForm</Display>
  <Edit>DocumentLibraryForm</Edit>
  <New>DocumentLibraryForm</New>
</FormTemplates>
</file>

<file path=customXml/item13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76.xml><?xml version="1.0" encoding="utf-8"?>
<?mso-contentType ?>
<FormTemplates xmlns="http://schemas.microsoft.com/sharepoint/v3/contenttype/forms">
  <Display>DocumentLibraryForm</Display>
  <Edit>DocumentLibraryForm</Edit>
  <New>DocumentLibraryForm</New>
</FormTemplates>
</file>

<file path=customXml/item13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7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7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84.xml><?xml version="1.0" encoding="utf-8"?>
<?mso-contentType ?>
<FormTemplates xmlns="http://schemas.microsoft.com/sharepoint/v3/contenttype/forms">
  <Display>DocumentLibraryForm</Display>
  <Edit>DocumentLibraryForm</Edit>
  <New>DocumentLibraryForm</New>
</FormTemplates>
</file>

<file path=customXml/item13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86.xml><?xml version="1.0" encoding="utf-8"?>
<?mso-contentType ?>
<FormTemplates xmlns="http://schemas.microsoft.com/sharepoint/v3/contenttype/forms">
  <Display>DocumentLibraryForm</Display>
  <Edit>DocumentLibraryForm</Edit>
  <New>DocumentLibraryForm</New>
</FormTemplates>
</file>

<file path=customXml/item1387.xml><?xml version="1.0" encoding="utf-8"?>
<?mso-contentType ?>
<FormTemplates xmlns="http://schemas.microsoft.com/sharepoint/v3/contenttype/forms">
  <Display>DocumentLibraryForm</Display>
  <Edit>DocumentLibraryForm</Edit>
  <New>DocumentLibraryForm</New>
</FormTemplates>
</file>

<file path=customXml/item138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9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91.xml><?xml version="1.0" encoding="utf-8"?>
<?mso-contentType ?>
<FormTemplates xmlns="http://schemas.microsoft.com/sharepoint/v3/contenttype/forms">
  <Display>DocumentLibraryForm</Display>
  <Edit>DocumentLibraryForm</Edit>
  <New>DocumentLibraryForm</New>
</FormTemplates>
</file>

<file path=customXml/item1392.xml><?xml version="1.0" encoding="utf-8"?>
<?mso-contentType ?>
<FormTemplates xmlns="http://schemas.microsoft.com/sharepoint/v3/contenttype/forms">
  <Display>DocumentLibraryForm</Display>
  <Edit>DocumentLibraryForm</Edit>
  <New>DocumentLibraryForm</New>
</FormTemplates>
</file>

<file path=customXml/item1393.xml><?xml version="1.0" encoding="utf-8"?>
<?mso-contentType ?>
<FormTemplates xmlns="http://schemas.microsoft.com/sharepoint/v3/contenttype/forms">
  <Display>DocumentLibraryForm</Display>
  <Edit>DocumentLibraryForm</Edit>
  <New>DocumentLibraryForm</New>
</FormTemplates>
</file>

<file path=customXml/item13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95.xml><?xml version="1.0" encoding="utf-8"?>
<?mso-contentType ?>
<FormTemplates xmlns="http://schemas.microsoft.com/sharepoint/v3/contenttype/forms">
  <Display>DocumentLibraryForm</Display>
  <Edit>DocumentLibraryForm</Edit>
  <New>DocumentLibraryForm</New>
</FormTemplates>
</file>

<file path=customXml/item13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3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9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399.xml><?xml version="1.0" encoding="utf-8"?>
<?mso-contentType ?>
<FormTemplates xmlns="http://schemas.microsoft.com/sharepoint/v3/contenttype/forms">
  <Display>DocumentLibraryForm</Display>
  <Edit>DocumentLibraryForm</Edit>
  <New>DocumentLibraryForm</New>
</FormTemplates>
</file>

<file path=customXml/item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0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01.xml><?xml version="1.0" encoding="utf-8"?>
<?mso-contentType ?>
<FormTemplates xmlns="http://schemas.microsoft.com/sharepoint/v3/contenttype/forms">
  <Display>DocumentLibraryForm</Display>
  <Edit>DocumentLibraryForm</Edit>
  <New>DocumentLibraryForm</New>
</FormTemplates>
</file>

<file path=customXml/item14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0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07.xml><?xml version="1.0" encoding="utf-8"?>
<?mso-contentType ?>
<FormTemplates xmlns="http://schemas.microsoft.com/sharepoint/v3/contenttype/forms">
  <Display>DocumentLibraryForm</Display>
  <Edit>DocumentLibraryForm</Edit>
  <New>DocumentLibraryForm</New>
</FormTemplates>
</file>

<file path=customXml/item140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0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1.xml><?xml version="1.0" encoding="utf-8"?>
<?mso-contentType ?>
<FormTemplates xmlns="http://schemas.microsoft.com/sharepoint/v3/contenttype/forms">
  <Display>DocumentLibraryForm</Display>
  <Edit>DocumentLibraryForm</Edit>
  <New>DocumentLibraryForm</New>
</FormTemplates>
</file>

<file path=customXml/item14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11.xml><?xml version="1.0" encoding="utf-8"?>
<?mso-contentType ?>
<FormTemplates xmlns="http://schemas.microsoft.com/sharepoint/v3/contenttype/forms">
  <Display>DocumentLibraryForm</Display>
  <Edit>DocumentLibraryForm</Edit>
  <New>DocumentLibraryForm</New>
</FormTemplates>
</file>

<file path=customXml/item141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1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15.xml><?xml version="1.0" encoding="utf-8"?>
<?mso-contentType ?>
<FormTemplates xmlns="http://schemas.microsoft.com/sharepoint/v3/contenttype/forms">
  <Display>DocumentLibraryForm</Display>
  <Edit>DocumentLibraryForm</Edit>
  <New>DocumentLibraryForm</New>
</FormTemplates>
</file>

<file path=customXml/item1416.xml><?xml version="1.0" encoding="utf-8"?>
<?mso-contentType ?>
<FormTemplates xmlns="http://schemas.microsoft.com/sharepoint/v3/contenttype/forms">
  <Display>DocumentLibraryForm</Display>
  <Edit>DocumentLibraryForm</Edit>
  <New>DocumentLibraryForm</New>
</FormTemplates>
</file>

<file path=customXml/item1417.xml><?xml version="1.0" encoding="utf-8"?>
<?mso-contentType ?>
<FormTemplates xmlns="http://schemas.microsoft.com/sharepoint/v3/contenttype/forms">
  <Display>DocumentLibraryForm</Display>
  <Edit>DocumentLibraryForm</Edit>
  <New>DocumentLibraryForm</New>
</FormTemplates>
</file>

<file path=customXml/item14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21.xml><?xml version="1.0" encoding="utf-8"?>
<?mso-contentType ?>
<FormTemplates xmlns="http://schemas.microsoft.com/sharepoint/v3/contenttype/forms">
  <Display>DocumentLibraryForm</Display>
  <Edit>DocumentLibraryForm</Edit>
  <New>DocumentLibraryForm</New>
</FormTemplates>
</file>

<file path=customXml/item1422.xml><?xml version="1.0" encoding="utf-8"?>
<?mso-contentType ?>
<FormTemplates xmlns="http://schemas.microsoft.com/sharepoint/v3/contenttype/forms">
  <Display>DocumentLibraryForm</Display>
  <Edit>DocumentLibraryForm</Edit>
  <New>DocumentLibraryForm</New>
</FormTemplates>
</file>

<file path=customXml/item1423.xml><?xml version="1.0" encoding="utf-8"?>
<?mso-contentType ?>
<FormTemplates xmlns="http://schemas.microsoft.com/sharepoint/v3/contenttype/forms">
  <Display>DocumentLibraryForm</Display>
  <Edit>DocumentLibraryForm</Edit>
  <New>DocumentLibraryForm</New>
</FormTemplates>
</file>

<file path=customXml/item14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28.xml><?xml version="1.0" encoding="utf-8"?>
<?mso-contentType ?>
<FormTemplates xmlns="http://schemas.microsoft.com/sharepoint/v3/contenttype/forms">
  <Display>DocumentLibraryForm</Display>
  <Edit>DocumentLibraryForm</Edit>
  <New>DocumentLibraryForm</New>
</FormTemplates>
</file>

<file path=customXml/item14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34.xml><?xml version="1.0" encoding="utf-8"?>
<?mso-contentType ?>
<FormTemplates xmlns="http://schemas.microsoft.com/sharepoint/v3/contenttype/forms">
  <Display>DocumentLibraryForm</Display>
  <Edit>DocumentLibraryForm</Edit>
  <New>DocumentLibraryForm</New>
</FormTemplates>
</file>

<file path=customXml/item1435.xml><?xml version="1.0" encoding="utf-8"?>
<?mso-contentType ?>
<FormTemplates xmlns="http://schemas.microsoft.com/sharepoint/v3/contenttype/forms">
  <Display>DocumentLibraryForm</Display>
  <Edit>DocumentLibraryForm</Edit>
  <New>DocumentLibraryForm</New>
</FormTemplates>
</file>

<file path=customXml/item143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39.xml><?xml version="1.0" encoding="utf-8"?>
<?mso-contentType ?>
<FormTemplates xmlns="http://schemas.microsoft.com/sharepoint/v3/contenttype/forms">
  <Display>DocumentLibraryForm</Display>
  <Edit>DocumentLibraryForm</Edit>
  <New>DocumentLibraryForm</New>
</FormTemplates>
</file>

<file path=customXml/item144.xml><?xml version="1.0" encoding="utf-8"?>
<?mso-contentType ?>
<FormTemplates xmlns="http://schemas.microsoft.com/sharepoint/v3/contenttype/forms">
  <Display>DocumentLibraryForm</Display>
  <Edit>DocumentLibraryForm</Edit>
  <New>DocumentLibraryForm</New>
</FormTemplates>
</file>

<file path=customXml/item1440.xml><?xml version="1.0" encoding="utf-8"?>
<?mso-contentType ?>
<FormTemplates xmlns="http://schemas.microsoft.com/sharepoint/v3/contenttype/forms">
  <Display>DocumentLibraryForm</Display>
  <Edit>DocumentLibraryForm</Edit>
  <New>DocumentLibraryForm</New>
</FormTemplates>
</file>

<file path=customXml/item14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43.xml><?xml version="1.0" encoding="utf-8"?>
<?mso-contentType ?>
<FormTemplates xmlns="http://schemas.microsoft.com/sharepoint/v3/contenttype/forms">
  <Display>DocumentLibraryForm</Display>
  <Edit>DocumentLibraryForm</Edit>
  <New>DocumentLibraryForm</New>
</FormTemplates>
</file>

<file path=customXml/item1444.xml><?xml version="1.0" encoding="utf-8"?>
<?mso-contentType ?>
<FormTemplates xmlns="http://schemas.microsoft.com/sharepoint/v3/contenttype/forms">
  <Display>DocumentLibraryForm</Display>
  <Edit>DocumentLibraryForm</Edit>
  <New>DocumentLibraryForm</New>
</FormTemplates>
</file>

<file path=customXml/item1445.xml><?xml version="1.0" encoding="utf-8"?>
<?mso-contentType ?>
<FormTemplates xmlns="http://schemas.microsoft.com/sharepoint/v3/contenttype/forms">
  <Display>DocumentLibraryForm</Display>
  <Edit>DocumentLibraryForm</Edit>
  <New>DocumentLibraryForm</New>
</FormTemplates>
</file>

<file path=customXml/item1446.xml><?xml version="1.0" encoding="utf-8"?>
<?mso-contentType ?>
<FormTemplates xmlns="http://schemas.microsoft.com/sharepoint/v3/contenttype/forms">
  <Display>DocumentLibraryForm</Display>
  <Edit>DocumentLibraryForm</Edit>
  <New>DocumentLibraryForm</New>
</FormTemplates>
</file>

<file path=customXml/item14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4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51.xml><?xml version="1.0" encoding="utf-8"?>
<?mso-contentType ?>
<FormTemplates xmlns="http://schemas.microsoft.com/sharepoint/v3/contenttype/forms">
  <Display>DocumentLibraryForm</Display>
  <Edit>DocumentLibraryForm</Edit>
  <New>DocumentLibraryForm</New>
</FormTemplates>
</file>

<file path=customXml/item1452.xml><?xml version="1.0" encoding="utf-8"?>
<?mso-contentType ?>
<FormTemplates xmlns="http://schemas.microsoft.com/sharepoint/v3/contenttype/forms">
  <Display>DocumentLibraryForm</Display>
  <Edit>DocumentLibraryForm</Edit>
  <New>DocumentLibraryForm</New>
</FormTemplates>
</file>

<file path=customXml/item1453.xml><?xml version="1.0" encoding="utf-8"?>
<?mso-contentType ?>
<FormTemplates xmlns="http://schemas.microsoft.com/sharepoint/v3/contenttype/forms">
  <Display>DocumentLibraryForm</Display>
  <Edit>DocumentLibraryForm</Edit>
  <New>DocumentLibraryForm</New>
</FormTemplates>
</file>

<file path=customXml/item14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55.xml><?xml version="1.0" encoding="utf-8"?>
<?mso-contentType ?>
<FormTemplates xmlns="http://schemas.microsoft.com/sharepoint/v3/contenttype/forms">
  <Display>DocumentLibraryForm</Display>
  <Edit>DocumentLibraryForm</Edit>
  <New>DocumentLibraryForm</New>
</FormTemplates>
</file>

<file path=customXml/item14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57.xml><?xml version="1.0" encoding="utf-8"?>
<?mso-contentType ?>
<FormTemplates xmlns="http://schemas.microsoft.com/sharepoint/v3/contenttype/forms">
  <Display>DocumentLibraryForm</Display>
  <Edit>DocumentLibraryForm</Edit>
  <New>DocumentLibraryForm</New>
</FormTemplates>
</file>

<file path=customXml/item14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6.xml><?xml version="1.0" encoding="utf-8"?>
<?mso-contentType ?>
<FormTemplates xmlns="http://schemas.microsoft.com/sharepoint/v3/contenttype/forms">
  <Display>DocumentLibraryForm</Display>
  <Edit>DocumentLibraryForm</Edit>
  <New>DocumentLibraryForm</New>
</FormTemplates>
</file>

<file path=customXml/item14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61.xml><?xml version="1.0" encoding="utf-8"?>
<?mso-contentType ?>
<FormTemplates xmlns="http://schemas.microsoft.com/sharepoint/v3/contenttype/forms">
  <Display>DocumentLibraryForm</Display>
  <Edit>DocumentLibraryForm</Edit>
  <New>DocumentLibraryForm</New>
</FormTemplates>
</file>

<file path=customXml/item14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66.xml><?xml version="1.0" encoding="utf-8"?>
<?mso-contentType ?>
<FormTemplates xmlns="http://schemas.microsoft.com/sharepoint/v3/contenttype/forms">
  <Display>DocumentLibraryForm</Display>
  <Edit>DocumentLibraryForm</Edit>
  <New>DocumentLibraryForm</New>
</FormTemplates>
</file>

<file path=customXml/item14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68.xml><?xml version="1.0" encoding="utf-8"?>
<?mso-contentType ?>
<FormTemplates xmlns="http://schemas.microsoft.com/sharepoint/v3/contenttype/forms">
  <Display>DocumentLibraryForm</Display>
  <Edit>DocumentLibraryForm</Edit>
  <New>DocumentLibraryForm</New>
</FormTemplates>
</file>

<file path=customXml/item1469.xml><?xml version="1.0" encoding="utf-8"?>
<?mso-contentType ?>
<FormTemplates xmlns="http://schemas.microsoft.com/sharepoint/v3/contenttype/forms">
  <Display>DocumentLibraryForm</Display>
  <Edit>DocumentLibraryForm</Edit>
  <New>DocumentLibraryForm</New>
</FormTemplates>
</file>

<file path=customXml/item147.xml><?xml version="1.0" encoding="utf-8"?>
<?mso-contentType ?>
<FormTemplates xmlns="http://schemas.microsoft.com/sharepoint/v3/contenttype/forms">
  <Display>DocumentLibraryForm</Display>
  <Edit>DocumentLibraryForm</Edit>
  <New>DocumentLibraryForm</New>
</FormTemplates>
</file>

<file path=customXml/item1470.xml><?xml version="1.0" encoding="utf-8"?>
<?mso-contentType ?>
<FormTemplates xmlns="http://schemas.microsoft.com/sharepoint/v3/contenttype/forms">
  <Display>DocumentLibraryForm</Display>
  <Edit>DocumentLibraryForm</Edit>
  <New>DocumentLibraryForm</New>
</FormTemplates>
</file>

<file path=customXml/item14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73.xml><?xml version="1.0" encoding="utf-8"?>
<?mso-contentType ?>
<FormTemplates xmlns="http://schemas.microsoft.com/sharepoint/v3/contenttype/forms">
  <Display>DocumentLibraryForm</Display>
  <Edit>DocumentLibraryForm</Edit>
  <New>DocumentLibraryForm</New>
</FormTemplates>
</file>

<file path=customXml/item1474.xml><?xml version="1.0" encoding="utf-8"?>
<?mso-contentType ?>
<FormTemplates xmlns="http://schemas.microsoft.com/sharepoint/v3/contenttype/forms">
  <Display>DocumentLibraryForm</Display>
  <Edit>DocumentLibraryForm</Edit>
  <New>DocumentLibraryForm</New>
</FormTemplates>
</file>

<file path=customXml/item14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7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7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8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82.xml><?xml version="1.0" encoding="utf-8"?>
<?mso-contentType ?>
<FormTemplates xmlns="http://schemas.microsoft.com/sharepoint/v3/contenttype/forms">
  <Display>DocumentLibraryForm</Display>
  <Edit>DocumentLibraryForm</Edit>
  <New>DocumentLibraryForm</New>
</FormTemplates>
</file>

<file path=customXml/item14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84.xml><?xml version="1.0" encoding="utf-8"?>
<?mso-contentType ?>
<FormTemplates xmlns="http://schemas.microsoft.com/sharepoint/v3/contenttype/forms">
  <Display>DocumentLibraryForm</Display>
  <Edit>DocumentLibraryForm</Edit>
  <New>DocumentLibraryForm</New>
</FormTemplates>
</file>

<file path=customXml/item148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86.xml><?xml version="1.0" encoding="utf-8"?>
<?mso-contentType ?>
<FormTemplates xmlns="http://schemas.microsoft.com/sharepoint/v3/contenttype/forms">
  <Display>DocumentLibraryForm</Display>
  <Edit>DocumentLibraryForm</Edit>
  <New>DocumentLibraryForm</New>
</FormTemplates>
</file>

<file path=customXml/item14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9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9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94.xml><?xml version="1.0" encoding="utf-8"?>
<?mso-contentType ?>
<FormTemplates xmlns="http://schemas.microsoft.com/sharepoint/v3/contenttype/forms">
  <Display>DocumentLibraryForm</Display>
  <Edit>DocumentLibraryForm</Edit>
  <New>DocumentLibraryForm</New>
</FormTemplates>
</file>

<file path=customXml/item149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96.xml><?xml version="1.0" encoding="utf-8"?>
<?mso-contentType ?>
<FormTemplates xmlns="http://schemas.microsoft.com/sharepoint/v3/contenttype/forms">
  <Display>DocumentLibraryForm</Display>
  <Edit>DocumentLibraryForm</Edit>
  <New>DocumentLibraryForm</New>
</FormTemplates>
</file>

<file path=customXml/item149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49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0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03.xml><?xml version="1.0" encoding="utf-8"?>
<?mso-contentType ?>
<FormTemplates xmlns="http://schemas.microsoft.com/sharepoint/v3/contenttype/forms">
  <Display>DocumentLibraryForm</Display>
  <Edit>DocumentLibraryForm</Edit>
  <New>DocumentLibraryForm</New>
</FormTemplates>
</file>

<file path=customXml/item15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05.xml><?xml version="1.0" encoding="utf-8"?>
<?mso-contentType ?>
<FormTemplates xmlns="http://schemas.microsoft.com/sharepoint/v3/contenttype/forms">
  <Display>DocumentLibraryForm</Display>
  <Edit>DocumentLibraryForm</Edit>
  <New>DocumentLibraryForm</New>
</FormTemplates>
</file>

<file path=customXml/item15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07.xml><?xml version="1.0" encoding="utf-8"?>
<?mso-contentType ?>
<FormTemplates xmlns="http://schemas.microsoft.com/sharepoint/v3/contenttype/forms">
  <Display>DocumentLibraryForm</Display>
  <Edit>DocumentLibraryForm</Edit>
  <New>DocumentLibraryForm</New>
</FormTemplates>
</file>

<file path=customXml/item150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09.xml><?xml version="1.0" encoding="utf-8"?>
<?mso-contentType ?>
<FormTemplates xmlns="http://schemas.microsoft.com/sharepoint/v3/contenttype/forms">
  <Display>DocumentLibraryForm</Display>
  <Edit>DocumentLibraryForm</Edit>
  <New>DocumentLibraryForm</New>
</FormTemplates>
</file>

<file path=customXml/item151.xml><?xml version="1.0" encoding="utf-8"?>
<?mso-contentType ?>
<FormTemplates xmlns="http://schemas.microsoft.com/sharepoint/v3/contenttype/forms">
  <Display>DocumentLibraryForm</Display>
  <Edit>DocumentLibraryForm</Edit>
  <New>DocumentLibraryForm</New>
</FormTemplates>
</file>

<file path=customXml/item15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11.xml><?xml version="1.0" encoding="utf-8"?>
<?mso-contentType ?>
<FormTemplates xmlns="http://schemas.microsoft.com/sharepoint/v3/contenttype/forms">
  <Display>DocumentLibraryForm</Display>
  <Edit>DocumentLibraryForm</Edit>
  <New>DocumentLibraryForm</New>
</FormTemplates>
</file>

<file path=customXml/item15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13.xml><?xml version="1.0" encoding="utf-8"?>
<?mso-contentType ?>
<FormTemplates xmlns="http://schemas.microsoft.com/sharepoint/v3/contenttype/forms">
  <Display>DocumentLibraryForm</Display>
  <Edit>DocumentLibraryForm</Edit>
  <New>DocumentLibraryForm</New>
</FormTemplates>
</file>

<file path=customXml/item1514.xml><?xml version="1.0" encoding="utf-8"?>
<?mso-contentType ?>
<FormTemplates xmlns="http://schemas.microsoft.com/sharepoint/v3/contenttype/forms">
  <Display>DocumentLibraryForm</Display>
  <Edit>DocumentLibraryForm</Edit>
  <New>DocumentLibraryForm</New>
</FormTemplates>
</file>

<file path=customXml/item15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17.xml><?xml version="1.0" encoding="utf-8"?>
<?mso-contentType ?>
<FormTemplates xmlns="http://schemas.microsoft.com/sharepoint/v3/contenttype/forms">
  <Display>DocumentLibraryForm</Display>
  <Edit>DocumentLibraryForm</Edit>
  <New>DocumentLibraryForm</New>
</FormTemplates>
</file>

<file path=customXml/item1518.xml><?xml version="1.0" encoding="utf-8"?>
<?mso-contentType ?>
<FormTemplates xmlns="http://schemas.microsoft.com/sharepoint/v3/contenttype/forms">
  <Display>DocumentLibraryForm</Display>
  <Edit>DocumentLibraryForm</Edit>
  <New>DocumentLibraryForm</New>
</FormTemplates>
</file>

<file path=customXml/item1519.xml><?xml version="1.0" encoding="utf-8"?>
<?mso-contentType ?>
<FormTemplates xmlns="http://schemas.microsoft.com/sharepoint/v3/contenttype/forms">
  <Display>DocumentLibraryForm</Display>
  <Edit>DocumentLibraryForm</Edit>
  <New>DocumentLibraryForm</New>
</FormTemplates>
</file>

<file path=customXml/item1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20.xml><?xml version="1.0" encoding="utf-8"?>
<?mso-contentType ?>
<FormTemplates xmlns="http://schemas.microsoft.com/sharepoint/v3/contenttype/forms">
  <Display>DocumentLibraryForm</Display>
  <Edit>DocumentLibraryForm</Edit>
  <New>DocumentLibraryForm</New>
</FormTemplates>
</file>

<file path=customXml/item1521.xml><?xml version="1.0" encoding="utf-8"?>
<?mso-contentType ?>
<FormTemplates xmlns="http://schemas.microsoft.com/sharepoint/v3/contenttype/forms">
  <Display>DocumentLibraryForm</Display>
  <Edit>DocumentLibraryForm</Edit>
  <New>DocumentLibraryForm</New>
</FormTemplates>
</file>

<file path=customXml/item1522.xml><?xml version="1.0" encoding="utf-8"?>
<?mso-contentType ?>
<FormTemplates xmlns="http://schemas.microsoft.com/sharepoint/v3/contenttype/forms">
  <Display>DocumentLibraryForm</Display>
  <Edit>DocumentLibraryForm</Edit>
  <New>DocumentLibraryForm</New>
</FormTemplates>
</file>

<file path=customXml/item1523.xml><?xml version="1.0" encoding="utf-8"?>
<?mso-contentType ?>
<FormTemplates xmlns="http://schemas.microsoft.com/sharepoint/v3/contenttype/forms">
  <Display>DocumentLibraryForm</Display>
  <Edit>DocumentLibraryForm</Edit>
  <New>DocumentLibraryForm</New>
</FormTemplates>
</file>

<file path=customXml/item15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25.xml><?xml version="1.0" encoding="utf-8"?>
<?mso-contentType ?>
<FormTemplates xmlns="http://schemas.microsoft.com/sharepoint/v3/contenttype/forms">
  <Display>DocumentLibraryForm</Display>
  <Edit>DocumentLibraryForm</Edit>
  <New>DocumentLibraryForm</New>
</FormTemplates>
</file>

<file path=customXml/item15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2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29.xml><?xml version="1.0" encoding="utf-8"?>
<?mso-contentType ?>
<FormTemplates xmlns="http://schemas.microsoft.com/sharepoint/v3/contenttype/forms">
  <Display>DocumentLibraryForm</Display>
  <Edit>DocumentLibraryForm</Edit>
  <New>DocumentLibraryForm</New>
</FormTemplates>
</file>

<file path=customXml/item1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32.xml><?xml version="1.0" encoding="utf-8"?>
<?mso-contentType ?>
<FormTemplates xmlns="http://schemas.microsoft.com/sharepoint/v3/contenttype/forms">
  <Display>DocumentLibraryForm</Display>
  <Edit>DocumentLibraryForm</Edit>
  <New>DocumentLibraryForm</New>
</FormTemplates>
</file>

<file path=customXml/item153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34.xml><?xml version="1.0" encoding="utf-8"?>
<?mso-contentType ?>
<FormTemplates xmlns="http://schemas.microsoft.com/sharepoint/v3/contenttype/forms">
  <Display>DocumentLibraryForm</Display>
  <Edit>DocumentLibraryForm</Edit>
  <New>DocumentLibraryForm</New>
</FormTemplates>
</file>

<file path=customXml/item153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37.xml><?xml version="1.0" encoding="utf-8"?>
<?mso-contentType ?>
<FormTemplates xmlns="http://schemas.microsoft.com/sharepoint/v3/contenttype/forms">
  <Display>DocumentLibraryForm</Display>
  <Edit>DocumentLibraryForm</Edit>
  <New>DocumentLibraryForm</New>
</FormTemplates>
</file>

<file path=customXml/item15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39.xml><?xml version="1.0" encoding="utf-8"?>
<?mso-contentType ?>
<FormTemplates xmlns="http://schemas.microsoft.com/sharepoint/v3/contenttype/forms">
  <Display>DocumentLibraryForm</Display>
  <Edit>DocumentLibraryForm</Edit>
  <New>DocumentLibraryForm</New>
</FormTemplates>
</file>

<file path=customXml/item1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40.xml><?xml version="1.0" encoding="utf-8"?>
<?mso-contentType ?>
<FormTemplates xmlns="http://schemas.microsoft.com/sharepoint/v3/contenttype/forms">
  <Display>DocumentLibraryForm</Display>
  <Edit>DocumentLibraryForm</Edit>
  <New>DocumentLibraryForm</New>
</FormTemplates>
</file>

<file path=customXml/item15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44.xml><?xml version="1.0" encoding="utf-8"?>
<?mso-contentType ?>
<FormTemplates xmlns="http://schemas.microsoft.com/sharepoint/v3/contenttype/forms">
  <Display>DocumentLibraryForm</Display>
  <Edit>DocumentLibraryForm</Edit>
  <New>DocumentLibraryForm</New>
</FormTemplates>
</file>

<file path=customXml/item15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47.xml><?xml version="1.0" encoding="utf-8"?>
<?mso-contentType ?>
<FormTemplates xmlns="http://schemas.microsoft.com/sharepoint/v3/contenttype/forms">
  <Display>DocumentLibraryForm</Display>
  <Edit>DocumentLibraryForm</Edit>
  <New>DocumentLibraryForm</New>
</FormTemplates>
</file>

<file path=customXml/item1548.xml><?xml version="1.0" encoding="utf-8"?>
<?mso-contentType ?>
<FormTemplates xmlns="http://schemas.microsoft.com/sharepoint/v3/contenttype/forms">
  <Display>DocumentLibraryForm</Display>
  <Edit>DocumentLibraryForm</Edit>
  <New>DocumentLibraryForm</New>
</FormTemplates>
</file>

<file path=customXml/item1549.xml><?xml version="1.0" encoding="utf-8"?>
<?mso-contentType ?>
<FormTemplates xmlns="http://schemas.microsoft.com/sharepoint/v3/contenttype/forms">
  <Display>DocumentLibraryForm</Display>
  <Edit>DocumentLibraryForm</Edit>
  <New>DocumentLibraryForm</New>
</FormTemplates>
</file>

<file path=customXml/item1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5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53.xml><?xml version="1.0" encoding="utf-8"?>
<?mso-contentType ?>
<FormTemplates xmlns="http://schemas.microsoft.com/sharepoint/v3/contenttype/forms">
  <Display>DocumentLibraryForm</Display>
  <Edit>DocumentLibraryForm</Edit>
  <New>DocumentLibraryForm</New>
</FormTemplates>
</file>

<file path=customXml/item1554.xml><?xml version="1.0" encoding="utf-8"?>
<?mso-contentType ?>
<FormTemplates xmlns="http://schemas.microsoft.com/sharepoint/v3/contenttype/forms">
  <Display>DocumentLibraryForm</Display>
  <Edit>DocumentLibraryForm</Edit>
  <New>DocumentLibraryForm</New>
</FormTemplates>
</file>

<file path=customXml/item15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57.xml><?xml version="1.0" encoding="utf-8"?>
<?mso-contentType ?>
<FormTemplates xmlns="http://schemas.microsoft.com/sharepoint/v3/contenttype/forms">
  <Display>DocumentLibraryForm</Display>
  <Edit>DocumentLibraryForm</Edit>
  <New>DocumentLibraryForm</New>
</FormTemplates>
</file>

<file path=customXml/item155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6.xml><?xml version="1.0" encoding="utf-8"?>
<?mso-contentType ?>
<FormTemplates xmlns="http://schemas.microsoft.com/sharepoint/v3/contenttype/forms">
  <Display>DocumentLibraryForm</Display>
  <Edit>DocumentLibraryForm</Edit>
  <New>DocumentLibraryForm</New>
</FormTemplates>
</file>

<file path=customXml/item15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62.xml><?xml version="1.0" encoding="utf-8"?>
<?mso-contentType ?>
<FormTemplates xmlns="http://schemas.microsoft.com/sharepoint/v3/contenttype/forms">
  <Display>DocumentLibraryForm</Display>
  <Edit>DocumentLibraryForm</Edit>
  <New>DocumentLibraryForm</New>
</FormTemplates>
</file>

<file path=customXml/item15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65.xml><?xml version="1.0" encoding="utf-8"?>
<?mso-contentType ?>
<FormTemplates xmlns="http://schemas.microsoft.com/sharepoint/v3/contenttype/forms">
  <Display>DocumentLibraryForm</Display>
  <Edit>DocumentLibraryForm</Edit>
  <New>DocumentLibraryForm</New>
</FormTemplates>
</file>

<file path=customXml/item1566.xml><?xml version="1.0" encoding="utf-8"?>
<?mso-contentType ?>
<FormTemplates xmlns="http://schemas.microsoft.com/sharepoint/v3/contenttype/forms">
  <Display>DocumentLibraryForm</Display>
  <Edit>DocumentLibraryForm</Edit>
  <New>DocumentLibraryForm</New>
</FormTemplates>
</file>

<file path=customXml/item15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6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7.xml><?xml version="1.0" encoding="utf-8"?>
<?mso-contentType ?>
<FormTemplates xmlns="http://schemas.microsoft.com/sharepoint/v3/contenttype/forms">
  <Display>DocumentLibraryForm</Display>
  <Edit>DocumentLibraryForm</Edit>
  <New>DocumentLibraryForm</New>
</FormTemplates>
</file>

<file path=customXml/item15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7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72.xml><?xml version="1.0" encoding="utf-8"?>
<?mso-contentType ?>
<FormTemplates xmlns="http://schemas.microsoft.com/sharepoint/v3/contenttype/forms">
  <Display>DocumentLibraryForm</Display>
  <Edit>DocumentLibraryForm</Edit>
  <New>DocumentLibraryForm</New>
</FormTemplates>
</file>

<file path=customXml/item1573.xml><?xml version="1.0" encoding="utf-8"?>
<?mso-contentType ?>
<FormTemplates xmlns="http://schemas.microsoft.com/sharepoint/v3/contenttype/forms">
  <Display>DocumentLibraryForm</Display>
  <Edit>DocumentLibraryForm</Edit>
  <New>DocumentLibraryForm</New>
</FormTemplates>
</file>

<file path=customXml/item157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78.xml><?xml version="1.0" encoding="utf-8"?>
<?mso-contentType ?>
<FormTemplates xmlns="http://schemas.microsoft.com/sharepoint/v3/contenttype/forms">
  <Display>DocumentLibraryForm</Display>
  <Edit>DocumentLibraryForm</Edit>
  <New>DocumentLibraryForm</New>
</FormTemplates>
</file>

<file path=customXml/item15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8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82.xml><?xml version="1.0" encoding="utf-8"?>
<?mso-contentType ?>
<FormTemplates xmlns="http://schemas.microsoft.com/sharepoint/v3/contenttype/forms">
  <Display>DocumentLibraryForm</Display>
  <Edit>DocumentLibraryForm</Edit>
  <New>DocumentLibraryForm</New>
</FormTemplates>
</file>

<file path=customXml/item1583.xml><?xml version="1.0" encoding="utf-8"?>
<?mso-contentType ?>
<FormTemplates xmlns="http://schemas.microsoft.com/sharepoint/v3/contenttype/forms">
  <Display>DocumentLibraryForm</Display>
  <Edit>DocumentLibraryForm</Edit>
  <New>DocumentLibraryForm</New>
</FormTemplates>
</file>

<file path=customXml/item1584.xml><?xml version="1.0" encoding="utf-8"?>
<?mso-contentType ?>
<FormTemplates xmlns="http://schemas.microsoft.com/sharepoint/v3/contenttype/forms">
  <Display>DocumentLibraryForm</Display>
  <Edit>DocumentLibraryForm</Edit>
  <New>DocumentLibraryForm</New>
</FormTemplates>
</file>

<file path=customXml/item1585.xml><?xml version="1.0" encoding="utf-8"?>
<?mso-contentType ?>
<FormTemplates xmlns="http://schemas.microsoft.com/sharepoint/v3/contenttype/forms">
  <Display>DocumentLibraryForm</Display>
  <Edit>DocumentLibraryForm</Edit>
  <New>DocumentLibraryForm</New>
</FormTemplates>
</file>

<file path=customXml/item15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8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89.xml><?xml version="1.0" encoding="utf-8"?>
<?mso-contentType ?>
<FormTemplates xmlns="http://schemas.microsoft.com/sharepoint/v3/contenttype/forms">
  <Display>DocumentLibraryForm</Display>
  <Edit>DocumentLibraryForm</Edit>
  <New>DocumentLibraryForm</New>
</FormTemplates>
</file>

<file path=customXml/item1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90.xml><?xml version="1.0" encoding="utf-8"?>
<?mso-contentType ?>
<FormTemplates xmlns="http://schemas.microsoft.com/sharepoint/v3/contenttype/forms">
  <Display>DocumentLibraryForm</Display>
  <Edit>DocumentLibraryForm</Edit>
  <New>DocumentLibraryForm</New>
</FormTemplates>
</file>

<file path=customXml/item159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94.xml><?xml version="1.0" encoding="utf-8"?>
<?mso-contentType ?>
<FormTemplates xmlns="http://schemas.microsoft.com/sharepoint/v3/contenttype/forms">
  <Display>DocumentLibraryForm</Display>
  <Edit>DocumentLibraryForm</Edit>
  <New>DocumentLibraryForm</New>
</FormTemplates>
</file>

<file path=customXml/item15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59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97.xml><?xml version="1.0" encoding="utf-8"?>
<?mso-contentType ?>
<FormTemplates xmlns="http://schemas.microsoft.com/sharepoint/v3/contenttype/forms">
  <Display>DocumentLibraryForm</Display>
  <Edit>DocumentLibraryForm</Edit>
  <New>DocumentLibraryForm</New>
</FormTemplates>
</file>

<file path=customXml/item159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99.xml><?xml version="1.0" encoding="utf-8"?>
<?mso-contentType ?>
<FormTemplates xmlns="http://schemas.microsoft.com/sharepoint/v3/contenttype/forms">
  <Display>DocumentLibraryForm</Display>
  <Edit>DocumentLibraryForm</Edit>
  <New>DocumentLibraryForm</New>
</FormTemplates>
</file>

<file path=customXml/item16.xml><?xml version="1.0" encoding="utf-8"?>
<?mso-contentType ?>
<FormTemplates xmlns="http://schemas.microsoft.com/sharepoint/v3/contenttype/forms">
  <Display>DocumentLibraryForm</Display>
  <Edit>DocumentLibraryForm</Edit>
  <New>DocumentLibraryForm</New>
</FormTemplates>
</file>

<file path=customXml/item16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01.xml><?xml version="1.0" encoding="utf-8"?>
<?mso-contentType ?>
<FormTemplates xmlns="http://schemas.microsoft.com/sharepoint/v3/contenttype/forms">
  <Display>DocumentLibraryForm</Display>
  <Edit>DocumentLibraryForm</Edit>
  <New>DocumentLibraryForm</New>
</FormTemplates>
</file>

<file path=customXml/item160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03.xml><?xml version="1.0" encoding="utf-8"?>
<?mso-contentType ?>
<FormTemplates xmlns="http://schemas.microsoft.com/sharepoint/v3/contenttype/forms">
  <Display>DocumentLibraryForm</Display>
  <Edit>DocumentLibraryForm</Edit>
  <New>DocumentLibraryForm</New>
</FormTemplates>
</file>

<file path=customXml/item16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05.xml><?xml version="1.0" encoding="utf-8"?>
<?mso-contentType ?>
<FormTemplates xmlns="http://schemas.microsoft.com/sharepoint/v3/contenttype/forms">
  <Display>DocumentLibraryForm</Display>
  <Edit>DocumentLibraryForm</Edit>
  <New>DocumentLibraryForm</New>
</FormTemplates>
</file>

<file path=customXml/item1606.xml><?xml version="1.0" encoding="utf-8"?>
<?mso-contentType ?>
<FormTemplates xmlns="http://schemas.microsoft.com/sharepoint/v3/contenttype/forms">
  <Display>DocumentLibraryForm</Display>
  <Edit>DocumentLibraryForm</Edit>
  <New>DocumentLibraryForm</New>
</FormTemplates>
</file>

<file path=customXml/item1607.xml><?xml version="1.0" encoding="utf-8"?>
<?mso-contentType ?>
<FormTemplates xmlns="http://schemas.microsoft.com/sharepoint/v3/contenttype/forms">
  <Display>DocumentLibraryForm</Display>
  <Edit>DocumentLibraryForm</Edit>
  <New>DocumentLibraryForm</New>
</FormTemplates>
</file>

<file path=customXml/item16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0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11.xml><?xml version="1.0" encoding="utf-8"?>
<?mso-contentType ?>
<FormTemplates xmlns="http://schemas.microsoft.com/sharepoint/v3/contenttype/forms">
  <Display>DocumentLibraryForm</Display>
  <Edit>DocumentLibraryForm</Edit>
  <New>DocumentLibraryForm</New>
</FormTemplates>
</file>

<file path=customXml/item161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1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16.xml><?xml version="1.0" encoding="utf-8"?>
<?mso-contentType ?>
<FormTemplates xmlns="http://schemas.microsoft.com/sharepoint/v3/contenttype/forms">
  <Display>DocumentLibraryForm</Display>
  <Edit>DocumentLibraryForm</Edit>
  <New>DocumentLibraryForm</New>
</FormTemplates>
</file>

<file path=customXml/item161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1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2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2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2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25.xml><?xml version="1.0" encoding="utf-8"?>
<?mso-contentType ?>
<FormTemplates xmlns="http://schemas.microsoft.com/sharepoint/v3/contenttype/forms">
  <Display>DocumentLibraryForm</Display>
  <Edit>DocumentLibraryForm</Edit>
  <New>DocumentLibraryForm</New>
</FormTemplates>
</file>

<file path=customXml/item1626.xml><?xml version="1.0" encoding="utf-8"?>
<?mso-contentType ?>
<FormTemplates xmlns="http://schemas.microsoft.com/sharepoint/v3/contenttype/forms">
  <Display>DocumentLibraryForm</Display>
  <Edit>DocumentLibraryForm</Edit>
  <New>DocumentLibraryForm</New>
</FormTemplates>
</file>

<file path=customXml/item162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28.xml><?xml version="1.0" encoding="utf-8"?>
<?mso-contentType ?>
<FormTemplates xmlns="http://schemas.microsoft.com/sharepoint/v3/contenttype/forms">
  <Display>DocumentLibraryForm</Display>
  <Edit>DocumentLibraryForm</Edit>
  <New>DocumentLibraryForm</New>
</FormTemplates>
</file>

<file path=customXml/item1629.xml><?xml version="1.0" encoding="utf-8"?>
<?mso-contentType ?>
<FormTemplates xmlns="http://schemas.microsoft.com/sharepoint/v3/contenttype/forms">
  <Display>DocumentLibraryForm</Display>
  <Edit>DocumentLibraryForm</Edit>
  <New>DocumentLibraryForm</New>
</FormTemplates>
</file>

<file path=customXml/item163.xml><?xml version="1.0" encoding="utf-8"?>
<?mso-contentType ?>
<FormTemplates xmlns="http://schemas.microsoft.com/sharepoint/v3/contenttype/forms">
  <Display>DocumentLibraryForm</Display>
  <Edit>DocumentLibraryForm</Edit>
  <New>DocumentLibraryForm</New>
</FormTemplates>
</file>

<file path=customXml/item16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32.xml><?xml version="1.0" encoding="utf-8"?>
<?mso-contentType ?>
<FormTemplates xmlns="http://schemas.microsoft.com/sharepoint/v3/contenttype/forms">
  <Display>DocumentLibraryForm</Display>
  <Edit>DocumentLibraryForm</Edit>
  <New>DocumentLibraryForm</New>
</FormTemplates>
</file>

<file path=customXml/item16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35.xml><?xml version="1.0" encoding="utf-8"?>
<?mso-contentType ?>
<FormTemplates xmlns="http://schemas.microsoft.com/sharepoint/v3/contenttype/forms">
  <Display>DocumentLibraryForm</Display>
  <Edit>DocumentLibraryForm</Edit>
  <New>DocumentLibraryForm</New>
</FormTemplates>
</file>

<file path=customXml/item1636.xml><?xml version="1.0" encoding="utf-8"?>
<?mso-contentType ?>
<FormTemplates xmlns="http://schemas.microsoft.com/sharepoint/v3/contenttype/forms">
  <Display>DocumentLibraryForm</Display>
  <Edit>DocumentLibraryForm</Edit>
  <New>DocumentLibraryForm</New>
</FormTemplates>
</file>

<file path=customXml/item16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38.xml><?xml version="1.0" encoding="utf-8"?>
<?mso-contentType ?>
<FormTemplates xmlns="http://schemas.microsoft.com/sharepoint/v3/contenttype/forms">
  <Display>DocumentLibraryForm</Display>
  <Edit>DocumentLibraryForm</Edit>
  <New>DocumentLibraryForm</New>
</FormTemplates>
</file>

<file path=customXml/item16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4.xml><?xml version="1.0" encoding="utf-8"?>
<?mso-contentType ?>
<FormTemplates xmlns="http://schemas.microsoft.com/sharepoint/v3/contenttype/forms">
  <Display>DocumentLibraryForm</Display>
  <Edit>DocumentLibraryForm</Edit>
  <New>DocumentLibraryForm</New>
</FormTemplates>
</file>

<file path=customXml/item1640.xml><?xml version="1.0" encoding="utf-8"?>
<?mso-contentType ?>
<FormTemplates xmlns="http://schemas.microsoft.com/sharepoint/v3/contenttype/forms">
  <Display>DocumentLibraryForm</Display>
  <Edit>DocumentLibraryForm</Edit>
  <New>DocumentLibraryForm</New>
</FormTemplates>
</file>

<file path=customXml/item1641.xml><?xml version="1.0" encoding="utf-8"?>
<?mso-contentType ?>
<FormTemplates xmlns="http://schemas.microsoft.com/sharepoint/v3/contenttype/forms">
  <Display>DocumentLibraryForm</Display>
  <Edit>DocumentLibraryForm</Edit>
  <New>DocumentLibraryForm</New>
</FormTemplates>
</file>

<file path=customXml/item1642.xml><?xml version="1.0" encoding="utf-8"?>
<?mso-contentType ?>
<FormTemplates xmlns="http://schemas.microsoft.com/sharepoint/v3/contenttype/forms">
  <Display>DocumentLibraryForm</Display>
  <Edit>DocumentLibraryForm</Edit>
  <New>DocumentLibraryForm</New>
</FormTemplates>
</file>

<file path=customXml/item1643.xml><?xml version="1.0" encoding="utf-8"?>
<?mso-contentType ?>
<FormTemplates xmlns="http://schemas.microsoft.com/sharepoint/v3/contenttype/forms">
  <Display>DocumentLibraryForm</Display>
  <Edit>DocumentLibraryForm</Edit>
  <New>DocumentLibraryForm</New>
</FormTemplates>
</file>

<file path=customXml/item1644.xml><?xml version="1.0" encoding="utf-8"?>
<?mso-contentType ?>
<FormTemplates xmlns="http://schemas.microsoft.com/sharepoint/v3/contenttype/forms">
  <Display>DocumentLibraryForm</Display>
  <Edit>DocumentLibraryForm</Edit>
  <New>DocumentLibraryForm</New>
</FormTemplates>
</file>

<file path=customXml/item1645.xml><?xml version="1.0" encoding="utf-8"?>
<?mso-contentType ?>
<FormTemplates xmlns="http://schemas.microsoft.com/sharepoint/v3/contenttype/forms">
  <Display>DocumentLibraryForm</Display>
  <Edit>DocumentLibraryForm</Edit>
  <New>DocumentLibraryForm</New>
</FormTemplates>
</file>

<file path=customXml/item1646.xml><?xml version="1.0" encoding="utf-8"?>
<?mso-contentType ?>
<FormTemplates xmlns="http://schemas.microsoft.com/sharepoint/v3/contenttype/forms">
  <Display>DocumentLibraryForm</Display>
  <Edit>DocumentLibraryForm</Edit>
  <New>DocumentLibraryForm</New>
</FormTemplates>
</file>

<file path=customXml/item1647.xml><?xml version="1.0" encoding="utf-8"?>
<?mso-contentType ?>
<FormTemplates xmlns="http://schemas.microsoft.com/sharepoint/v3/contenttype/forms">
  <Display>DocumentLibraryForm</Display>
  <Edit>DocumentLibraryForm</Edit>
  <New>DocumentLibraryForm</New>
</FormTemplates>
</file>

<file path=customXml/item16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49.xml><?xml version="1.0" encoding="utf-8"?>
<?mso-contentType ?>
<FormTemplates xmlns="http://schemas.microsoft.com/sharepoint/v3/contenttype/forms">
  <Display>DocumentLibraryForm</Display>
  <Edit>DocumentLibraryForm</Edit>
  <New>DocumentLibraryForm</New>
</FormTemplates>
</file>

<file path=customXml/item16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50.xml><?xml version="1.0" encoding="utf-8"?>
<?mso-contentType ?>
<FormTemplates xmlns="http://schemas.microsoft.com/sharepoint/v3/contenttype/forms">
  <Display>DocumentLibraryForm</Display>
  <Edit>DocumentLibraryForm</Edit>
  <New>DocumentLibraryForm</New>
</FormTemplates>
</file>

<file path=customXml/item16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53.xml><?xml version="1.0" encoding="utf-8"?>
<?mso-contentType ?>
<FormTemplates xmlns="http://schemas.microsoft.com/sharepoint/v3/contenttype/forms">
  <Display>DocumentLibraryForm</Display>
  <Edit>DocumentLibraryForm</Edit>
  <New>DocumentLibraryForm</New>
</FormTemplates>
</file>

<file path=customXml/item1654.xml><?xml version="1.0" encoding="utf-8"?>
<?mso-contentType ?>
<FormTemplates xmlns="http://schemas.microsoft.com/sharepoint/v3/contenttype/forms">
  <Display>DocumentLibraryForm</Display>
  <Edit>DocumentLibraryForm</Edit>
  <New>DocumentLibraryForm</New>
</FormTemplates>
</file>

<file path=customXml/item16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5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5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6.xml><?xml version="1.0" encoding="utf-8"?>
<?mso-contentType ?>
<FormTemplates xmlns="http://schemas.microsoft.com/sharepoint/v3/contenttype/forms">
  <Display>DocumentLibraryForm</Display>
  <Edit>DocumentLibraryForm</Edit>
  <New>DocumentLibraryForm</New>
</FormTemplates>
</file>

<file path=customXml/item1660.xml><?xml version="1.0" encoding="utf-8"?>
<?mso-contentType ?>
<FormTemplates xmlns="http://schemas.microsoft.com/sharepoint/v3/contenttype/forms">
  <Display>DocumentLibraryForm</Display>
  <Edit>DocumentLibraryForm</Edit>
  <New>DocumentLibraryForm</New>
</FormTemplates>
</file>

<file path=customXml/item1661.xml><?xml version="1.0" encoding="utf-8"?>
<?mso-contentType ?>
<FormTemplates xmlns="http://schemas.microsoft.com/sharepoint/v3/contenttype/forms">
  <Display>DocumentLibraryForm</Display>
  <Edit>DocumentLibraryForm</Edit>
  <New>DocumentLibraryForm</New>
</FormTemplates>
</file>

<file path=customXml/item16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6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6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70.xml><?xml version="1.0" encoding="utf-8"?>
<?mso-contentType ?>
<FormTemplates xmlns="http://schemas.microsoft.com/sharepoint/v3/contenttype/forms">
  <Display>DocumentLibraryForm</Display>
  <Edit>DocumentLibraryForm</Edit>
  <New>DocumentLibraryForm</New>
</FormTemplates>
</file>

<file path=customXml/item1671.xml><?xml version="1.0" encoding="utf-8"?>
<?mso-contentType ?>
<FormTemplates xmlns="http://schemas.microsoft.com/sharepoint/v3/contenttype/forms">
  <Display>DocumentLibraryForm</Display>
  <Edit>DocumentLibraryForm</Edit>
  <New>DocumentLibraryForm</New>
</FormTemplates>
</file>

<file path=customXml/item1672.xml><?xml version="1.0" encoding="utf-8"?>
<?mso-contentType ?>
<FormTemplates xmlns="http://schemas.microsoft.com/sharepoint/v3/contenttype/forms">
  <Display>DocumentLibraryForm</Display>
  <Edit>DocumentLibraryForm</Edit>
  <New>DocumentLibraryForm</New>
</FormTemplates>
</file>

<file path=customXml/item1673.xml><?xml version="1.0" encoding="utf-8"?>
<?mso-contentType ?>
<FormTemplates xmlns="http://schemas.microsoft.com/sharepoint/v3/contenttype/forms">
  <Display>DocumentLibraryForm</Display>
  <Edit>DocumentLibraryForm</Edit>
  <New>DocumentLibraryForm</New>
</FormTemplates>
</file>

<file path=customXml/item16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75.xml><?xml version="1.0" encoding="utf-8"?>
<?mso-contentType ?>
<FormTemplates xmlns="http://schemas.microsoft.com/sharepoint/v3/contenttype/forms">
  <Display>DocumentLibraryForm</Display>
  <Edit>DocumentLibraryForm</Edit>
  <New>DocumentLibraryForm</New>
</FormTemplates>
</file>

<file path=customXml/item16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78.xml><?xml version="1.0" encoding="utf-8"?>
<?mso-contentType ?>
<FormTemplates xmlns="http://schemas.microsoft.com/sharepoint/v3/contenttype/forms">
  <Display>DocumentLibraryForm</Display>
  <Edit>DocumentLibraryForm</Edit>
  <New>DocumentLibraryForm</New>
</FormTemplates>
</file>

<file path=customXml/item1679.xml><?xml version="1.0" encoding="utf-8"?>
<?mso-contentType ?>
<FormTemplates xmlns="http://schemas.microsoft.com/sharepoint/v3/contenttype/forms">
  <Display>DocumentLibraryForm</Display>
  <Edit>DocumentLibraryForm</Edit>
  <New>DocumentLibraryForm</New>
</FormTemplates>
</file>

<file path=customXml/item16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80.xml><?xml version="1.0" encoding="utf-8"?>
<?mso-contentType ?>
<FormTemplates xmlns="http://schemas.microsoft.com/sharepoint/v3/contenttype/forms">
  <Display>DocumentLibraryForm</Display>
  <Edit>DocumentLibraryForm</Edit>
  <New>DocumentLibraryForm</New>
</FormTemplates>
</file>

<file path=customXml/item1681.xml><?xml version="1.0" encoding="utf-8"?>
<?mso-contentType ?>
<FormTemplates xmlns="http://schemas.microsoft.com/sharepoint/v3/contenttype/forms">
  <Display>DocumentLibraryForm</Display>
  <Edit>DocumentLibraryForm</Edit>
  <New>DocumentLibraryForm</New>
</FormTemplates>
</file>

<file path=customXml/item16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83.xml><?xml version="1.0" encoding="utf-8"?>
<?mso-contentType ?>
<FormTemplates xmlns="http://schemas.microsoft.com/sharepoint/v3/contenttype/forms">
  <Display>DocumentLibraryForm</Display>
  <Edit>DocumentLibraryForm</Edit>
  <New>DocumentLibraryForm</New>
</FormTemplates>
</file>

<file path=customXml/item168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86.xml><?xml version="1.0" encoding="utf-8"?>
<?mso-contentType ?>
<FormTemplates xmlns="http://schemas.microsoft.com/sharepoint/v3/contenttype/forms">
  <Display>DocumentLibraryForm</Display>
  <Edit>DocumentLibraryForm</Edit>
  <New>DocumentLibraryForm</New>
</FormTemplates>
</file>

<file path=customXml/item1687.xml><?xml version="1.0" encoding="utf-8"?>
<?mso-contentType ?>
<FormTemplates xmlns="http://schemas.microsoft.com/sharepoint/v3/contenttype/forms">
  <Display>DocumentLibraryForm</Display>
  <Edit>DocumentLibraryForm</Edit>
  <New>DocumentLibraryForm</New>
</FormTemplates>
</file>

<file path=customXml/item16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89.xml><?xml version="1.0" encoding="utf-8"?>
<?mso-contentType ?>
<FormTemplates xmlns="http://schemas.microsoft.com/sharepoint/v3/contenttype/forms">
  <Display>DocumentLibraryForm</Display>
  <Edit>DocumentLibraryForm</Edit>
  <New>DocumentLibraryForm</New>
</FormTemplates>
</file>

<file path=customXml/item16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9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91.xml><?xml version="1.0" encoding="utf-8"?>
<?mso-contentType ?>
<FormTemplates xmlns="http://schemas.microsoft.com/sharepoint/v3/contenttype/forms">
  <Display>DocumentLibraryForm</Display>
  <Edit>DocumentLibraryForm</Edit>
  <New>DocumentLibraryForm</New>
</FormTemplates>
</file>

<file path=customXml/item16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95.xml><?xml version="1.0" encoding="utf-8"?>
<?mso-contentType ?>
<FormTemplates xmlns="http://schemas.microsoft.com/sharepoint/v3/contenttype/forms">
  <Display>DocumentLibraryForm</Display>
  <Edit>DocumentLibraryForm</Edit>
  <New>DocumentLibraryForm</New>
</FormTemplates>
</file>

<file path=customXml/item16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697.xml><?xml version="1.0" encoding="utf-8"?>
<?mso-contentType ?>
<FormTemplates xmlns="http://schemas.microsoft.com/sharepoint/v3/contenttype/forms">
  <Display>DocumentLibraryForm</Display>
  <Edit>DocumentLibraryForm</Edit>
  <New>DocumentLibraryForm</New>
</FormTemplates>
</file>

<file path=customXml/item1698.xml><?xml version="1.0" encoding="utf-8"?>
<?mso-contentType ?>
<FormTemplates xmlns="http://schemas.microsoft.com/sharepoint/v3/contenttype/forms">
  <Display>DocumentLibraryForm</Display>
  <Edit>DocumentLibraryForm</Edit>
  <New>DocumentLibraryForm</New>
</FormTemplates>
</file>

<file path=customXml/item1699.xml><?xml version="1.0" encoding="utf-8"?>
<?mso-contentType ?>
<FormTemplates xmlns="http://schemas.microsoft.com/sharepoint/v3/contenttype/forms">
  <Display>DocumentLibraryForm</Display>
  <Edit>DocumentLibraryForm</Edit>
  <New>DocumentLibraryForm</New>
</FormTemplates>
</file>

<file path=customXml/item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0.xml><?xml version="1.0" encoding="utf-8"?>
<?mso-contentType ?>
<FormTemplates xmlns="http://schemas.microsoft.com/sharepoint/v3/contenttype/forms">
  <Display>DocumentLibraryForm</Display>
  <Edit>DocumentLibraryForm</Edit>
  <New>DocumentLibraryForm</New>
</FormTemplates>
</file>

<file path=customXml/item1700.xml><?xml version="1.0" encoding="utf-8"?>
<?mso-contentType ?>
<FormTemplates xmlns="http://schemas.microsoft.com/sharepoint/v3/contenttype/forms">
  <Display>DocumentLibraryForm</Display>
  <Edit>DocumentLibraryForm</Edit>
  <New>DocumentLibraryForm</New>
</FormTemplates>
</file>

<file path=customXml/item1701.xml><?xml version="1.0" encoding="utf-8"?>
<?mso-contentType ?>
<FormTemplates xmlns="http://schemas.microsoft.com/sharepoint/v3/contenttype/forms">
  <Display>DocumentLibraryForm</Display>
  <Edit>DocumentLibraryForm</Edit>
  <New>DocumentLibraryForm</New>
</FormTemplates>
</file>

<file path=customXml/item170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03.xml><?xml version="1.0" encoding="utf-8"?>
<?mso-contentType ?>
<FormTemplates xmlns="http://schemas.microsoft.com/sharepoint/v3/contenttype/forms">
  <Display>DocumentLibraryForm</Display>
  <Edit>DocumentLibraryForm</Edit>
  <New>DocumentLibraryForm</New>
</FormTemplates>
</file>

<file path=customXml/item17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06.xml><?xml version="1.0" encoding="utf-8"?>
<?mso-contentType ?>
<FormTemplates xmlns="http://schemas.microsoft.com/sharepoint/v3/contenttype/forms">
  <Display>DocumentLibraryForm</Display>
  <Edit>DocumentLibraryForm</Edit>
  <New>DocumentLibraryForm</New>
</FormTemplates>
</file>

<file path=customXml/item17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09.xml><?xml version="1.0" encoding="utf-8"?>
<?mso-contentType ?>
<FormTemplates xmlns="http://schemas.microsoft.com/sharepoint/v3/contenttype/forms">
  <Display>DocumentLibraryForm</Display>
  <Edit>DocumentLibraryForm</Edit>
  <New>DocumentLibraryForm</New>
</FormTemplates>
</file>

<file path=customXml/item171.xml><?xml version="1.0" encoding="utf-8"?>
<?mso-contentType ?>
<FormTemplates xmlns="http://schemas.microsoft.com/sharepoint/v3/contenttype/forms">
  <Display>DocumentLibraryForm</Display>
  <Edit>DocumentLibraryForm</Edit>
  <New>DocumentLibraryForm</New>
</FormTemplates>
</file>

<file path=customXml/item1710.xml><?xml version="1.0" encoding="utf-8"?>
<?mso-contentType ?>
<FormTemplates xmlns="http://schemas.microsoft.com/sharepoint/v3/contenttype/forms">
  <Display>DocumentLibraryForm</Display>
  <Edit>DocumentLibraryForm</Edit>
  <New>DocumentLibraryForm</New>
</FormTemplates>
</file>

<file path=customXml/item17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14.xml><?xml version="1.0" encoding="utf-8"?>
<?mso-contentType ?>
<FormTemplates xmlns="http://schemas.microsoft.com/sharepoint/v3/contenttype/forms">
  <Display>DocumentLibraryForm</Display>
  <Edit>DocumentLibraryForm</Edit>
  <New>DocumentLibraryForm</New>
</FormTemplates>
</file>

<file path=customXml/item1715.xml><?xml version="1.0" encoding="utf-8"?>
<?mso-contentType ?>
<FormTemplates xmlns="http://schemas.microsoft.com/sharepoint/v3/contenttype/forms">
  <Display>DocumentLibraryForm</Display>
  <Edit>DocumentLibraryForm</Edit>
  <New>DocumentLibraryForm</New>
</FormTemplates>
</file>

<file path=customXml/item17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20.xml><?xml version="1.0" encoding="utf-8"?>
<?mso-contentType ?>
<FormTemplates xmlns="http://schemas.microsoft.com/sharepoint/v3/contenttype/forms">
  <Display>DocumentLibraryForm</Display>
  <Edit>DocumentLibraryForm</Edit>
  <New>DocumentLibraryForm</New>
</FormTemplates>
</file>

<file path=customXml/item17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22.xml><?xml version="1.0" encoding="utf-8"?>
<?mso-contentType ?>
<FormTemplates xmlns="http://schemas.microsoft.com/sharepoint/v3/contenttype/forms">
  <Display>DocumentLibraryForm</Display>
  <Edit>DocumentLibraryForm</Edit>
  <New>DocumentLibraryForm</New>
</FormTemplates>
</file>

<file path=customXml/item1723.xml><?xml version="1.0" encoding="utf-8"?>
<?mso-contentType ?>
<FormTemplates xmlns="http://schemas.microsoft.com/sharepoint/v3/contenttype/forms">
  <Display>DocumentLibraryForm</Display>
  <Edit>DocumentLibraryForm</Edit>
  <New>DocumentLibraryForm</New>
</FormTemplates>
</file>

<file path=customXml/item17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25.xml><?xml version="1.0" encoding="utf-8"?>
<?mso-contentType ?>
<FormTemplates xmlns="http://schemas.microsoft.com/sharepoint/v3/contenttype/forms">
  <Display>DocumentLibraryForm</Display>
  <Edit>DocumentLibraryForm</Edit>
  <New>DocumentLibraryForm</New>
</FormTemplates>
</file>

<file path=customXml/item172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28.xml><?xml version="1.0" encoding="utf-8"?>
<?mso-contentType ?>
<FormTemplates xmlns="http://schemas.microsoft.com/sharepoint/v3/contenttype/forms">
  <Display>DocumentLibraryForm</Display>
  <Edit>DocumentLibraryForm</Edit>
  <New>DocumentLibraryForm</New>
</FormTemplates>
</file>

<file path=customXml/item172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32.xml><?xml version="1.0" encoding="utf-8"?>
<?mso-contentType ?>
<FormTemplates xmlns="http://schemas.microsoft.com/sharepoint/v3/contenttype/forms">
  <Display>DocumentLibraryForm</Display>
  <Edit>DocumentLibraryForm</Edit>
  <New>DocumentLibraryForm</New>
</FormTemplates>
</file>

<file path=customXml/item173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36.xml><?xml version="1.0" encoding="utf-8"?>
<?mso-contentType ?>
<FormTemplates xmlns="http://schemas.microsoft.com/sharepoint/v3/contenttype/forms">
  <Display>DocumentLibraryForm</Display>
  <Edit>DocumentLibraryForm</Edit>
  <New>DocumentLibraryForm</New>
</FormTemplates>
</file>

<file path=customXml/item1737.xml><?xml version="1.0" encoding="utf-8"?>
<?mso-contentType ?>
<FormTemplates xmlns="http://schemas.microsoft.com/sharepoint/v3/contenttype/forms">
  <Display>DocumentLibraryForm</Display>
  <Edit>DocumentLibraryForm</Edit>
  <New>DocumentLibraryForm</New>
</FormTemplates>
</file>

<file path=customXml/item1738.xml><?xml version="1.0" encoding="utf-8"?>
<?mso-contentType ?>
<FormTemplates xmlns="http://schemas.microsoft.com/sharepoint/v3/contenttype/forms">
  <Display>DocumentLibraryForm</Display>
  <Edit>DocumentLibraryForm</Edit>
  <New>DocumentLibraryForm</New>
</FormTemplates>
</file>

<file path=customXml/item173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4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43.xml><?xml version="1.0" encoding="utf-8"?>
<?mso-contentType ?>
<FormTemplates xmlns="http://schemas.microsoft.com/sharepoint/v3/contenttype/forms">
  <Display>DocumentLibraryForm</Display>
  <Edit>DocumentLibraryForm</Edit>
  <New>DocumentLibraryForm</New>
</FormTemplates>
</file>

<file path=customXml/item1744.xml><?xml version="1.0" encoding="utf-8"?>
<?mso-contentType ?>
<FormTemplates xmlns="http://schemas.microsoft.com/sharepoint/v3/contenttype/forms">
  <Display>DocumentLibraryForm</Display>
  <Edit>DocumentLibraryForm</Edit>
  <New>DocumentLibraryForm</New>
</FormTemplates>
</file>

<file path=customXml/item17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48.xml><?xml version="1.0" encoding="utf-8"?>
<?mso-contentType ?>
<FormTemplates xmlns="http://schemas.microsoft.com/sharepoint/v3/contenttype/forms">
  <Display>DocumentLibraryForm</Display>
  <Edit>DocumentLibraryForm</Edit>
  <New>DocumentLibraryForm</New>
</FormTemplates>
</file>

<file path=customXml/item17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5.xml><?xml version="1.0" encoding="utf-8"?>
<?mso-contentType ?>
<FormTemplates xmlns="http://schemas.microsoft.com/sharepoint/v3/contenttype/forms">
  <Display>DocumentLibraryForm</Display>
  <Edit>DocumentLibraryForm</Edit>
  <New>DocumentLibraryForm</New>
</FormTemplates>
</file>

<file path=customXml/item1750.xml><?xml version="1.0" encoding="utf-8"?>
<?mso-contentType ?>
<FormTemplates xmlns="http://schemas.microsoft.com/sharepoint/v3/contenttype/forms">
  <Display>DocumentLibraryForm</Display>
  <Edit>DocumentLibraryForm</Edit>
  <New>DocumentLibraryForm</New>
</FormTemplates>
</file>

<file path=customXml/item175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5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54.xml><?xml version="1.0" encoding="utf-8"?>
<?mso-contentType ?>
<FormTemplates xmlns="http://schemas.microsoft.com/sharepoint/v3/contenttype/forms">
  <Display>DocumentLibraryForm</Display>
  <Edit>DocumentLibraryForm</Edit>
  <New>DocumentLibraryForm</New>
</FormTemplates>
</file>

<file path=customXml/item17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56.xml><?xml version="1.0" encoding="utf-8"?>
<?mso-contentType ?>
<FormTemplates xmlns="http://schemas.microsoft.com/sharepoint/v3/contenttype/forms">
  <Display>DocumentLibraryForm</Display>
  <Edit>DocumentLibraryForm</Edit>
  <New>DocumentLibraryForm</New>
</FormTemplates>
</file>

<file path=customXml/item17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58.xml><?xml version="1.0" encoding="utf-8"?>
<?mso-contentType ?>
<FormTemplates xmlns="http://schemas.microsoft.com/sharepoint/v3/contenttype/forms">
  <Display>DocumentLibraryForm</Display>
  <Edit>DocumentLibraryForm</Edit>
  <New>DocumentLibraryForm</New>
</FormTemplates>
</file>

<file path=customXml/item1759.xml><?xml version="1.0" encoding="utf-8"?>
<?mso-contentType ?>
<FormTemplates xmlns="http://schemas.microsoft.com/sharepoint/v3/contenttype/forms">
  <Display>DocumentLibraryForm</Display>
  <Edit>DocumentLibraryForm</Edit>
  <New>DocumentLibraryForm</New>
</FormTemplates>
</file>

<file path=customXml/item176.xml><?xml version="1.0" encoding="utf-8"?>
<?mso-contentType ?>
<FormTemplates xmlns="http://schemas.microsoft.com/sharepoint/v3/contenttype/forms">
  <Display>DocumentLibraryForm</Display>
  <Edit>DocumentLibraryForm</Edit>
  <New>DocumentLibraryForm</New>
</FormTemplates>
</file>

<file path=customXml/item176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63.xml><?xml version="1.0" encoding="utf-8"?>
<?mso-contentType ?>
<FormTemplates xmlns="http://schemas.microsoft.com/sharepoint/v3/contenttype/forms">
  <Display>DocumentLibraryForm</Display>
  <Edit>DocumentLibraryForm</Edit>
  <New>DocumentLibraryForm</New>
</FormTemplates>
</file>

<file path=customXml/item17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70.xml><?xml version="1.0" encoding="utf-8"?>
<?mso-contentType ?>
<FormTemplates xmlns="http://schemas.microsoft.com/sharepoint/v3/contenttype/forms">
  <Display>DocumentLibraryForm</Display>
  <Edit>DocumentLibraryForm</Edit>
  <New>DocumentLibraryForm</New>
</FormTemplates>
</file>

<file path=customXml/item17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74.xml><?xml version="1.0" encoding="utf-8"?>
<?mso-contentType ?>
<FormTemplates xmlns="http://schemas.microsoft.com/sharepoint/v3/contenttype/forms">
  <Display>DocumentLibraryForm</Display>
  <Edit>DocumentLibraryForm</Edit>
  <New>DocumentLibraryForm</New>
</FormTemplates>
</file>

<file path=customXml/item17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7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7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8.xml><?xml version="1.0" encoding="utf-8"?>
<?mso-contentType ?>
<FormTemplates xmlns="http://schemas.microsoft.com/sharepoint/v3/contenttype/forms">
  <Display>DocumentLibraryForm</Display>
  <Edit>DocumentLibraryForm</Edit>
  <New>DocumentLibraryForm</New>
</FormTemplates>
</file>

<file path=customXml/item17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81.xml><?xml version="1.0" encoding="utf-8"?>
<?mso-contentType ?>
<FormTemplates xmlns="http://schemas.microsoft.com/sharepoint/v3/contenttype/forms">
  <Display>DocumentLibraryForm</Display>
  <Edit>DocumentLibraryForm</Edit>
  <New>DocumentLibraryForm</New>
</FormTemplates>
</file>

<file path=customXml/item17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84.xml><?xml version="1.0" encoding="utf-8"?>
<?mso-contentType ?>
<FormTemplates xmlns="http://schemas.microsoft.com/sharepoint/v3/contenttype/forms">
  <Display>DocumentLibraryForm</Display>
  <Edit>DocumentLibraryForm</Edit>
  <New>DocumentLibraryForm</New>
</FormTemplates>
</file>

<file path=customXml/item17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86.xml><?xml version="1.0" encoding="utf-8"?>
<?mso-contentType ?>
<FormTemplates xmlns="http://schemas.microsoft.com/sharepoint/v3/contenttype/forms">
  <Display>DocumentLibraryForm</Display>
  <Edit>DocumentLibraryForm</Edit>
  <New>DocumentLibraryForm</New>
</FormTemplates>
</file>

<file path=customXml/item1787.xml><?xml version="1.0" encoding="utf-8"?>
<?mso-contentType ?>
<FormTemplates xmlns="http://schemas.microsoft.com/sharepoint/v3/contenttype/forms">
  <Display>DocumentLibraryForm</Display>
  <Edit>DocumentLibraryForm</Edit>
  <New>DocumentLibraryForm</New>
</FormTemplates>
</file>

<file path=customXml/item178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89.xml><?xml version="1.0" encoding="utf-8"?>
<?mso-contentType ?>
<FormTemplates xmlns="http://schemas.microsoft.com/sharepoint/v3/contenttype/forms">
  <Display>DocumentLibraryForm</Display>
  <Edit>DocumentLibraryForm</Edit>
  <New>DocumentLibraryForm</New>
</FormTemplates>
</file>

<file path=customXml/item1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90.xml><?xml version="1.0" encoding="utf-8"?>
<?mso-contentType ?>
<FormTemplates xmlns="http://schemas.microsoft.com/sharepoint/v3/contenttype/forms">
  <Display>DocumentLibraryForm</Display>
  <Edit>DocumentLibraryForm</Edit>
  <New>DocumentLibraryForm</New>
</FormTemplates>
</file>

<file path=customXml/item17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92.xml><?xml version="1.0" encoding="utf-8"?>
<?mso-contentType ?>
<FormTemplates xmlns="http://schemas.microsoft.com/sharepoint/v3/contenttype/forms">
  <Display>DocumentLibraryForm</Display>
  <Edit>DocumentLibraryForm</Edit>
  <New>DocumentLibraryForm</New>
</FormTemplates>
</file>

<file path=customXml/item1793.xml><?xml version="1.0" encoding="utf-8"?>
<?mso-contentType ?>
<FormTemplates xmlns="http://schemas.microsoft.com/sharepoint/v3/contenttype/forms">
  <Display>DocumentLibraryForm</Display>
  <Edit>DocumentLibraryForm</Edit>
  <New>DocumentLibraryForm</New>
</FormTemplates>
</file>

<file path=customXml/item17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9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79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mso-contentType ?>
<FormTemplates xmlns="http://schemas.microsoft.com/sharepoint/v3/contenttype/forms">
  <Display>DocumentLibraryForm</Display>
  <Edit>DocumentLibraryForm</Edit>
  <New>DocumentLibraryForm</New>
</FormTemplates>
</file>

<file path=customXml/item180.xml><?xml version="1.0" encoding="utf-8"?>
<?mso-contentType ?>
<FormTemplates xmlns="http://schemas.microsoft.com/sharepoint/v3/contenttype/forms">
  <Display>DocumentLibraryForm</Display>
  <Edit>DocumentLibraryForm</Edit>
  <New>DocumentLibraryForm</New>
</FormTemplates>
</file>

<file path=customXml/item180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02.xml><?xml version="1.0" encoding="utf-8"?>
<?mso-contentType ?>
<FormTemplates xmlns="http://schemas.microsoft.com/sharepoint/v3/contenttype/forms">
  <Display>DocumentLibraryForm</Display>
  <Edit>DocumentLibraryForm</Edit>
  <New>DocumentLibraryForm</New>
</FormTemplates>
</file>

<file path=customXml/item180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0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06.xml><?xml version="1.0" encoding="utf-8"?>
<?mso-contentType ?>
<FormTemplates xmlns="http://schemas.microsoft.com/sharepoint/v3/contenttype/forms">
  <Display>DocumentLibraryForm</Display>
  <Edit>DocumentLibraryForm</Edit>
  <New>DocumentLibraryForm</New>
</FormTemplates>
</file>

<file path=customXml/item18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08.xml><?xml version="1.0" encoding="utf-8"?>
<?mso-contentType ?>
<FormTemplates xmlns="http://schemas.microsoft.com/sharepoint/v3/contenttype/forms">
  <Display>DocumentLibraryForm</Display>
  <Edit>DocumentLibraryForm</Edit>
  <New>DocumentLibraryForm</New>
</FormTemplates>
</file>

<file path=customXml/item1809.xml><?xml version="1.0" encoding="utf-8"?>
<?mso-contentType ?>
<FormTemplates xmlns="http://schemas.microsoft.com/sharepoint/v3/contenttype/forms">
  <Display>DocumentLibraryForm</Display>
  <Edit>DocumentLibraryForm</Edit>
  <New>DocumentLibraryForm</New>
</FormTemplates>
</file>

<file path=customXml/item1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11.xml><?xml version="1.0" encoding="utf-8"?>
<?mso-contentType ?>
<FormTemplates xmlns="http://schemas.microsoft.com/sharepoint/v3/contenttype/forms">
  <Display>DocumentLibraryForm</Display>
  <Edit>DocumentLibraryForm</Edit>
  <New>DocumentLibraryForm</New>
</FormTemplates>
</file>

<file path=customXml/item1812.xml><?xml version="1.0" encoding="utf-8"?>
<?mso-contentType ?>
<FormTemplates xmlns="http://schemas.microsoft.com/sharepoint/v3/contenttype/forms">
  <Display>DocumentLibraryForm</Display>
  <Edit>DocumentLibraryForm</Edit>
  <New>DocumentLibraryForm</New>
</FormTemplates>
</file>

<file path=customXml/item1813.xml><?xml version="1.0" encoding="utf-8"?>
<?mso-contentType ?>
<FormTemplates xmlns="http://schemas.microsoft.com/sharepoint/v3/contenttype/forms">
  <Display>DocumentLibraryForm</Display>
  <Edit>DocumentLibraryForm</Edit>
  <New>DocumentLibraryForm</New>
</FormTemplates>
</file>

<file path=customXml/item181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1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16.xml><?xml version="1.0" encoding="utf-8"?>
<?mso-contentType ?>
<FormTemplates xmlns="http://schemas.microsoft.com/sharepoint/v3/contenttype/forms">
  <Display>DocumentLibraryForm</Display>
  <Edit>DocumentLibraryForm</Edit>
  <New>DocumentLibraryForm</New>
</FormTemplates>
</file>

<file path=customXml/item1817.xml><?xml version="1.0" encoding="utf-8"?>
<?mso-contentType ?>
<FormTemplates xmlns="http://schemas.microsoft.com/sharepoint/v3/contenttype/forms">
  <Display>DocumentLibraryForm</Display>
  <Edit>DocumentLibraryForm</Edit>
  <New>DocumentLibraryForm</New>
</FormTemplates>
</file>

<file path=customXml/item181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2.xml><?xml version="1.0" encoding="utf-8"?>
<?mso-contentType ?>
<FormTemplates xmlns="http://schemas.microsoft.com/sharepoint/v3/contenttype/forms">
  <Display>DocumentLibraryForm</Display>
  <Edit>DocumentLibraryForm</Edit>
  <New>DocumentLibraryForm</New>
</FormTemplates>
</file>

<file path=customXml/item18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21.xml><?xml version="1.0" encoding="utf-8"?>
<?mso-contentType ?>
<FormTemplates xmlns="http://schemas.microsoft.com/sharepoint/v3/contenttype/forms">
  <Display>DocumentLibraryForm</Display>
  <Edit>DocumentLibraryForm</Edit>
  <New>DocumentLibraryForm</New>
</FormTemplates>
</file>

<file path=customXml/item182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25.xml><?xml version="1.0" encoding="utf-8"?>
<?mso-contentType ?>
<FormTemplates xmlns="http://schemas.microsoft.com/sharepoint/v3/contenttype/forms">
  <Display>DocumentLibraryForm</Display>
  <Edit>DocumentLibraryForm</Edit>
  <New>DocumentLibraryForm</New>
</FormTemplates>
</file>

<file path=customXml/item1826.xml><?xml version="1.0" encoding="utf-8"?>
<?mso-contentType ?>
<FormTemplates xmlns="http://schemas.microsoft.com/sharepoint/v3/contenttype/forms">
  <Display>DocumentLibraryForm</Display>
  <Edit>DocumentLibraryForm</Edit>
  <New>DocumentLibraryForm</New>
</FormTemplates>
</file>

<file path=customXml/item18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29.xml><?xml version="1.0" encoding="utf-8"?>
<?mso-contentType ?>
<FormTemplates xmlns="http://schemas.microsoft.com/sharepoint/v3/contenttype/forms">
  <Display>DocumentLibraryForm</Display>
  <Edit>DocumentLibraryForm</Edit>
  <New>DocumentLibraryForm</New>
</FormTemplates>
</file>

<file path=customXml/item183.xml><?xml version="1.0" encoding="utf-8"?>
<?mso-contentType ?>
<FormTemplates xmlns="http://schemas.microsoft.com/sharepoint/v3/contenttype/forms">
  <Display>DocumentLibraryForm</Display>
  <Edit>DocumentLibraryForm</Edit>
  <New>DocumentLibraryForm</New>
</FormTemplates>
</file>

<file path=customXml/item18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31.xml><?xml version="1.0" encoding="utf-8"?>
<?mso-contentType ?>
<FormTemplates xmlns="http://schemas.microsoft.com/sharepoint/v3/contenttype/forms">
  <Display>DocumentLibraryForm</Display>
  <Edit>DocumentLibraryForm</Edit>
  <New>DocumentLibraryForm</New>
</FormTemplates>
</file>

<file path=customXml/item18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35.xml><?xml version="1.0" encoding="utf-8"?>
<?mso-contentType ?>
<FormTemplates xmlns="http://schemas.microsoft.com/sharepoint/v3/contenttype/forms">
  <Display>DocumentLibraryForm</Display>
  <Edit>DocumentLibraryForm</Edit>
  <New>DocumentLibraryForm</New>
</FormTemplates>
</file>

<file path=customXml/item1836.xml><?xml version="1.0" encoding="utf-8"?>
<?mso-contentType ?>
<FormTemplates xmlns="http://schemas.microsoft.com/sharepoint/v3/contenttype/forms">
  <Display>DocumentLibraryForm</Display>
  <Edit>DocumentLibraryForm</Edit>
  <New>DocumentLibraryForm</New>
</FormTemplates>
</file>

<file path=customXml/item183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3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4.xml><?xml version="1.0" encoding="utf-8"?>
<?mso-contentType ?>
<FormTemplates xmlns="http://schemas.microsoft.com/sharepoint/v3/contenttype/forms">
  <Display>DocumentLibraryForm</Display>
  <Edit>DocumentLibraryForm</Edit>
  <New>DocumentLibraryForm</New>
</FormTemplates>
</file>

<file path=customXml/item1840.xml><?xml version="1.0" encoding="utf-8"?>
<?mso-contentType ?>
<FormTemplates xmlns="http://schemas.microsoft.com/sharepoint/v3/contenttype/forms">
  <Display>DocumentLibraryForm</Display>
  <Edit>DocumentLibraryForm</Edit>
  <New>DocumentLibraryForm</New>
</FormTemplates>
</file>

<file path=customXml/item18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44.xml><?xml version="1.0" encoding="utf-8"?>
<?mso-contentType ?>
<FormTemplates xmlns="http://schemas.microsoft.com/sharepoint/v3/contenttype/forms">
  <Display>DocumentLibraryForm</Display>
  <Edit>DocumentLibraryForm</Edit>
  <New>DocumentLibraryForm</New>
</FormTemplates>
</file>

<file path=customXml/item18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4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4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48.xml><?xml version="1.0" encoding="utf-8"?>
<?mso-contentType ?>
<FormTemplates xmlns="http://schemas.microsoft.com/sharepoint/v3/contenttype/forms">
  <Display>DocumentLibraryForm</Display>
  <Edit>DocumentLibraryForm</Edit>
  <New>DocumentLibraryForm</New>
</FormTemplates>
</file>

<file path=customXml/item18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5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54.xml><?xml version="1.0" encoding="utf-8"?>
<?mso-contentType ?>
<FormTemplates xmlns="http://schemas.microsoft.com/sharepoint/v3/contenttype/forms">
  <Display>DocumentLibraryForm</Display>
  <Edit>DocumentLibraryForm</Edit>
  <New>DocumentLibraryForm</New>
</FormTemplates>
</file>

<file path=customXml/item18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5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59.xml><?xml version="1.0" encoding="utf-8"?>
<?mso-contentType ?>
<FormTemplates xmlns="http://schemas.microsoft.com/sharepoint/v3/contenttype/forms">
  <Display>DocumentLibraryForm</Display>
  <Edit>DocumentLibraryForm</Edit>
  <New>DocumentLibraryForm</New>
</FormTemplates>
</file>

<file path=customXml/item186.xml><?xml version="1.0" encoding="utf-8"?>
<?mso-contentType ?>
<FormTemplates xmlns="http://schemas.microsoft.com/sharepoint/v3/contenttype/forms">
  <Display>DocumentLibraryForm</Display>
  <Edit>DocumentLibraryForm</Edit>
  <New>DocumentLibraryForm</New>
</FormTemplates>
</file>

<file path=customXml/item1860.xml><?xml version="1.0" encoding="utf-8"?>
<?mso-contentType ?>
<FormTemplates xmlns="http://schemas.microsoft.com/sharepoint/v3/contenttype/forms">
  <Display>DocumentLibraryForm</Display>
  <Edit>DocumentLibraryForm</Edit>
  <New>DocumentLibraryForm</New>
</FormTemplates>
</file>

<file path=customXml/item186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63.xml><?xml version="1.0" encoding="utf-8"?>
<?mso-contentType ?>
<FormTemplates xmlns="http://schemas.microsoft.com/sharepoint/v3/contenttype/forms">
  <Display>DocumentLibraryForm</Display>
  <Edit>DocumentLibraryForm</Edit>
  <New>DocumentLibraryForm</New>
</FormTemplates>
</file>

<file path=customXml/item18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6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68.xml><?xml version="1.0" encoding="utf-8"?>
<?mso-contentType ?>
<FormTemplates xmlns="http://schemas.microsoft.com/sharepoint/v3/contenttype/forms">
  <Display>DocumentLibraryForm</Display>
  <Edit>DocumentLibraryForm</Edit>
  <New>DocumentLibraryForm</New>
</FormTemplates>
</file>

<file path=customXml/item18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7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73.xml><?xml version="1.0" encoding="utf-8"?>
<?mso-contentType ?>
<FormTemplates xmlns="http://schemas.microsoft.com/sharepoint/v3/contenttype/forms">
  <Display>DocumentLibraryForm</Display>
  <Edit>DocumentLibraryForm</Edit>
  <New>DocumentLibraryForm</New>
</FormTemplates>
</file>

<file path=customXml/item18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75.xml><?xml version="1.0" encoding="utf-8"?>
<?mso-contentType ?>
<FormTemplates xmlns="http://schemas.microsoft.com/sharepoint/v3/contenttype/forms">
  <Display>DocumentLibraryForm</Display>
  <Edit>DocumentLibraryForm</Edit>
  <New>DocumentLibraryForm</New>
</FormTemplates>
</file>

<file path=customXml/item1876.xml><?xml version="1.0" encoding="utf-8"?>
<?mso-contentType ?>
<FormTemplates xmlns="http://schemas.microsoft.com/sharepoint/v3/contenttype/forms">
  <Display>DocumentLibraryForm</Display>
  <Edit>DocumentLibraryForm</Edit>
  <New>DocumentLibraryForm</New>
</FormTemplates>
</file>

<file path=customXml/item1877.xml><?xml version="1.0" encoding="utf-8"?>
<?mso-contentType ?>
<FormTemplates xmlns="http://schemas.microsoft.com/sharepoint/v3/contenttype/forms">
  <Display>DocumentLibraryForm</Display>
  <Edit>DocumentLibraryForm</Edit>
  <New>DocumentLibraryForm</New>
</FormTemplates>
</file>

<file path=customXml/item187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79.xml><?xml version="1.0" encoding="utf-8"?>
<?mso-contentType ?>
<FormTemplates xmlns="http://schemas.microsoft.com/sharepoint/v3/contenttype/forms">
  <Display>DocumentLibraryForm</Display>
  <Edit>DocumentLibraryForm</Edit>
  <New>DocumentLibraryForm</New>
</FormTemplates>
</file>

<file path=customXml/item188.xml><?xml version="1.0" encoding="utf-8"?>
<?mso-contentType ?>
<FormTemplates xmlns="http://schemas.microsoft.com/sharepoint/v3/contenttype/forms">
  <Display>DocumentLibraryForm</Display>
  <Edit>DocumentLibraryForm</Edit>
  <New>DocumentLibraryForm</New>
</FormTemplates>
</file>

<file path=customXml/item1880.xml><?xml version="1.0" encoding="utf-8"?>
<?mso-contentType ?>
<FormTemplates xmlns="http://schemas.microsoft.com/sharepoint/v3/contenttype/forms">
  <Display>DocumentLibraryForm</Display>
  <Edit>DocumentLibraryForm</Edit>
  <New>DocumentLibraryForm</New>
</FormTemplates>
</file>

<file path=customXml/item18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82.xml><?xml version="1.0" encoding="utf-8"?>
<?mso-contentType ?>
<FormTemplates xmlns="http://schemas.microsoft.com/sharepoint/v3/contenttype/forms">
  <Display>DocumentLibraryForm</Display>
  <Edit>DocumentLibraryForm</Edit>
  <New>DocumentLibraryForm</New>
</FormTemplates>
</file>

<file path=customXml/item18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84.xml><?xml version="1.0" encoding="utf-8"?>
<?mso-contentType ?>
<FormTemplates xmlns="http://schemas.microsoft.com/sharepoint/v3/contenttype/forms">
  <Display>DocumentLibraryForm</Display>
  <Edit>DocumentLibraryForm</Edit>
  <New>DocumentLibraryForm</New>
</FormTemplates>
</file>

<file path=customXml/item1885.xml><?xml version="1.0" encoding="utf-8"?>
<?mso-contentType ?>
<FormTemplates xmlns="http://schemas.microsoft.com/sharepoint/v3/contenttype/forms">
  <Display>DocumentLibraryForm</Display>
  <Edit>DocumentLibraryForm</Edit>
  <New>DocumentLibraryForm</New>
</FormTemplates>
</file>

<file path=customXml/item188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8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88.xml><?xml version="1.0" encoding="utf-8"?>
<?mso-contentType ?>
<FormTemplates xmlns="http://schemas.microsoft.com/sharepoint/v3/contenttype/forms">
  <Display>DocumentLibraryForm</Display>
  <Edit>DocumentLibraryForm</Edit>
  <New>DocumentLibraryForm</New>
</FormTemplates>
</file>

<file path=customXml/item188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90.xml><?xml version="1.0" encoding="utf-8"?>
<?mso-contentType ?>
<FormTemplates xmlns="http://schemas.microsoft.com/sharepoint/v3/contenttype/forms">
  <Display>DocumentLibraryForm</Display>
  <Edit>DocumentLibraryForm</Edit>
  <New>DocumentLibraryForm</New>
</FormTemplates>
</file>

<file path=customXml/item18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89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96.xml><?xml version="1.0" encoding="utf-8"?>
<?mso-contentType ?>
<FormTemplates xmlns="http://schemas.microsoft.com/sharepoint/v3/contenttype/forms">
  <Display>DocumentLibraryForm</Display>
  <Edit>DocumentLibraryForm</Edit>
  <New>DocumentLibraryForm</New>
</FormTemplates>
</file>

<file path=customXml/item1897.xml><?xml version="1.0" encoding="utf-8"?>
<?mso-contentType ?>
<FormTemplates xmlns="http://schemas.microsoft.com/sharepoint/v3/contenttype/forms">
  <Display>DocumentLibraryForm</Display>
  <Edit>DocumentLibraryForm</Edit>
  <New>DocumentLibraryForm</New>
</FormTemplates>
</file>

<file path=customXml/item1898.xml><?xml version="1.0" encoding="utf-8"?>
<?mso-contentType ?>
<FormTemplates xmlns="http://schemas.microsoft.com/sharepoint/v3/contenttype/forms">
  <Display>DocumentLibraryForm</Display>
  <Edit>DocumentLibraryForm</Edit>
  <New>DocumentLibraryForm</New>
</FormTemplates>
</file>

<file path=customXml/item18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00.xml><?xml version="1.0" encoding="utf-8"?>
<?mso-contentType ?>
<FormTemplates xmlns="http://schemas.microsoft.com/sharepoint/v3/contenttype/forms">
  <Display>DocumentLibraryForm</Display>
  <Edit>DocumentLibraryForm</Edit>
  <New>DocumentLibraryForm</New>
</FormTemplates>
</file>

<file path=customXml/item190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02.xml><?xml version="1.0" encoding="utf-8"?>
<?mso-contentType ?>
<FormTemplates xmlns="http://schemas.microsoft.com/sharepoint/v3/contenttype/forms">
  <Display>DocumentLibraryForm</Display>
  <Edit>DocumentLibraryForm</Edit>
  <New>DocumentLibraryForm</New>
</FormTemplates>
</file>

<file path=customXml/item19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0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05.xml><?xml version="1.0" encoding="utf-8"?>
<?mso-contentType ?>
<FormTemplates xmlns="http://schemas.microsoft.com/sharepoint/v3/contenttype/forms">
  <Display>DocumentLibraryForm</Display>
  <Edit>DocumentLibraryForm</Edit>
  <New>DocumentLibraryForm</New>
</FormTemplates>
</file>

<file path=customXml/item1906.xml><?xml version="1.0" encoding="utf-8"?>
<?mso-contentType ?>
<FormTemplates xmlns="http://schemas.microsoft.com/sharepoint/v3/contenttype/forms">
  <Display>DocumentLibraryForm</Display>
  <Edit>DocumentLibraryForm</Edit>
  <New>DocumentLibraryForm</New>
</FormTemplates>
</file>

<file path=customXml/item19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0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09.xml><?xml version="1.0" encoding="utf-8"?>
<?mso-contentType ?>
<FormTemplates xmlns="http://schemas.microsoft.com/sharepoint/v3/contenttype/forms">
  <Display>DocumentLibraryForm</Display>
  <Edit>DocumentLibraryForm</Edit>
  <New>DocumentLibraryForm</New>
</FormTemplates>
</file>

<file path=customXml/item191.xml><?xml version="1.0" encoding="utf-8"?>
<?mso-contentType ?>
<FormTemplates xmlns="http://schemas.microsoft.com/sharepoint/v3/contenttype/forms">
  <Display>DocumentLibraryForm</Display>
  <Edit>DocumentLibraryForm</Edit>
  <New>DocumentLibraryForm</New>
</FormTemplates>
</file>

<file path=customXml/item19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11.xml><?xml version="1.0" encoding="utf-8"?>
<?mso-contentType ?>
<FormTemplates xmlns="http://schemas.microsoft.com/sharepoint/v3/contenttype/forms">
  <Display>DocumentLibraryForm</Display>
  <Edit>DocumentLibraryForm</Edit>
  <New>DocumentLibraryForm</New>
</FormTemplates>
</file>

<file path=customXml/item19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14.xml><?xml version="1.0" encoding="utf-8"?>
<?mso-contentType ?>
<FormTemplates xmlns="http://schemas.microsoft.com/sharepoint/v3/contenttype/forms">
  <Display>DocumentLibraryForm</Display>
  <Edit>DocumentLibraryForm</Edit>
  <New>DocumentLibraryForm</New>
</FormTemplates>
</file>

<file path=customXml/item19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1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18.xml><?xml version="1.0" encoding="utf-8"?>
<?mso-contentType ?>
<FormTemplates xmlns="http://schemas.microsoft.com/sharepoint/v3/contenttype/forms">
  <Display>DocumentLibraryForm</Display>
  <Edit>DocumentLibraryForm</Edit>
  <New>DocumentLibraryForm</New>
</FormTemplates>
</file>

<file path=customXml/item1919.xml><?xml version="1.0" encoding="utf-8"?>
<?mso-contentType ?>
<FormTemplates xmlns="http://schemas.microsoft.com/sharepoint/v3/contenttype/forms">
  <Display>DocumentLibraryForm</Display>
  <Edit>DocumentLibraryForm</Edit>
  <New>DocumentLibraryForm</New>
</FormTemplates>
</file>

<file path=customXml/item192.xml><?xml version="1.0" encoding="utf-8"?>
<?mso-contentType ?>
<FormTemplates xmlns="http://schemas.microsoft.com/sharepoint/v3/contenttype/forms">
  <Display>DocumentLibraryForm</Display>
  <Edit>DocumentLibraryForm</Edit>
  <New>DocumentLibraryForm</New>
</FormTemplates>
</file>

<file path=customXml/item1920.xml><?xml version="1.0" encoding="utf-8"?>
<?mso-contentType ?>
<FormTemplates xmlns="http://schemas.microsoft.com/sharepoint/v3/contenttype/forms">
  <Display>DocumentLibraryForm</Display>
  <Edit>DocumentLibraryForm</Edit>
  <New>DocumentLibraryForm</New>
</FormTemplates>
</file>

<file path=customXml/item192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22.xml><?xml version="1.0" encoding="utf-8"?>
<?mso-contentType ?>
<FormTemplates xmlns="http://schemas.microsoft.com/sharepoint/v3/contenttype/forms">
  <Display>DocumentLibraryForm</Display>
  <Edit>DocumentLibraryForm</Edit>
  <New>DocumentLibraryForm</New>
</FormTemplates>
</file>

<file path=customXml/item19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24.xml><?xml version="1.0" encoding="utf-8"?>
<?mso-contentType ?>
<FormTemplates xmlns="http://schemas.microsoft.com/sharepoint/v3/contenttype/forms">
  <Display>DocumentLibraryForm</Display>
  <Edit>DocumentLibraryForm</Edit>
  <New>DocumentLibraryForm</New>
</FormTemplates>
</file>

<file path=customXml/item19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28.xml><?xml version="1.0" encoding="utf-8"?>
<?mso-contentType ?>
<FormTemplates xmlns="http://schemas.microsoft.com/sharepoint/v3/contenttype/forms">
  <Display>DocumentLibraryForm</Display>
  <Edit>DocumentLibraryForm</Edit>
  <New>DocumentLibraryForm</New>
</FormTemplates>
</file>

<file path=customXml/item1929.xml><?xml version="1.0" encoding="utf-8"?>
<?mso-contentType ?>
<FormTemplates xmlns="http://schemas.microsoft.com/sharepoint/v3/contenttype/forms">
  <Display>DocumentLibraryForm</Display>
  <Edit>DocumentLibraryForm</Edit>
  <New>DocumentLibraryForm</New>
</FormTemplates>
</file>

<file path=customXml/item1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32.xml><?xml version="1.0" encoding="utf-8"?>
<?mso-contentType ?>
<FormTemplates xmlns="http://schemas.microsoft.com/sharepoint/v3/contenttype/forms">
  <Display>DocumentLibraryForm</Display>
  <Edit>DocumentLibraryForm</Edit>
  <New>DocumentLibraryForm</New>
</FormTemplates>
</file>

<file path=customXml/item1933.xml><?xml version="1.0" encoding="utf-8"?>
<?mso-contentType ?>
<FormTemplates xmlns="http://schemas.microsoft.com/sharepoint/v3/contenttype/forms">
  <Display>DocumentLibraryForm</Display>
  <Edit>DocumentLibraryForm</Edit>
  <New>DocumentLibraryForm</New>
</FormTemplates>
</file>

<file path=customXml/item1934.xml><?xml version="1.0" encoding="utf-8"?>
<?mso-contentType ?>
<FormTemplates xmlns="http://schemas.microsoft.com/sharepoint/v3/contenttype/forms">
  <Display>DocumentLibraryForm</Display>
  <Edit>DocumentLibraryForm</Edit>
  <New>DocumentLibraryForm</New>
</FormTemplates>
</file>

<file path=customXml/item19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38.xml><?xml version="1.0" encoding="utf-8"?>
<?mso-contentType ?>
<FormTemplates xmlns="http://schemas.microsoft.com/sharepoint/v3/contenttype/forms">
  <Display>DocumentLibraryForm</Display>
  <Edit>DocumentLibraryForm</Edit>
  <New>DocumentLibraryForm</New>
</FormTemplates>
</file>

<file path=customXml/item19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4.xml><?xml version="1.0" encoding="utf-8"?>
<?mso-contentType ?>
<FormTemplates xmlns="http://schemas.microsoft.com/sharepoint/v3/contenttype/forms">
  <Display>DocumentLibraryForm</Display>
  <Edit>DocumentLibraryForm</Edit>
  <New>DocumentLibraryForm</New>
</FormTemplates>
</file>

<file path=customXml/item19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41.xml><?xml version="1.0" encoding="utf-8"?>
<?mso-contentType ?>
<FormTemplates xmlns="http://schemas.microsoft.com/sharepoint/v3/contenttype/forms">
  <Display>DocumentLibraryForm</Display>
  <Edit>DocumentLibraryForm</Edit>
  <New>DocumentLibraryForm</New>
</FormTemplates>
</file>

<file path=customXml/item1942.xml><?xml version="1.0" encoding="utf-8"?>
<?mso-contentType ?>
<FormTemplates xmlns="http://schemas.microsoft.com/sharepoint/v3/contenttype/forms">
  <Display>DocumentLibraryForm</Display>
  <Edit>DocumentLibraryForm</Edit>
  <New>DocumentLibraryForm</New>
</FormTemplates>
</file>

<file path=customXml/item19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44.xml><?xml version="1.0" encoding="utf-8"?>
<?mso-contentType ?>
<FormTemplates xmlns="http://schemas.microsoft.com/sharepoint/v3/contenttype/forms">
  <Display>DocumentLibraryForm</Display>
  <Edit>DocumentLibraryForm</Edit>
  <New>DocumentLibraryForm</New>
</FormTemplates>
</file>

<file path=customXml/item19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47.xml><?xml version="1.0" encoding="utf-8"?>
<?mso-contentType ?>
<FormTemplates xmlns="http://schemas.microsoft.com/sharepoint/v3/contenttype/forms">
  <Display>DocumentLibraryForm</Display>
  <Edit>DocumentLibraryForm</Edit>
  <New>DocumentLibraryForm</New>
</FormTemplates>
</file>

<file path=customXml/item1948.xml><?xml version="1.0" encoding="utf-8"?>
<?mso-contentType ?>
<FormTemplates xmlns="http://schemas.microsoft.com/sharepoint/v3/contenttype/forms">
  <Display>DocumentLibraryForm</Display>
  <Edit>DocumentLibraryForm</Edit>
  <New>DocumentLibraryForm</New>
</FormTemplates>
</file>

<file path=customXml/item19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5.xml><?xml version="1.0" encoding="utf-8"?>
<?mso-contentType ?>
<FormTemplates xmlns="http://schemas.microsoft.com/sharepoint/v3/contenttype/forms">
  <Display>DocumentLibraryForm</Display>
  <Edit>DocumentLibraryForm</Edit>
  <New>DocumentLibraryForm</New>
</FormTemplates>
</file>

<file path=customXml/item19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56.xml><?xml version="1.0" encoding="utf-8"?>
<?mso-contentType ?>
<FormTemplates xmlns="http://schemas.microsoft.com/sharepoint/v3/contenttype/forms">
  <Display>DocumentLibraryForm</Display>
  <Edit>DocumentLibraryForm</Edit>
  <New>DocumentLibraryForm</New>
</FormTemplates>
</file>

<file path=customXml/item19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5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6.xml><?xml version="1.0" encoding="utf-8"?>
<?mso-contentType ?>
<FormTemplates xmlns="http://schemas.microsoft.com/sharepoint/v3/contenttype/forms">
  <Display>DocumentLibraryForm</Display>
  <Edit>DocumentLibraryForm</Edit>
  <New>DocumentLibraryForm</New>
</FormTemplates>
</file>

<file path=customXml/item1960.xml><?xml version="1.0" encoding="utf-8"?>
<?mso-contentType ?>
<FormTemplates xmlns="http://schemas.microsoft.com/sharepoint/v3/contenttype/forms">
  <Display>DocumentLibraryForm</Display>
  <Edit>DocumentLibraryForm</Edit>
  <New>DocumentLibraryForm</New>
</FormTemplates>
</file>

<file path=customXml/item1961.xml><?xml version="1.0" encoding="utf-8"?>
<?mso-contentType ?>
<FormTemplates xmlns="http://schemas.microsoft.com/sharepoint/v3/contenttype/forms">
  <Display>DocumentLibraryForm</Display>
  <Edit>DocumentLibraryForm</Edit>
  <New>DocumentLibraryForm</New>
</FormTemplates>
</file>

<file path=customXml/item19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6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7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7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73.xml><?xml version="1.0" encoding="utf-8"?>
<?mso-contentType ?>
<FormTemplates xmlns="http://schemas.microsoft.com/sharepoint/v3/contenttype/forms">
  <Display>DocumentLibraryForm</Display>
  <Edit>DocumentLibraryForm</Edit>
  <New>DocumentLibraryForm</New>
</FormTemplates>
</file>

<file path=customXml/item1974.xml><?xml version="1.0" encoding="utf-8"?>
<?mso-contentType ?>
<FormTemplates xmlns="http://schemas.microsoft.com/sharepoint/v3/contenttype/forms">
  <Display>DocumentLibraryForm</Display>
  <Edit>DocumentLibraryForm</Edit>
  <New>DocumentLibraryForm</New>
</FormTemplates>
</file>

<file path=customXml/item197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78.xml><?xml version="1.0" encoding="utf-8"?>
<?mso-contentType ?>
<FormTemplates xmlns="http://schemas.microsoft.com/sharepoint/v3/contenttype/forms">
  <Display>DocumentLibraryForm</Display>
  <Edit>DocumentLibraryForm</Edit>
  <New>DocumentLibraryForm</New>
</FormTemplates>
</file>

<file path=customXml/item197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8.xml><?xml version="1.0" encoding="utf-8"?>
<?mso-contentType ?>
<FormTemplates xmlns="http://schemas.microsoft.com/sharepoint/v3/contenttype/forms">
  <Display>DocumentLibraryForm</Display>
  <Edit>DocumentLibraryForm</Edit>
  <New>DocumentLibraryForm</New>
</FormTemplates>
</file>

<file path=customXml/item1980.xml><?xml version="1.0" encoding="utf-8"?>
<?mso-contentType ?>
<FormTemplates xmlns="http://schemas.microsoft.com/sharepoint/v3/contenttype/forms">
  <Display>DocumentLibraryForm</Display>
  <Edit>DocumentLibraryForm</Edit>
  <New>DocumentLibraryForm</New>
</FormTemplates>
</file>

<file path=customXml/item19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82.xml><?xml version="1.0" encoding="utf-8"?>
<?mso-contentType ?>
<FormTemplates xmlns="http://schemas.microsoft.com/sharepoint/v3/contenttype/forms">
  <Display>DocumentLibraryForm</Display>
  <Edit>DocumentLibraryForm</Edit>
  <New>DocumentLibraryForm</New>
</FormTemplates>
</file>

<file path=customXml/item19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84.xml><?xml version="1.0" encoding="utf-8"?>
<?mso-contentType ?>
<FormTemplates xmlns="http://schemas.microsoft.com/sharepoint/v3/contenttype/forms">
  <Display>DocumentLibraryForm</Display>
  <Edit>DocumentLibraryForm</Edit>
  <New>DocumentLibraryForm</New>
</FormTemplates>
</file>

<file path=customXml/item198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87.xml><?xml version="1.0" encoding="utf-8"?>
<?mso-contentType ?>
<FormTemplates xmlns="http://schemas.microsoft.com/sharepoint/v3/contenttype/forms">
  <Display>DocumentLibraryForm</Display>
  <Edit>DocumentLibraryForm</Edit>
  <New>DocumentLibraryForm</New>
</FormTemplates>
</file>

<file path=customXml/item19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9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9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94.xml><?xml version="1.0" encoding="utf-8"?>
<?mso-contentType ?>
<FormTemplates xmlns="http://schemas.microsoft.com/sharepoint/v3/contenttype/forms">
  <Display>DocumentLibraryForm</Display>
  <Edit>DocumentLibraryForm</Edit>
  <New>DocumentLibraryForm</New>
</FormTemplates>
</file>

<file path=customXml/item1995.xml><?xml version="1.0" encoding="utf-8"?>
<?mso-contentType ?>
<FormTemplates xmlns="http://schemas.microsoft.com/sharepoint/v3/contenttype/forms">
  <Display>DocumentLibraryForm</Display>
  <Edit>DocumentLibraryForm</Edit>
  <New>DocumentLibraryForm</New>
</FormTemplates>
</file>

<file path=customXml/item19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19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998.xml><?xml version="1.0" encoding="utf-8"?>
<?mso-contentType ?>
<FormTemplates xmlns="http://schemas.microsoft.com/sharepoint/v3/contenttype/forms">
  <Display>DocumentLibraryForm</Display>
  <Edit>DocumentLibraryForm</Edit>
  <New>DocumentLibraryForm</New>
</FormTemplates>
</file>

<file path=customXml/item1999.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00.xml><?xml version="1.0" encoding="utf-8"?>
<?mso-contentType ?>
<FormTemplates xmlns="http://schemas.microsoft.com/sharepoint/v3/contenttype/forms">
  <Display>DocumentLibraryForm</Display>
  <Edit>DocumentLibraryForm</Edit>
  <New>DocumentLibraryForm</New>
</FormTemplates>
</file>

<file path=customXml/item2001.xml><?xml version="1.0" encoding="utf-8"?>
<?mso-contentType ?>
<FormTemplates xmlns="http://schemas.microsoft.com/sharepoint/v3/contenttype/forms">
  <Display>DocumentLibraryForm</Display>
  <Edit>DocumentLibraryForm</Edit>
  <New>DocumentLibraryForm</New>
</FormTemplates>
</file>

<file path=customXml/item200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03.xml><?xml version="1.0" encoding="utf-8"?>
<?mso-contentType ?>
<FormTemplates xmlns="http://schemas.microsoft.com/sharepoint/v3/contenttype/forms">
  <Display>DocumentLibraryForm</Display>
  <Edit>DocumentLibraryForm</Edit>
  <New>DocumentLibraryForm</New>
</FormTemplates>
</file>

<file path=customXml/item20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06.xml><?xml version="1.0" encoding="utf-8"?>
<?mso-contentType ?>
<FormTemplates xmlns="http://schemas.microsoft.com/sharepoint/v3/contenttype/forms">
  <Display>DocumentLibraryForm</Display>
  <Edit>DocumentLibraryForm</Edit>
  <New>DocumentLibraryForm</New>
</FormTemplates>
</file>

<file path=customXml/item2007.xml><?xml version="1.0" encoding="utf-8"?>
<?mso-contentType ?>
<FormTemplates xmlns="http://schemas.microsoft.com/sharepoint/v3/contenttype/forms">
  <Display>DocumentLibraryForm</Display>
  <Edit>DocumentLibraryForm</Edit>
  <New>DocumentLibraryForm</New>
</FormTemplates>
</file>

<file path=customXml/item200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0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1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16.xml><?xml version="1.0" encoding="utf-8"?>
<?mso-contentType ?>
<FormTemplates xmlns="http://schemas.microsoft.com/sharepoint/v3/contenttype/forms">
  <Display>DocumentLibraryForm</Display>
  <Edit>DocumentLibraryForm</Edit>
  <New>DocumentLibraryForm</New>
</FormTemplates>
</file>

<file path=customXml/item2017.xml><?xml version="1.0" encoding="utf-8"?>
<?mso-contentType ?>
<FormTemplates xmlns="http://schemas.microsoft.com/sharepoint/v3/contenttype/forms">
  <Display>DocumentLibraryForm</Display>
  <Edit>DocumentLibraryForm</Edit>
  <New>DocumentLibraryForm</New>
</FormTemplates>
</file>

<file path=customXml/item20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19.xml><?xml version="1.0" encoding="utf-8"?>
<?mso-contentType ?>
<FormTemplates xmlns="http://schemas.microsoft.com/sharepoint/v3/contenttype/forms">
  <Display>DocumentLibraryForm</Display>
  <Edit>DocumentLibraryForm</Edit>
  <New>DocumentLibraryForm</New>
</FormTemplates>
</file>

<file path=customXml/item2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20.xml><?xml version="1.0" encoding="utf-8"?>
<?mso-contentType ?>
<FormTemplates xmlns="http://schemas.microsoft.com/sharepoint/v3/contenttype/forms">
  <Display>DocumentLibraryForm</Display>
  <Edit>DocumentLibraryForm</Edit>
  <New>DocumentLibraryForm</New>
</FormTemplates>
</file>

<file path=customXml/item20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2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25.xml><?xml version="1.0" encoding="utf-8"?>
<?mso-contentType ?>
<FormTemplates xmlns="http://schemas.microsoft.com/sharepoint/v3/contenttype/forms">
  <Display>DocumentLibraryForm</Display>
  <Edit>DocumentLibraryForm</Edit>
  <New>DocumentLibraryForm</New>
</FormTemplates>
</file>

<file path=customXml/item202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27.xml><?xml version="1.0" encoding="utf-8"?>
<?mso-contentType ?>
<FormTemplates xmlns="http://schemas.microsoft.com/sharepoint/v3/contenttype/forms">
  <Display>DocumentLibraryForm</Display>
  <Edit>DocumentLibraryForm</Edit>
  <New>DocumentLibraryForm</New>
</FormTemplates>
</file>

<file path=customXml/item20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29.xml><?xml version="1.0" encoding="utf-8"?>
<?mso-contentType ?>
<FormTemplates xmlns="http://schemas.microsoft.com/sharepoint/v3/contenttype/forms">
  <Display>DocumentLibraryForm</Display>
  <Edit>DocumentLibraryForm</Edit>
  <New>DocumentLibraryForm</New>
</FormTemplates>
</file>

<file path=customXml/item2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31.xml><?xml version="1.0" encoding="utf-8"?>
<?mso-contentType ?>
<FormTemplates xmlns="http://schemas.microsoft.com/sharepoint/v3/contenttype/forms">
  <Display>DocumentLibraryForm</Display>
  <Edit>DocumentLibraryForm</Edit>
  <New>DocumentLibraryForm</New>
</FormTemplates>
</file>

<file path=customXml/item20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37.xml><?xml version="1.0" encoding="utf-8"?>
<?mso-contentType ?>
<FormTemplates xmlns="http://schemas.microsoft.com/sharepoint/v3/contenttype/forms">
  <Display>DocumentLibraryForm</Display>
  <Edit>DocumentLibraryForm</Edit>
  <New>DocumentLibraryForm</New>
</FormTemplates>
</file>

<file path=customXml/item2038.xml><?xml version="1.0" encoding="utf-8"?>
<?mso-contentType ?>
<FormTemplates xmlns="http://schemas.microsoft.com/sharepoint/v3/contenttype/forms">
  <Display>DocumentLibraryForm</Display>
  <Edit>DocumentLibraryForm</Edit>
  <New>DocumentLibraryForm</New>
</FormTemplates>
</file>

<file path=customXml/item2039.xml><?xml version="1.0" encoding="utf-8"?>
<?mso-contentType ?>
<FormTemplates xmlns="http://schemas.microsoft.com/sharepoint/v3/contenttype/forms">
  <Display>DocumentLibraryForm</Display>
  <Edit>DocumentLibraryForm</Edit>
  <New>DocumentLibraryForm</New>
</FormTemplates>
</file>

<file path=customXml/item204.xml><?xml version="1.0" encoding="utf-8"?>
<?mso-contentType ?>
<FormTemplates xmlns="http://schemas.microsoft.com/sharepoint/v3/contenttype/forms">
  <Display>DocumentLibraryForm</Display>
  <Edit>DocumentLibraryForm</Edit>
  <New>DocumentLibraryForm</New>
</FormTemplates>
</file>

<file path=customXml/item204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41.xml><?xml version="1.0" encoding="utf-8"?>
<?mso-contentType ?>
<FormTemplates xmlns="http://schemas.microsoft.com/sharepoint/v3/contenttype/forms">
  <Display>DocumentLibraryForm</Display>
  <Edit>DocumentLibraryForm</Edit>
  <New>DocumentLibraryForm</New>
</FormTemplates>
</file>

<file path=customXml/item2042.xml><?xml version="1.0" encoding="utf-8"?>
<?mso-contentType ?>
<FormTemplates xmlns="http://schemas.microsoft.com/sharepoint/v3/contenttype/forms">
  <Display>DocumentLibraryForm</Display>
  <Edit>DocumentLibraryForm</Edit>
  <New>DocumentLibraryForm</New>
</FormTemplates>
</file>

<file path=customXml/item20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44.xml><?xml version="1.0" encoding="utf-8"?>
<?mso-contentType ?>
<FormTemplates xmlns="http://schemas.microsoft.com/sharepoint/v3/contenttype/forms">
  <Display>DocumentLibraryForm</Display>
  <Edit>DocumentLibraryForm</Edit>
  <New>DocumentLibraryForm</New>
</FormTemplates>
</file>

<file path=customXml/item2045.xml><?xml version="1.0" encoding="utf-8"?>
<?mso-contentType ?>
<FormTemplates xmlns="http://schemas.microsoft.com/sharepoint/v3/contenttype/forms">
  <Display>DocumentLibraryForm</Display>
  <Edit>DocumentLibraryForm</Edit>
  <New>DocumentLibraryForm</New>
</FormTemplates>
</file>

<file path=customXml/item2046.xml><?xml version="1.0" encoding="utf-8"?>
<?mso-contentType ?>
<FormTemplates xmlns="http://schemas.microsoft.com/sharepoint/v3/contenttype/forms">
  <Display>DocumentLibraryForm</Display>
  <Edit>DocumentLibraryForm</Edit>
  <New>DocumentLibraryForm</New>
</FormTemplates>
</file>

<file path=customXml/item204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4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52.xml><?xml version="1.0" encoding="utf-8"?>
<?mso-contentType ?>
<FormTemplates xmlns="http://schemas.microsoft.com/sharepoint/v3/contenttype/forms">
  <Display>DocumentLibraryForm</Display>
  <Edit>DocumentLibraryForm</Edit>
  <New>DocumentLibraryForm</New>
</FormTemplates>
</file>

<file path=customXml/item20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56.xml><?xml version="1.0" encoding="utf-8"?>
<?mso-contentType ?>
<FormTemplates xmlns="http://schemas.microsoft.com/sharepoint/v3/contenttype/forms">
  <Display>DocumentLibraryForm</Display>
  <Edit>DocumentLibraryForm</Edit>
  <New>DocumentLibraryForm</New>
</FormTemplates>
</file>

<file path=customXml/item20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5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6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63.xml><?xml version="1.0" encoding="utf-8"?>
<?mso-contentType ?>
<FormTemplates xmlns="http://schemas.microsoft.com/sharepoint/v3/contenttype/forms">
  <Display>DocumentLibraryForm</Display>
  <Edit>DocumentLibraryForm</Edit>
  <New>DocumentLibraryForm</New>
</FormTemplates>
</file>

<file path=customXml/item2064.xml><?xml version="1.0" encoding="utf-8"?>
<?mso-contentType ?>
<FormTemplates xmlns="http://schemas.microsoft.com/sharepoint/v3/contenttype/forms">
  <Display>DocumentLibraryForm</Display>
  <Edit>DocumentLibraryForm</Edit>
  <New>DocumentLibraryForm</New>
</FormTemplates>
</file>

<file path=customXml/item206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67.xml><?xml version="1.0" encoding="utf-8"?>
<?mso-contentType ?>
<FormTemplates xmlns="http://schemas.microsoft.com/sharepoint/v3/contenttype/forms">
  <Display>DocumentLibraryForm</Display>
  <Edit>DocumentLibraryForm</Edit>
  <New>DocumentLibraryForm</New>
</FormTemplates>
</file>

<file path=customXml/item20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7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72.xml><?xml version="1.0" encoding="utf-8"?>
<?mso-contentType ?>
<FormTemplates xmlns="http://schemas.microsoft.com/sharepoint/v3/contenttype/forms">
  <Display>DocumentLibraryForm</Display>
  <Edit>DocumentLibraryForm</Edit>
  <New>DocumentLibraryForm</New>
</FormTemplates>
</file>

<file path=customXml/item20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7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76.xml><?xml version="1.0" encoding="utf-8"?>
<?mso-contentType ?>
<FormTemplates xmlns="http://schemas.microsoft.com/sharepoint/v3/contenttype/forms">
  <Display>DocumentLibraryForm</Display>
  <Edit>DocumentLibraryForm</Edit>
  <New>DocumentLibraryForm</New>
</FormTemplates>
</file>

<file path=customXml/item20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7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80.xml><?xml version="1.0" encoding="utf-8"?>
<?mso-contentType ?>
<FormTemplates xmlns="http://schemas.microsoft.com/sharepoint/v3/contenttype/forms">
  <Display>DocumentLibraryForm</Display>
  <Edit>DocumentLibraryForm</Edit>
  <New>DocumentLibraryForm</New>
</FormTemplates>
</file>

<file path=customXml/item20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82.xml><?xml version="1.0" encoding="utf-8"?>
<?mso-contentType ?>
<FormTemplates xmlns="http://schemas.microsoft.com/sharepoint/v3/contenttype/forms">
  <Display>DocumentLibraryForm</Display>
  <Edit>DocumentLibraryForm</Edit>
  <New>DocumentLibraryForm</New>
</FormTemplates>
</file>

<file path=customXml/item20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85.xml><?xml version="1.0" encoding="utf-8"?>
<?mso-contentType ?>
<FormTemplates xmlns="http://schemas.microsoft.com/sharepoint/v3/contenttype/forms">
  <Display>DocumentLibraryForm</Display>
  <Edit>DocumentLibraryForm</Edit>
  <New>DocumentLibraryForm</New>
</FormTemplates>
</file>

<file path=customXml/item2086.xml><?xml version="1.0" encoding="utf-8"?>
<?mso-contentType ?>
<FormTemplates xmlns="http://schemas.microsoft.com/sharepoint/v3/contenttype/forms">
  <Display>DocumentLibraryForm</Display>
  <Edit>DocumentLibraryForm</Edit>
  <New>DocumentLibraryForm</New>
</FormTemplates>
</file>

<file path=customXml/item20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8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9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9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9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097.xml><?xml version="1.0" encoding="utf-8"?>
<?mso-contentType ?>
<FormTemplates xmlns="http://schemas.microsoft.com/sharepoint/v3/contenttype/forms">
  <Display>DocumentLibraryForm</Display>
  <Edit>DocumentLibraryForm</Edit>
  <New>DocumentLibraryForm</New>
</FormTemplates>
</file>

<file path=customXml/item2098.xml><?xml version="1.0" encoding="utf-8"?>
<?mso-contentType ?>
<FormTemplates xmlns="http://schemas.microsoft.com/sharepoint/v3/contenttype/forms">
  <Display>DocumentLibraryForm</Display>
  <Edit>DocumentLibraryForm</Edit>
  <New>DocumentLibraryForm</New>
</FormTemplates>
</file>

<file path=customXml/item20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xml><?xml version="1.0" encoding="utf-8"?>
<?mso-contentType ?>
<FormTemplates xmlns="http://schemas.microsoft.com/sharepoint/v3/contenttype/forms">
  <Display>DocumentLibraryForm</Display>
  <Edit>DocumentLibraryForm</Edit>
  <New>DocumentLibraryForm</New>
</FormTemplates>
</file>

<file path=customXml/item2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0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07.xml><?xml version="1.0" encoding="utf-8"?>
<?mso-contentType ?>
<FormTemplates xmlns="http://schemas.microsoft.com/sharepoint/v3/contenttype/forms">
  <Display>DocumentLibraryForm</Display>
  <Edit>DocumentLibraryForm</Edit>
  <New>DocumentLibraryForm</New>
</FormTemplates>
</file>

<file path=customXml/item21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09.xml><?xml version="1.0" encoding="utf-8"?>
<?mso-contentType ?>
<FormTemplates xmlns="http://schemas.microsoft.com/sharepoint/v3/contenttype/forms">
  <Display>DocumentLibraryForm</Display>
  <Edit>DocumentLibraryForm</Edit>
  <New>DocumentLibraryForm</New>
</FormTemplates>
</file>

<file path=customXml/item2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1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16.xml><?xml version="1.0" encoding="utf-8"?>
<?mso-contentType ?>
<FormTemplates xmlns="http://schemas.microsoft.com/sharepoint/v3/contenttype/forms">
  <Display>DocumentLibraryForm</Display>
  <Edit>DocumentLibraryForm</Edit>
  <New>DocumentLibraryForm</New>
</FormTemplates>
</file>

<file path=customXml/item2117.xml><?xml version="1.0" encoding="utf-8"?>
<?mso-contentType ?>
<FormTemplates xmlns="http://schemas.microsoft.com/sharepoint/v3/contenttype/forms">
  <Display>DocumentLibraryForm</Display>
  <Edit>DocumentLibraryForm</Edit>
  <New>DocumentLibraryForm</New>
</FormTemplates>
</file>

<file path=customXml/item21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2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2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24.xml><?xml version="1.0" encoding="utf-8"?>
<?mso-contentType ?>
<FormTemplates xmlns="http://schemas.microsoft.com/sharepoint/v3/contenttype/forms">
  <Display>DocumentLibraryForm</Display>
  <Edit>DocumentLibraryForm</Edit>
  <New>DocumentLibraryForm</New>
</FormTemplates>
</file>

<file path=customXml/item21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26.xml><?xml version="1.0" encoding="utf-8"?>
<?mso-contentType ?>
<FormTemplates xmlns="http://schemas.microsoft.com/sharepoint/v3/contenttype/forms">
  <Display>DocumentLibraryForm</Display>
  <Edit>DocumentLibraryForm</Edit>
  <New>DocumentLibraryForm</New>
</FormTemplates>
</file>

<file path=customXml/item2127.xml><?xml version="1.0" encoding="utf-8"?>
<?mso-contentType ?>
<FormTemplates xmlns="http://schemas.microsoft.com/sharepoint/v3/contenttype/forms">
  <Display>DocumentLibraryForm</Display>
  <Edit>DocumentLibraryForm</Edit>
  <New>DocumentLibraryForm</New>
</FormTemplates>
</file>

<file path=customXml/item21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29.xml><?xml version="1.0" encoding="utf-8"?>
<?mso-contentType ?>
<FormTemplates xmlns="http://schemas.microsoft.com/sharepoint/v3/contenttype/forms">
  <Display>DocumentLibraryForm</Display>
  <Edit>DocumentLibraryForm</Edit>
  <New>DocumentLibraryForm</New>
</FormTemplates>
</file>

<file path=customXml/item2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33.xml><?xml version="1.0" encoding="utf-8"?>
<?mso-contentType ?>
<FormTemplates xmlns="http://schemas.microsoft.com/sharepoint/v3/contenttype/forms">
  <Display>DocumentLibraryForm</Display>
  <Edit>DocumentLibraryForm</Edit>
  <New>DocumentLibraryForm</New>
</FormTemplates>
</file>

<file path=customXml/item21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36.xml><?xml version="1.0" encoding="utf-8"?>
<?mso-contentType ?>
<FormTemplates xmlns="http://schemas.microsoft.com/sharepoint/v3/contenttype/forms">
  <Display>DocumentLibraryForm</Display>
  <Edit>DocumentLibraryForm</Edit>
  <New>DocumentLibraryForm</New>
</FormTemplates>
</file>

<file path=customXml/item21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4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45.xml><?xml version="1.0" encoding="utf-8"?>
<?mso-contentType ?>
<FormTemplates xmlns="http://schemas.microsoft.com/sharepoint/v3/contenttype/forms">
  <Display>DocumentLibraryForm</Display>
  <Edit>DocumentLibraryForm</Edit>
  <New>DocumentLibraryForm</New>
</FormTemplates>
</file>

<file path=customXml/item21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5.xml><?xml version="1.0" encoding="utf-8"?>
<?mso-contentType ?>
<FormTemplates xmlns="http://schemas.microsoft.com/sharepoint/v3/contenttype/forms">
  <Display>DocumentLibraryForm</Display>
  <Edit>DocumentLibraryForm</Edit>
  <New>DocumentLibraryForm</New>
</FormTemplates>
</file>

<file path=customXml/item21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51.xml><?xml version="1.0" encoding="utf-8"?>
<?mso-contentType ?>
<FormTemplates xmlns="http://schemas.microsoft.com/sharepoint/v3/contenttype/forms">
  <Display>DocumentLibraryForm</Display>
  <Edit>DocumentLibraryForm</Edit>
  <New>DocumentLibraryForm</New>
</FormTemplates>
</file>

<file path=customXml/item215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5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54.xml><?xml version="1.0" encoding="utf-8"?>
<?mso-contentType ?>
<FormTemplates xmlns="http://schemas.microsoft.com/sharepoint/v3/contenttype/forms">
  <Display>DocumentLibraryForm</Display>
  <Edit>DocumentLibraryForm</Edit>
  <New>DocumentLibraryForm</New>
</FormTemplates>
</file>

<file path=customXml/item21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56.xml><?xml version="1.0" encoding="utf-8"?>
<?mso-contentType ?>
<FormTemplates xmlns="http://schemas.microsoft.com/sharepoint/v3/contenttype/forms">
  <Display>DocumentLibraryForm</Display>
  <Edit>DocumentLibraryForm</Edit>
  <New>DocumentLibraryForm</New>
</FormTemplates>
</file>

<file path=customXml/item215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58.xml><?xml version="1.0" encoding="utf-8"?>
<?mso-contentType ?>
<FormTemplates xmlns="http://schemas.microsoft.com/sharepoint/v3/contenttype/forms">
  <Display>DocumentLibraryForm</Display>
  <Edit>DocumentLibraryForm</Edit>
  <New>DocumentLibraryForm</New>
</FormTemplates>
</file>

<file path=customXml/item2159.xml><?xml version="1.0" encoding="utf-8"?>
<?mso-contentType ?>
<FormTemplates xmlns="http://schemas.microsoft.com/sharepoint/v3/contenttype/forms">
  <Display>DocumentLibraryForm</Display>
  <Edit>DocumentLibraryForm</Edit>
  <New>DocumentLibraryForm</New>
</FormTemplates>
</file>

<file path=customXml/item216.xml><?xml version="1.0" encoding="utf-8"?>
<?mso-contentType ?>
<FormTemplates xmlns="http://schemas.microsoft.com/sharepoint/v3/contenttype/forms">
  <Display>DocumentLibraryForm</Display>
  <Edit>DocumentLibraryForm</Edit>
  <New>DocumentLibraryForm</New>
</FormTemplates>
</file>

<file path=customXml/item2160.xml><?xml version="1.0" encoding="utf-8"?>
<?mso-contentType ?>
<FormTemplates xmlns="http://schemas.microsoft.com/sharepoint/v3/contenttype/forms">
  <Display>DocumentLibraryForm</Display>
  <Edit>DocumentLibraryForm</Edit>
  <New>DocumentLibraryForm</New>
</FormTemplates>
</file>

<file path=customXml/item2161.xml><?xml version="1.0" encoding="utf-8"?>
<?mso-contentType ?>
<FormTemplates xmlns="http://schemas.microsoft.com/sharepoint/v3/contenttype/forms">
  <Display>DocumentLibraryForm</Display>
  <Edit>DocumentLibraryForm</Edit>
  <New>DocumentLibraryForm</New>
</FormTemplates>
</file>

<file path=customXml/item2162.xml><?xml version="1.0" encoding="utf-8"?>
<?mso-contentType ?>
<FormTemplates xmlns="http://schemas.microsoft.com/sharepoint/v3/contenttype/forms">
  <Display>DocumentLibraryForm</Display>
  <Edit>DocumentLibraryForm</Edit>
  <New>DocumentLibraryForm</New>
</FormTemplates>
</file>

<file path=customXml/item21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69.xml><?xml version="1.0" encoding="utf-8"?>
<?mso-contentType ?>
<FormTemplates xmlns="http://schemas.microsoft.com/sharepoint/v3/contenttype/forms">
  <Display>DocumentLibraryForm</Display>
  <Edit>DocumentLibraryForm</Edit>
  <New>DocumentLibraryForm</New>
</FormTemplates>
</file>

<file path=customXml/item21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70.xml><?xml version="1.0" encoding="utf-8"?>
<?mso-contentType ?>
<FormTemplates xmlns="http://schemas.microsoft.com/sharepoint/v3/contenttype/forms">
  <Display>DocumentLibraryForm</Display>
  <Edit>DocumentLibraryForm</Edit>
  <New>DocumentLibraryForm</New>
</FormTemplates>
</file>

<file path=customXml/item21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72.xml><?xml version="1.0" encoding="utf-8"?>
<?mso-contentType ?>
<FormTemplates xmlns="http://schemas.microsoft.com/sharepoint/v3/contenttype/forms">
  <Display>DocumentLibraryForm</Display>
  <Edit>DocumentLibraryForm</Edit>
  <New>DocumentLibraryForm</New>
</FormTemplates>
</file>

<file path=customXml/item21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7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77.xml><?xml version="1.0" encoding="utf-8"?>
<?mso-contentType ?>
<FormTemplates xmlns="http://schemas.microsoft.com/sharepoint/v3/contenttype/forms">
  <Display>DocumentLibraryForm</Display>
  <Edit>DocumentLibraryForm</Edit>
  <New>DocumentLibraryForm</New>
</FormTemplates>
</file>

<file path=customXml/item217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81.xml><?xml version="1.0" encoding="utf-8"?>
<?mso-contentType ?>
<FormTemplates xmlns="http://schemas.microsoft.com/sharepoint/v3/contenttype/forms">
  <Display>DocumentLibraryForm</Display>
  <Edit>DocumentLibraryForm</Edit>
  <New>DocumentLibraryForm</New>
</FormTemplates>
</file>

<file path=customXml/item21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83.xml><?xml version="1.0" encoding="utf-8"?>
<?mso-contentType ?>
<FormTemplates xmlns="http://schemas.microsoft.com/sharepoint/v3/contenttype/forms">
  <Display>DocumentLibraryForm</Display>
  <Edit>DocumentLibraryForm</Edit>
  <New>DocumentLibraryForm</New>
</FormTemplates>
</file>

<file path=customXml/item2184.xml><?xml version="1.0" encoding="utf-8"?>
<?mso-contentType ?>
<FormTemplates xmlns="http://schemas.microsoft.com/sharepoint/v3/contenttype/forms">
  <Display>DocumentLibraryForm</Display>
  <Edit>DocumentLibraryForm</Edit>
  <New>DocumentLibraryForm</New>
</FormTemplates>
</file>

<file path=customXml/item21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8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89.xml><?xml version="1.0" encoding="utf-8"?>
<?mso-contentType ?>
<FormTemplates xmlns="http://schemas.microsoft.com/sharepoint/v3/contenttype/forms">
  <Display>DocumentLibraryForm</Display>
  <Edit>DocumentLibraryForm</Edit>
  <New>DocumentLibraryForm</New>
</FormTemplates>
</file>

<file path=customXml/item219.xml><?xml version="1.0" encoding="utf-8"?>
<?mso-contentType ?>
<FormTemplates xmlns="http://schemas.microsoft.com/sharepoint/v3/contenttype/forms">
  <Display>DocumentLibraryForm</Display>
  <Edit>DocumentLibraryForm</Edit>
  <New>DocumentLibraryForm</New>
</FormTemplates>
</file>

<file path=customXml/item2190.xml><?xml version="1.0" encoding="utf-8"?>
<?mso-contentType ?>
<FormTemplates xmlns="http://schemas.microsoft.com/sharepoint/v3/contenttype/forms">
  <Display>DocumentLibraryForm</Display>
  <Edit>DocumentLibraryForm</Edit>
  <New>DocumentLibraryForm</New>
</FormTemplates>
</file>

<file path=customXml/item21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194.xml><?xml version="1.0" encoding="utf-8"?>
<?mso-contentType ?>
<FormTemplates xmlns="http://schemas.microsoft.com/sharepoint/v3/contenttype/forms">
  <Display>DocumentLibraryForm</Display>
  <Edit>DocumentLibraryForm</Edit>
  <New>DocumentLibraryForm</New>
</FormTemplates>
</file>

<file path=customXml/item21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196.xml><?xml version="1.0" encoding="utf-8"?>
<?mso-contentType ?>
<FormTemplates xmlns="http://schemas.microsoft.com/sharepoint/v3/contenttype/forms">
  <Display>DocumentLibraryForm</Display>
  <Edit>DocumentLibraryForm</Edit>
  <New>DocumentLibraryForm</New>
</FormTemplates>
</file>

<file path=customXml/item2197.xml><?xml version="1.0" encoding="utf-8"?>
<?mso-contentType ?>
<FormTemplates xmlns="http://schemas.microsoft.com/sharepoint/v3/contenttype/forms">
  <Display>DocumentLibraryForm</Display>
  <Edit>DocumentLibraryForm</Edit>
  <New>DocumentLibraryForm</New>
</FormTemplates>
</file>

<file path=customXml/item2198.xml><?xml version="1.0" encoding="utf-8"?>
<?mso-contentType ?>
<FormTemplates xmlns="http://schemas.microsoft.com/sharepoint/v3/contenttype/forms">
  <Display>DocumentLibraryForm</Display>
  <Edit>DocumentLibraryForm</Edit>
  <New>DocumentLibraryForm</New>
</FormTemplates>
</file>

<file path=customXml/item2199.xml><?xml version="1.0" encoding="utf-8"?>
<?mso-contentType ?>
<FormTemplates xmlns="http://schemas.microsoft.com/sharepoint/v3/contenttype/forms">
  <Display>DocumentLibraryForm</Display>
  <Edit>DocumentLibraryForm</Edit>
  <New>DocumentLibraryForm</New>
</FormTemplates>
</file>

<file path=customXml/item22.xml><?xml version="1.0" encoding="utf-8"?>
<?mso-contentType ?>
<FormTemplates xmlns="http://schemas.microsoft.com/sharepoint/v3/contenttype/forms">
  <Display>DocumentLibraryForm</Display>
  <Edit>DocumentLibraryForm</Edit>
  <New>DocumentLibraryForm</New>
</FormTemplates>
</file>

<file path=customXml/item220.xml><?xml version="1.0" encoding="utf-8"?>
<?mso-contentType ?>
<FormTemplates xmlns="http://schemas.microsoft.com/sharepoint/v3/contenttype/forms">
  <Display>DocumentLibraryForm</Display>
  <Edit>DocumentLibraryForm</Edit>
  <New>DocumentLibraryForm</New>
</FormTemplates>
</file>

<file path=customXml/item2200.xml><?xml version="1.0" encoding="utf-8"?>
<?mso-contentType ?>
<FormTemplates xmlns="http://schemas.microsoft.com/sharepoint/v3/contenttype/forms">
  <Display>DocumentLibraryForm</Display>
  <Edit>DocumentLibraryForm</Edit>
  <New>DocumentLibraryForm</New>
</FormTemplates>
</file>

<file path=customXml/item2201.xml><?xml version="1.0" encoding="utf-8"?>
<?mso-contentType ?>
<FormTemplates xmlns="http://schemas.microsoft.com/sharepoint/v3/contenttype/forms">
  <Display>DocumentLibraryForm</Display>
  <Edit>DocumentLibraryForm</Edit>
  <New>DocumentLibraryForm</New>
</FormTemplates>
</file>

<file path=customXml/item2202.xml><?xml version="1.0" encoding="utf-8"?>
<?mso-contentType ?>
<FormTemplates xmlns="http://schemas.microsoft.com/sharepoint/v3/contenttype/forms">
  <Display>DocumentLibraryForm</Display>
  <Edit>DocumentLibraryForm</Edit>
  <New>DocumentLibraryForm</New>
</FormTemplates>
</file>

<file path=customXml/item220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0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08.xml><?xml version="1.0" encoding="utf-8"?>
<?mso-contentType ?>
<FormTemplates xmlns="http://schemas.microsoft.com/sharepoint/v3/contenttype/forms">
  <Display>DocumentLibraryForm</Display>
  <Edit>DocumentLibraryForm</Edit>
  <New>DocumentLibraryForm</New>
</FormTemplates>
</file>

<file path=customXml/item220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1.xml><?xml version="1.0" encoding="utf-8"?>
<?mso-contentType ?>
<FormTemplates xmlns="http://schemas.microsoft.com/sharepoint/v3/contenttype/forms">
  <Display>DocumentLibraryForm</Display>
  <Edit>DocumentLibraryForm</Edit>
  <New>DocumentLibraryForm</New>
</FormTemplates>
</file>

<file path=customXml/item22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11.xml><?xml version="1.0" encoding="utf-8"?>
<?mso-contentType ?>
<FormTemplates xmlns="http://schemas.microsoft.com/sharepoint/v3/contenttype/forms">
  <Display>DocumentLibraryForm</Display>
  <Edit>DocumentLibraryForm</Edit>
  <New>DocumentLibraryForm</New>
</FormTemplates>
</file>

<file path=customXml/item22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1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17.xml><?xml version="1.0" encoding="utf-8"?>
<?mso-contentType ?>
<FormTemplates xmlns="http://schemas.microsoft.com/sharepoint/v3/contenttype/forms">
  <Display>DocumentLibraryForm</Display>
  <Edit>DocumentLibraryForm</Edit>
  <New>DocumentLibraryForm</New>
</FormTemplates>
</file>

<file path=customXml/item221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2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21.xml><?xml version="1.0" encoding="utf-8"?>
<?mso-contentType ?>
<FormTemplates xmlns="http://schemas.microsoft.com/sharepoint/v3/contenttype/forms">
  <Display>DocumentLibraryForm</Display>
  <Edit>DocumentLibraryForm</Edit>
  <New>DocumentLibraryForm</New>
</FormTemplates>
</file>

<file path=customXml/item2222.xml><?xml version="1.0" encoding="utf-8"?>
<?mso-contentType ?>
<FormTemplates xmlns="http://schemas.microsoft.com/sharepoint/v3/contenttype/forms">
  <Display>DocumentLibraryForm</Display>
  <Edit>DocumentLibraryForm</Edit>
  <New>DocumentLibraryForm</New>
</FormTemplates>
</file>

<file path=customXml/item22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2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29.xml><?xml version="1.0" encoding="utf-8"?>
<?mso-contentType ?>
<FormTemplates xmlns="http://schemas.microsoft.com/sharepoint/v3/contenttype/forms">
  <Display>DocumentLibraryForm</Display>
  <Edit>DocumentLibraryForm</Edit>
  <New>DocumentLibraryForm</New>
</FormTemplates>
</file>

<file path=customXml/item2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31.xml><?xml version="1.0" encoding="utf-8"?>
<?mso-contentType ?>
<FormTemplates xmlns="http://schemas.microsoft.com/sharepoint/v3/contenttype/forms">
  <Display>DocumentLibraryForm</Display>
  <Edit>DocumentLibraryForm</Edit>
  <New>DocumentLibraryForm</New>
</FormTemplates>
</file>

<file path=customXml/item22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3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34.xml><?xml version="1.0" encoding="utf-8"?>
<?mso-contentType ?>
<FormTemplates xmlns="http://schemas.microsoft.com/sharepoint/v3/contenttype/forms">
  <Display>DocumentLibraryForm</Display>
  <Edit>DocumentLibraryForm</Edit>
  <New>DocumentLibraryForm</New>
</FormTemplates>
</file>

<file path=customXml/item2235.xml><?xml version="1.0" encoding="utf-8"?>
<?mso-contentType ?>
<FormTemplates xmlns="http://schemas.microsoft.com/sharepoint/v3/contenttype/forms">
  <Display>DocumentLibraryForm</Display>
  <Edit>DocumentLibraryForm</Edit>
  <New>DocumentLibraryForm</New>
</FormTemplates>
</file>

<file path=customXml/item22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3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3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4.xml><?xml version="1.0" encoding="utf-8"?>
<?mso-contentType ?>
<FormTemplates xmlns="http://schemas.microsoft.com/sharepoint/v3/contenttype/forms">
  <Display>DocumentLibraryForm</Display>
  <Edit>DocumentLibraryForm</Edit>
  <New>DocumentLibraryForm</New>
</FormTemplates>
</file>

<file path=customXml/item22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46.xml><?xml version="1.0" encoding="utf-8"?>
<?mso-contentType ?>
<FormTemplates xmlns="http://schemas.microsoft.com/sharepoint/v3/contenttype/forms">
  <Display>DocumentLibraryForm</Display>
  <Edit>DocumentLibraryForm</Edit>
  <New>DocumentLibraryForm</New>
</FormTemplates>
</file>

<file path=customXml/item2247.xml><?xml version="1.0" encoding="utf-8"?>
<?mso-contentType ?>
<FormTemplates xmlns="http://schemas.microsoft.com/sharepoint/v3/contenttype/forms">
  <Display>DocumentLibraryForm</Display>
  <Edit>DocumentLibraryForm</Edit>
  <New>DocumentLibraryForm</New>
</FormTemplates>
</file>

<file path=customXml/item22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51.xml><?xml version="1.0" encoding="utf-8"?>
<?mso-contentType ?>
<FormTemplates xmlns="http://schemas.microsoft.com/sharepoint/v3/contenttype/forms">
  <Display>DocumentLibraryForm</Display>
  <Edit>DocumentLibraryForm</Edit>
  <New>DocumentLibraryForm</New>
</FormTemplates>
</file>

<file path=customXml/item22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54.xml><?xml version="1.0" encoding="utf-8"?>
<?mso-contentType ?>
<FormTemplates xmlns="http://schemas.microsoft.com/sharepoint/v3/contenttype/forms">
  <Display>DocumentLibraryForm</Display>
  <Edit>DocumentLibraryForm</Edit>
  <New>DocumentLibraryForm</New>
</FormTemplates>
</file>

<file path=customXml/item22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5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62.xml><?xml version="1.0" encoding="utf-8"?>
<?mso-contentType ?>
<FormTemplates xmlns="http://schemas.microsoft.com/sharepoint/v3/contenttype/forms">
  <Display>DocumentLibraryForm</Display>
  <Edit>DocumentLibraryForm</Edit>
  <New>DocumentLibraryForm</New>
</FormTemplates>
</file>

<file path=customXml/item22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65.xml><?xml version="1.0" encoding="utf-8"?>
<?mso-contentType ?>
<FormTemplates xmlns="http://schemas.microsoft.com/sharepoint/v3/contenttype/forms">
  <Display>DocumentLibraryForm</Display>
  <Edit>DocumentLibraryForm</Edit>
  <New>DocumentLibraryForm</New>
</FormTemplates>
</file>

<file path=customXml/item22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68.xml><?xml version="1.0" encoding="utf-8"?>
<?mso-contentType ?>
<FormTemplates xmlns="http://schemas.microsoft.com/sharepoint/v3/contenttype/forms">
  <Display>DocumentLibraryForm</Display>
  <Edit>DocumentLibraryForm</Edit>
  <New>DocumentLibraryForm</New>
</FormTemplates>
</file>

<file path=customXml/item22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7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71.xml><?xml version="1.0" encoding="utf-8"?>
<?mso-contentType ?>
<FormTemplates xmlns="http://schemas.microsoft.com/sharepoint/v3/contenttype/forms">
  <Display>DocumentLibraryForm</Display>
  <Edit>DocumentLibraryForm</Edit>
  <New>DocumentLibraryForm</New>
</FormTemplates>
</file>

<file path=customXml/item22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75.xml><?xml version="1.0" encoding="utf-8"?>
<?mso-contentType ?>
<FormTemplates xmlns="http://schemas.microsoft.com/sharepoint/v3/contenttype/forms">
  <Display>DocumentLibraryForm</Display>
  <Edit>DocumentLibraryForm</Edit>
  <New>DocumentLibraryForm</New>
</FormTemplates>
</file>

<file path=customXml/item2276.xml><?xml version="1.0" encoding="utf-8"?>
<?mso-contentType ?>
<FormTemplates xmlns="http://schemas.microsoft.com/sharepoint/v3/contenttype/forms">
  <Display>DocumentLibraryForm</Display>
  <Edit>DocumentLibraryForm</Edit>
  <New>DocumentLibraryForm</New>
</FormTemplates>
</file>

<file path=customXml/item22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78.xml><?xml version="1.0" encoding="utf-8"?>
<?mso-contentType ?>
<FormTemplates xmlns="http://schemas.microsoft.com/sharepoint/v3/contenttype/forms">
  <Display>DocumentLibraryForm</Display>
  <Edit>DocumentLibraryForm</Edit>
  <New>DocumentLibraryForm</New>
</FormTemplates>
</file>

<file path=customXml/item22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81.xml><?xml version="1.0" encoding="utf-8"?>
<?mso-contentType ?>
<FormTemplates xmlns="http://schemas.microsoft.com/sharepoint/v3/contenttype/forms">
  <Display>DocumentLibraryForm</Display>
  <Edit>DocumentLibraryForm</Edit>
  <New>DocumentLibraryForm</New>
</FormTemplates>
</file>

<file path=customXml/item22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84.xml><?xml version="1.0" encoding="utf-8"?>
<?mso-contentType ?>
<FormTemplates xmlns="http://schemas.microsoft.com/sharepoint/v3/contenttype/forms">
  <Display>DocumentLibraryForm</Display>
  <Edit>DocumentLibraryForm</Edit>
  <New>DocumentLibraryForm</New>
</FormTemplates>
</file>

<file path=customXml/item2285.xml><?xml version="1.0" encoding="utf-8"?>
<?mso-contentType ?>
<FormTemplates xmlns="http://schemas.microsoft.com/sharepoint/v3/contenttype/forms">
  <Display>DocumentLibraryForm</Display>
  <Edit>DocumentLibraryForm</Edit>
  <New>DocumentLibraryForm</New>
</FormTemplates>
</file>

<file path=customXml/item2286.xml><?xml version="1.0" encoding="utf-8"?>
<?mso-contentType ?>
<FormTemplates xmlns="http://schemas.microsoft.com/sharepoint/v3/contenttype/forms">
  <Display>DocumentLibraryForm</Display>
  <Edit>DocumentLibraryForm</Edit>
  <New>DocumentLibraryForm</New>
</FormTemplates>
</file>

<file path=customXml/item22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89.xml><?xml version="1.0" encoding="utf-8"?>
<?mso-contentType ?>
<FormTemplates xmlns="http://schemas.microsoft.com/sharepoint/v3/contenttype/forms">
  <Display>DocumentLibraryForm</Display>
  <Edit>DocumentLibraryForm</Edit>
  <New>DocumentLibraryForm</New>
</FormTemplates>
</file>

<file path=customXml/item22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9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92.xml><?xml version="1.0" encoding="utf-8"?>
<?mso-contentType ?>
<FormTemplates xmlns="http://schemas.microsoft.com/sharepoint/v3/contenttype/forms">
  <Display>DocumentLibraryForm</Display>
  <Edit>DocumentLibraryForm</Edit>
  <New>DocumentLibraryForm</New>
</FormTemplates>
</file>

<file path=customXml/item2293.xml><?xml version="1.0" encoding="utf-8"?>
<?mso-contentType ?>
<FormTemplates xmlns="http://schemas.microsoft.com/sharepoint/v3/contenttype/forms">
  <Display>DocumentLibraryForm</Display>
  <Edit>DocumentLibraryForm</Edit>
  <New>DocumentLibraryForm</New>
</FormTemplates>
</file>

<file path=customXml/item22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295.xml><?xml version="1.0" encoding="utf-8"?>
<?mso-contentType ?>
<FormTemplates xmlns="http://schemas.microsoft.com/sharepoint/v3/contenttype/forms">
  <Display>DocumentLibraryForm</Display>
  <Edit>DocumentLibraryForm</Edit>
  <New>DocumentLibraryForm</New>
</FormTemplates>
</file>

<file path=customXml/item229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98.xml><?xml version="1.0" encoding="utf-8"?>
<?mso-contentType ?>
<FormTemplates xmlns="http://schemas.microsoft.com/sharepoint/v3/contenttype/forms">
  <Display>DocumentLibraryForm</Display>
  <Edit>DocumentLibraryForm</Edit>
  <New>DocumentLibraryForm</New>
</FormTemplates>
</file>

<file path=customXml/item2299.xml><?xml version="1.0" encoding="utf-8"?>
<?mso-contentType ?>
<FormTemplates xmlns="http://schemas.microsoft.com/sharepoint/v3/contenttype/forms">
  <Display>DocumentLibraryForm</Display>
  <Edit>DocumentLibraryForm</Edit>
  <New>DocumentLibraryForm</New>
</FormTemplates>
</file>

<file path=customXml/item23.xml><?xml version="1.0" encoding="utf-8"?>
<?mso-contentType ?>
<FormTemplates xmlns="http://schemas.microsoft.com/sharepoint/v3/contenttype/forms">
  <Display>DocumentLibraryForm</Display>
  <Edit>DocumentLibraryForm</Edit>
  <New>DocumentLibraryForm</New>
</FormTemplates>
</file>

<file path=customXml/item230.xml><?xml version="1.0" encoding="utf-8"?>
<?mso-contentType ?>
<FormTemplates xmlns="http://schemas.microsoft.com/sharepoint/v3/contenttype/forms">
  <Display>DocumentLibraryForm</Display>
  <Edit>DocumentLibraryForm</Edit>
  <New>DocumentLibraryForm</New>
</FormTemplates>
</file>

<file path=customXml/item23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01.xml><?xml version="1.0" encoding="utf-8"?>
<?mso-contentType ?>
<FormTemplates xmlns="http://schemas.microsoft.com/sharepoint/v3/contenttype/forms">
  <Display>DocumentLibraryForm</Display>
  <Edit>DocumentLibraryForm</Edit>
  <New>DocumentLibraryForm</New>
</FormTemplates>
</file>

<file path=customXml/item230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0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1.xml><?xml version="1.0" encoding="utf-8"?>
<?mso-contentType ?>
<FormTemplates xmlns="http://schemas.microsoft.com/sharepoint/v3/contenttype/forms">
  <Display>DocumentLibraryForm</Display>
  <Edit>DocumentLibraryForm</Edit>
  <New>DocumentLibraryForm</New>
</FormTemplates>
</file>

<file path=customXml/item23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12.xml><?xml version="1.0" encoding="utf-8"?>
<?mso-contentType ?>
<FormTemplates xmlns="http://schemas.microsoft.com/sharepoint/v3/contenttype/forms">
  <Display>DocumentLibraryForm</Display>
  <Edit>DocumentLibraryForm</Edit>
  <New>DocumentLibraryForm</New>
</FormTemplates>
</file>

<file path=customXml/item23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14.xml><?xml version="1.0" encoding="utf-8"?>
<?mso-contentType ?>
<FormTemplates xmlns="http://schemas.microsoft.com/sharepoint/v3/contenttype/forms">
  <Display>DocumentLibraryForm</Display>
  <Edit>DocumentLibraryForm</Edit>
  <New>DocumentLibraryForm</New>
</FormTemplates>
</file>

<file path=customXml/item2315.xml><?xml version="1.0" encoding="utf-8"?>
<?mso-contentType ?>
<FormTemplates xmlns="http://schemas.microsoft.com/sharepoint/v3/contenttype/forms">
  <Display>DocumentLibraryForm</Display>
  <Edit>DocumentLibraryForm</Edit>
  <New>DocumentLibraryForm</New>
</FormTemplates>
</file>

<file path=customXml/item2316.xml><?xml version="1.0" encoding="utf-8"?>
<?mso-contentType ?>
<FormTemplates xmlns="http://schemas.microsoft.com/sharepoint/v3/contenttype/forms">
  <Display>DocumentLibraryForm</Display>
  <Edit>DocumentLibraryForm</Edit>
  <New>DocumentLibraryForm</New>
</FormTemplates>
</file>

<file path=customXml/item231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18.xml><?xml version="1.0" encoding="utf-8"?>
<?mso-contentType ?>
<FormTemplates xmlns="http://schemas.microsoft.com/sharepoint/v3/contenttype/forms">
  <Display>DocumentLibraryForm</Display>
  <Edit>DocumentLibraryForm</Edit>
  <New>DocumentLibraryForm</New>
</FormTemplates>
</file>

<file path=customXml/item23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20.xml><?xml version="1.0" encoding="utf-8"?>
<?mso-contentType ?>
<FormTemplates xmlns="http://schemas.microsoft.com/sharepoint/v3/contenttype/forms">
  <Display>DocumentLibraryForm</Display>
  <Edit>DocumentLibraryForm</Edit>
  <New>DocumentLibraryForm</New>
</FormTemplates>
</file>

<file path=customXml/item232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22.xml><?xml version="1.0" encoding="utf-8"?>
<?mso-contentType ?>
<FormTemplates xmlns="http://schemas.microsoft.com/sharepoint/v3/contenttype/forms">
  <Display>DocumentLibraryForm</Display>
  <Edit>DocumentLibraryForm</Edit>
  <New>DocumentLibraryForm</New>
</FormTemplates>
</file>

<file path=customXml/item2323.xml><?xml version="1.0" encoding="utf-8"?>
<?mso-contentType ?>
<FormTemplates xmlns="http://schemas.microsoft.com/sharepoint/v3/contenttype/forms">
  <Display>DocumentLibraryForm</Display>
  <Edit>DocumentLibraryForm</Edit>
  <New>DocumentLibraryForm</New>
</FormTemplates>
</file>

<file path=customXml/item23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27.xml><?xml version="1.0" encoding="utf-8"?>
<?mso-contentType ?>
<FormTemplates xmlns="http://schemas.microsoft.com/sharepoint/v3/contenttype/forms">
  <Display>DocumentLibraryForm</Display>
  <Edit>DocumentLibraryForm</Edit>
  <New>DocumentLibraryForm</New>
</FormTemplates>
</file>

<file path=customXml/item23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3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3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36.xml><?xml version="1.0" encoding="utf-8"?>
<?mso-contentType ?>
<FormTemplates xmlns="http://schemas.microsoft.com/sharepoint/v3/contenttype/forms">
  <Display>DocumentLibraryForm</Display>
  <Edit>DocumentLibraryForm</Edit>
  <New>DocumentLibraryForm</New>
</FormTemplates>
</file>

<file path=customXml/item2337.xml><?xml version="1.0" encoding="utf-8"?>
<?mso-contentType ?>
<FormTemplates xmlns="http://schemas.microsoft.com/sharepoint/v3/contenttype/forms">
  <Display>DocumentLibraryForm</Display>
  <Edit>DocumentLibraryForm</Edit>
  <New>DocumentLibraryForm</New>
</FormTemplates>
</file>

<file path=customXml/item2338.xml><?xml version="1.0" encoding="utf-8"?>
<?mso-contentType ?>
<FormTemplates xmlns="http://schemas.microsoft.com/sharepoint/v3/contenttype/forms">
  <Display>DocumentLibraryForm</Display>
  <Edit>DocumentLibraryForm</Edit>
  <New>DocumentLibraryForm</New>
</FormTemplates>
</file>

<file path=customXml/item2339.xml><?xml version="1.0" encoding="utf-8"?>
<?mso-contentType ?>
<FormTemplates xmlns="http://schemas.microsoft.com/sharepoint/v3/contenttype/forms">
  <Display>DocumentLibraryForm</Display>
  <Edit>DocumentLibraryForm</Edit>
  <New>DocumentLibraryForm</New>
</FormTemplates>
</file>

<file path=customXml/item2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40.xml><?xml version="1.0" encoding="utf-8"?>
<?mso-contentType ?>
<FormTemplates xmlns="http://schemas.microsoft.com/sharepoint/v3/contenttype/forms">
  <Display>DocumentLibraryForm</Display>
  <Edit>DocumentLibraryForm</Edit>
  <New>DocumentLibraryForm</New>
</FormTemplates>
</file>

<file path=customXml/item2341.xml><?xml version="1.0" encoding="utf-8"?>
<?mso-contentType ?>
<FormTemplates xmlns="http://schemas.microsoft.com/sharepoint/v3/contenttype/forms">
  <Display>DocumentLibraryForm</Display>
  <Edit>DocumentLibraryForm</Edit>
  <New>DocumentLibraryForm</New>
</FormTemplates>
</file>

<file path=customXml/item2342.xml><?xml version="1.0" encoding="utf-8"?>
<?mso-contentType ?>
<FormTemplates xmlns="http://schemas.microsoft.com/sharepoint/v3/contenttype/forms">
  <Display>DocumentLibraryForm</Display>
  <Edit>DocumentLibraryForm</Edit>
  <New>DocumentLibraryForm</New>
</FormTemplates>
</file>

<file path=customXml/item23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4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45.xml><?xml version="1.0" encoding="utf-8"?>
<?mso-contentType ?>
<FormTemplates xmlns="http://schemas.microsoft.com/sharepoint/v3/contenttype/forms">
  <Display>DocumentLibraryForm</Display>
  <Edit>DocumentLibraryForm</Edit>
  <New>DocumentLibraryForm</New>
</FormTemplates>
</file>

<file path=customXml/item23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48.xml><?xml version="1.0" encoding="utf-8"?>
<?mso-contentType ?>
<FormTemplates xmlns="http://schemas.microsoft.com/sharepoint/v3/contenttype/forms">
  <Display>DocumentLibraryForm</Display>
  <Edit>DocumentLibraryForm</Edit>
  <New>DocumentLibraryForm</New>
</FormTemplates>
</file>

<file path=customXml/item23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5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52.xml><?xml version="1.0" encoding="utf-8"?>
<?mso-contentType ?>
<FormTemplates xmlns="http://schemas.microsoft.com/sharepoint/v3/contenttype/forms">
  <Display>DocumentLibraryForm</Display>
  <Edit>DocumentLibraryForm</Edit>
  <New>DocumentLibraryForm</New>
</FormTemplates>
</file>

<file path=customXml/item235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54.xml><?xml version="1.0" encoding="utf-8"?>
<?mso-contentType ?>
<FormTemplates xmlns="http://schemas.microsoft.com/sharepoint/v3/contenttype/forms">
  <Display>DocumentLibraryForm</Display>
  <Edit>DocumentLibraryForm</Edit>
  <New>DocumentLibraryForm</New>
</FormTemplates>
</file>

<file path=customXml/item23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58.xml><?xml version="1.0" encoding="utf-8"?>
<?mso-contentType ?>
<FormTemplates xmlns="http://schemas.microsoft.com/sharepoint/v3/contenttype/forms">
  <Display>DocumentLibraryForm</Display>
  <Edit>DocumentLibraryForm</Edit>
  <New>DocumentLibraryForm</New>
</FormTemplates>
</file>

<file path=customXml/item235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6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61.xml><?xml version="1.0" encoding="utf-8"?>
<?mso-contentType ?>
<FormTemplates xmlns="http://schemas.microsoft.com/sharepoint/v3/contenttype/forms">
  <Display>DocumentLibraryForm</Display>
  <Edit>DocumentLibraryForm</Edit>
  <New>DocumentLibraryForm</New>
</FormTemplates>
</file>

<file path=customXml/item23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65.xml><?xml version="1.0" encoding="utf-8"?>
<?mso-contentType ?>
<FormTemplates xmlns="http://schemas.microsoft.com/sharepoint/v3/contenttype/forms">
  <Display>DocumentLibraryForm</Display>
  <Edit>DocumentLibraryForm</Edit>
  <New>DocumentLibraryForm</New>
</FormTemplates>
</file>

<file path=customXml/item2366.xml><?xml version="1.0" encoding="utf-8"?>
<?mso-contentType ?>
<FormTemplates xmlns="http://schemas.microsoft.com/sharepoint/v3/contenttype/forms">
  <Display>DocumentLibraryForm</Display>
  <Edit>DocumentLibraryForm</Edit>
  <New>DocumentLibraryForm</New>
</FormTemplates>
</file>

<file path=customXml/item23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68.xml><?xml version="1.0" encoding="utf-8"?>
<?mso-contentType ?>
<FormTemplates xmlns="http://schemas.microsoft.com/sharepoint/v3/contenttype/forms">
  <Display>DocumentLibraryForm</Display>
  <Edit>DocumentLibraryForm</Edit>
  <New>DocumentLibraryForm</New>
</FormTemplates>
</file>

<file path=customXml/item2369.xml><?xml version="1.0" encoding="utf-8"?>
<?mso-contentType ?>
<FormTemplates xmlns="http://schemas.microsoft.com/sharepoint/v3/contenttype/forms">
  <Display>DocumentLibraryForm</Display>
  <Edit>DocumentLibraryForm</Edit>
  <New>DocumentLibraryForm</New>
</FormTemplates>
</file>

<file path=customXml/item23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7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74.xml><?xml version="1.0" encoding="utf-8"?>
<?mso-contentType ?>
<FormTemplates xmlns="http://schemas.microsoft.com/sharepoint/v3/contenttype/forms">
  <Display>DocumentLibraryForm</Display>
  <Edit>DocumentLibraryForm</Edit>
  <New>DocumentLibraryForm</New>
</FormTemplates>
</file>

<file path=customXml/item2375.xml><?xml version="1.0" encoding="utf-8"?>
<?mso-contentType ?>
<FormTemplates xmlns="http://schemas.microsoft.com/sharepoint/v3/contenttype/forms">
  <Display>DocumentLibraryForm</Display>
  <Edit>DocumentLibraryForm</Edit>
  <New>DocumentLibraryForm</New>
</FormTemplates>
</file>

<file path=customXml/item237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78.xml><?xml version="1.0" encoding="utf-8"?>
<?mso-contentType ?>
<FormTemplates xmlns="http://schemas.microsoft.com/sharepoint/v3/contenttype/forms">
  <Display>DocumentLibraryForm</Display>
  <Edit>DocumentLibraryForm</Edit>
  <New>DocumentLibraryForm</New>
</FormTemplates>
</file>

<file path=customXml/item23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8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85.xml><?xml version="1.0" encoding="utf-8"?>
<?mso-contentType ?>
<FormTemplates xmlns="http://schemas.microsoft.com/sharepoint/v3/contenttype/forms">
  <Display>DocumentLibraryForm</Display>
  <Edit>DocumentLibraryForm</Edit>
  <New>DocumentLibraryForm</New>
</FormTemplates>
</file>

<file path=customXml/item238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9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393.xml><?xml version="1.0" encoding="utf-8"?>
<?mso-contentType ?>
<FormTemplates xmlns="http://schemas.microsoft.com/sharepoint/v3/contenttype/forms">
  <Display>DocumentLibraryForm</Display>
  <Edit>DocumentLibraryForm</Edit>
  <New>DocumentLibraryForm</New>
</FormTemplates>
</file>

<file path=customXml/item23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95.xml><?xml version="1.0" encoding="utf-8"?>
<?mso-contentType ?>
<FormTemplates xmlns="http://schemas.microsoft.com/sharepoint/v3/contenttype/forms">
  <Display>DocumentLibraryForm</Display>
  <Edit>DocumentLibraryForm</Edit>
  <New>DocumentLibraryForm</New>
</FormTemplates>
</file>

<file path=customXml/item23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9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398.xml><?xml version="1.0" encoding="utf-8"?>
<?mso-contentType ?>
<FormTemplates xmlns="http://schemas.microsoft.com/sharepoint/v3/contenttype/forms">
  <Display>DocumentLibraryForm</Display>
  <Edit>DocumentLibraryForm</Edit>
  <New>DocumentLibraryForm</New>
</FormTemplates>
</file>

<file path=customXml/item239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0.xml><?xml version="1.0" encoding="utf-8"?>
<?mso-contentType ?>
<FormTemplates xmlns="http://schemas.microsoft.com/sharepoint/v3/contenttype/forms">
  <Display>DocumentLibraryForm</Display>
  <Edit>DocumentLibraryForm</Edit>
  <New>DocumentLibraryForm</New>
</FormTemplates>
</file>

<file path=customXml/item2400.xml><?xml version="1.0" encoding="utf-8"?>
<?mso-contentType ?>
<FormTemplates xmlns="http://schemas.microsoft.com/sharepoint/v3/contenttype/forms">
  <Display>DocumentLibraryForm</Display>
  <Edit>DocumentLibraryForm</Edit>
  <New>DocumentLibraryForm</New>
</FormTemplates>
</file>

<file path=customXml/item2401.xml><?xml version="1.0" encoding="utf-8"?>
<?mso-contentType ?>
<FormTemplates xmlns="http://schemas.microsoft.com/sharepoint/v3/contenttype/forms">
  <Display>DocumentLibraryForm</Display>
  <Edit>DocumentLibraryForm</Edit>
  <New>DocumentLibraryForm</New>
</FormTemplates>
</file>

<file path=customXml/item240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03.xml><?xml version="1.0" encoding="utf-8"?>
<?mso-contentType ?>
<FormTemplates xmlns="http://schemas.microsoft.com/sharepoint/v3/contenttype/forms">
  <Display>DocumentLibraryForm</Display>
  <Edit>DocumentLibraryForm</Edit>
  <New>DocumentLibraryForm</New>
</FormTemplates>
</file>

<file path=customXml/item2404.xml><?xml version="1.0" encoding="utf-8"?>
<?mso-contentType ?>
<FormTemplates xmlns="http://schemas.microsoft.com/sharepoint/v3/contenttype/forms">
  <Display>DocumentLibraryForm</Display>
  <Edit>DocumentLibraryForm</Edit>
  <New>DocumentLibraryForm</New>
</FormTemplates>
</file>

<file path=customXml/item2405.xml><?xml version="1.0" encoding="utf-8"?>
<?mso-contentType ?>
<FormTemplates xmlns="http://schemas.microsoft.com/sharepoint/v3/contenttype/forms">
  <Display>DocumentLibraryForm</Display>
  <Edit>DocumentLibraryForm</Edit>
  <New>DocumentLibraryForm</New>
</FormTemplates>
</file>

<file path=customXml/item2406.xml><?xml version="1.0" encoding="utf-8"?>
<?mso-contentType ?>
<FormTemplates xmlns="http://schemas.microsoft.com/sharepoint/v3/contenttype/forms">
  <Display>DocumentLibraryForm</Display>
  <Edit>DocumentLibraryForm</Edit>
  <New>DocumentLibraryForm</New>
</FormTemplates>
</file>

<file path=customXml/item2407.xml><?xml version="1.0" encoding="utf-8"?>
<?mso-contentType ?>
<FormTemplates xmlns="http://schemas.microsoft.com/sharepoint/v3/contenttype/forms">
  <Display>DocumentLibraryForm</Display>
  <Edit>DocumentLibraryForm</Edit>
  <New>DocumentLibraryForm</New>
</FormTemplates>
</file>

<file path=customXml/item2408.xml><?xml version="1.0" encoding="utf-8"?>
<?mso-contentType ?>
<FormTemplates xmlns="http://schemas.microsoft.com/sharepoint/v3/contenttype/forms">
  <Display>DocumentLibraryForm</Display>
  <Edit>DocumentLibraryForm</Edit>
  <New>DocumentLibraryForm</New>
</FormTemplates>
</file>

<file path=customXml/item2409.xml><?xml version="1.0" encoding="utf-8"?>
<?mso-contentType ?>
<FormTemplates xmlns="http://schemas.microsoft.com/sharepoint/v3/contenttype/forms">
  <Display>DocumentLibraryForm</Display>
  <Edit>DocumentLibraryForm</Edit>
  <New>DocumentLibraryForm</New>
</FormTemplates>
</file>

<file path=customXml/item24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12.xml><?xml version="1.0" encoding="utf-8"?>
<?mso-contentType ?>
<FormTemplates xmlns="http://schemas.microsoft.com/sharepoint/v3/contenttype/forms">
  <Display>DocumentLibraryForm</Display>
  <Edit>DocumentLibraryForm</Edit>
  <New>DocumentLibraryForm</New>
</FormTemplates>
</file>

<file path=customXml/item24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1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16.xml><?xml version="1.0" encoding="utf-8"?>
<?mso-contentType ?>
<FormTemplates xmlns="http://schemas.microsoft.com/sharepoint/v3/contenttype/forms">
  <Display>DocumentLibraryForm</Display>
  <Edit>DocumentLibraryForm</Edit>
  <New>DocumentLibraryForm</New>
</FormTemplates>
</file>

<file path=customXml/item2417.xml><?xml version="1.0" encoding="utf-8"?>
<?mso-contentType ?>
<FormTemplates xmlns="http://schemas.microsoft.com/sharepoint/v3/contenttype/forms">
  <Display>DocumentLibraryForm</Display>
  <Edit>DocumentLibraryForm</Edit>
  <New>DocumentLibraryForm</New>
</FormTemplates>
</file>

<file path=customXml/item24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2.xml><?xml version="1.0" encoding="utf-8"?>
<?mso-contentType ?>
<FormTemplates xmlns="http://schemas.microsoft.com/sharepoint/v3/contenttype/forms">
  <Display>DocumentLibraryForm</Display>
  <Edit>DocumentLibraryForm</Edit>
  <New>DocumentLibraryForm</New>
</FormTemplates>
</file>

<file path=customXml/item24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21.xml><?xml version="1.0" encoding="utf-8"?>
<?mso-contentType ?>
<FormTemplates xmlns="http://schemas.microsoft.com/sharepoint/v3/contenttype/forms">
  <Display>DocumentLibraryForm</Display>
  <Edit>DocumentLibraryForm</Edit>
  <New>DocumentLibraryForm</New>
</FormTemplates>
</file>

<file path=customXml/item2422.xml><?xml version="1.0" encoding="utf-8"?>
<?mso-contentType ?>
<FormTemplates xmlns="http://schemas.microsoft.com/sharepoint/v3/contenttype/forms">
  <Display>DocumentLibraryForm</Display>
  <Edit>DocumentLibraryForm</Edit>
  <New>DocumentLibraryForm</New>
</FormTemplates>
</file>

<file path=customXml/item24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25.xml><?xml version="1.0" encoding="utf-8"?>
<?mso-contentType ?>
<FormTemplates xmlns="http://schemas.microsoft.com/sharepoint/v3/contenttype/forms">
  <Display>DocumentLibraryForm</Display>
  <Edit>DocumentLibraryForm</Edit>
  <New>DocumentLibraryForm</New>
</FormTemplates>
</file>

<file path=customXml/item24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2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3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34.xml><?xml version="1.0" encoding="utf-8"?>
<?mso-contentType ?>
<FormTemplates xmlns="http://schemas.microsoft.com/sharepoint/v3/contenttype/forms">
  <Display>DocumentLibraryForm</Display>
  <Edit>DocumentLibraryForm</Edit>
  <New>DocumentLibraryForm</New>
</FormTemplates>
</file>

<file path=customXml/item24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36.xml><?xml version="1.0" encoding="utf-8"?>
<?mso-contentType ?>
<FormTemplates xmlns="http://schemas.microsoft.com/sharepoint/v3/contenttype/forms">
  <Display>DocumentLibraryForm</Display>
  <Edit>DocumentLibraryForm</Edit>
  <New>DocumentLibraryForm</New>
</FormTemplates>
</file>

<file path=customXml/item24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3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4.xml><?xml version="1.0" encoding="utf-8"?>
<?mso-contentType ?>
<FormTemplates xmlns="http://schemas.microsoft.com/sharepoint/v3/contenttype/forms">
  <Display>DocumentLibraryForm</Display>
  <Edit>DocumentLibraryForm</Edit>
  <New>DocumentLibraryForm</New>
</FormTemplates>
</file>

<file path=customXml/item24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4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5.xml><?xml version="1.0" encoding="utf-8"?>
<?mso-contentType ?>
<FormTemplates xmlns="http://schemas.microsoft.com/sharepoint/v3/contenttype/forms">
  <Display>DocumentLibraryForm</Display>
  <Edit>DocumentLibraryForm</Edit>
  <New>DocumentLibraryForm</New>
</FormTemplates>
</file>

<file path=customXml/item24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52.xml><?xml version="1.0" encoding="utf-8"?>
<?mso-contentType ?>
<FormTemplates xmlns="http://schemas.microsoft.com/sharepoint/v3/contenttype/forms">
  <Display>DocumentLibraryForm</Display>
  <Edit>DocumentLibraryForm</Edit>
  <New>DocumentLibraryForm</New>
</FormTemplates>
</file>

<file path=customXml/item24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55.xml><?xml version="1.0" encoding="utf-8"?>
<?mso-contentType ?>
<FormTemplates xmlns="http://schemas.microsoft.com/sharepoint/v3/contenttype/forms">
  <Display>DocumentLibraryForm</Display>
  <Edit>DocumentLibraryForm</Edit>
  <New>DocumentLibraryForm</New>
</FormTemplates>
</file>

<file path=customXml/item2456.xml><?xml version="1.0" encoding="utf-8"?>
<?mso-contentType ?>
<FormTemplates xmlns="http://schemas.microsoft.com/sharepoint/v3/contenttype/forms">
  <Display>DocumentLibraryForm</Display>
  <Edit>DocumentLibraryForm</Edit>
  <New>DocumentLibraryForm</New>
</FormTemplates>
</file>

<file path=customXml/item2457.xml><?xml version="1.0" encoding="utf-8"?>
<?mso-contentType ?>
<FormTemplates xmlns="http://schemas.microsoft.com/sharepoint/v3/contenttype/forms">
  <Display>DocumentLibraryForm</Display>
  <Edit>DocumentLibraryForm</Edit>
  <New>DocumentLibraryForm</New>
</FormTemplates>
</file>

<file path=customXml/item2458.xml><?xml version="1.0" encoding="utf-8"?>
<?mso-contentType ?>
<FormTemplates xmlns="http://schemas.microsoft.com/sharepoint/v3/contenttype/forms">
  <Display>DocumentLibraryForm</Display>
  <Edit>DocumentLibraryForm</Edit>
  <New>DocumentLibraryForm</New>
</FormTemplates>
</file>

<file path=customXml/item2459.xml><?xml version="1.0" encoding="utf-8"?>
<?mso-contentType ?>
<FormTemplates xmlns="http://schemas.microsoft.com/sharepoint/v3/contenttype/forms">
  <Display>DocumentLibraryForm</Display>
  <Edit>DocumentLibraryForm</Edit>
  <New>DocumentLibraryForm</New>
</FormTemplates>
</file>

<file path=customXml/item24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60.xml><?xml version="1.0" encoding="utf-8"?>
<?mso-contentType ?>
<FormTemplates xmlns="http://schemas.microsoft.com/sharepoint/v3/contenttype/forms">
  <Display>DocumentLibraryForm</Display>
  <Edit>DocumentLibraryForm</Edit>
  <New>DocumentLibraryForm</New>
</FormTemplates>
</file>

<file path=customXml/item246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6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66.xml><?xml version="1.0" encoding="utf-8"?>
<?mso-contentType ?>
<FormTemplates xmlns="http://schemas.microsoft.com/sharepoint/v3/contenttype/forms">
  <Display>DocumentLibraryForm</Display>
  <Edit>DocumentLibraryForm</Edit>
  <New>DocumentLibraryForm</New>
</FormTemplates>
</file>

<file path=customXml/item24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69.xml><?xml version="1.0" encoding="utf-8"?>
<?mso-contentType ?>
<FormTemplates xmlns="http://schemas.microsoft.com/sharepoint/v3/contenttype/forms">
  <Display>DocumentLibraryForm</Display>
  <Edit>DocumentLibraryForm</Edit>
  <New>DocumentLibraryForm</New>
</FormTemplates>
</file>

<file path=customXml/item2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70.xml><?xml version="1.0" encoding="utf-8"?>
<?mso-contentType ?>
<FormTemplates xmlns="http://schemas.microsoft.com/sharepoint/v3/contenttype/forms">
  <Display>DocumentLibraryForm</Display>
  <Edit>DocumentLibraryForm</Edit>
  <New>DocumentLibraryForm</New>
</FormTemplates>
</file>

<file path=customXml/item2471.xml><?xml version="1.0" encoding="utf-8"?>
<?mso-contentType ?>
<FormTemplates xmlns="http://schemas.microsoft.com/sharepoint/v3/contenttype/forms">
  <Display>DocumentLibraryForm</Display>
  <Edit>DocumentLibraryForm</Edit>
  <New>DocumentLibraryForm</New>
</FormTemplates>
</file>

<file path=customXml/item247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7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7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79.xml><?xml version="1.0" encoding="utf-8"?>
<?mso-contentType ?>
<FormTemplates xmlns="http://schemas.microsoft.com/sharepoint/v3/contenttype/forms">
  <Display>DocumentLibraryForm</Display>
  <Edit>DocumentLibraryForm</Edit>
  <New>DocumentLibraryForm</New>
</FormTemplates>
</file>

<file path=customXml/item248.xml><?xml version="1.0" encoding="utf-8"?>
<?mso-contentType ?>
<FormTemplates xmlns="http://schemas.microsoft.com/sharepoint/v3/contenttype/forms">
  <Display>DocumentLibraryForm</Display>
  <Edit>DocumentLibraryForm</Edit>
  <New>DocumentLibraryForm</New>
</FormTemplates>
</file>

<file path=customXml/item248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82.xml><?xml version="1.0" encoding="utf-8"?>
<?mso-contentType ?>
<FormTemplates xmlns="http://schemas.microsoft.com/sharepoint/v3/contenttype/forms">
  <Display>DocumentLibraryForm</Display>
  <Edit>DocumentLibraryForm</Edit>
  <New>DocumentLibraryForm</New>
</FormTemplates>
</file>

<file path=customXml/item2483.xml><?xml version="1.0" encoding="utf-8"?>
<?mso-contentType ?>
<FormTemplates xmlns="http://schemas.microsoft.com/sharepoint/v3/contenttype/forms">
  <Display>DocumentLibraryForm</Display>
  <Edit>DocumentLibraryForm</Edit>
  <New>DocumentLibraryForm</New>
</FormTemplates>
</file>

<file path=customXml/item24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85.xml><?xml version="1.0" encoding="utf-8"?>
<?mso-contentType ?>
<FormTemplates xmlns="http://schemas.microsoft.com/sharepoint/v3/contenttype/forms">
  <Display>DocumentLibraryForm</Display>
  <Edit>DocumentLibraryForm</Edit>
  <New>DocumentLibraryForm</New>
</FormTemplates>
</file>

<file path=customXml/item24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8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88.xml><?xml version="1.0" encoding="utf-8"?>
<?mso-contentType ?>
<FormTemplates xmlns="http://schemas.microsoft.com/sharepoint/v3/contenttype/forms">
  <Display>DocumentLibraryForm</Display>
  <Edit>DocumentLibraryForm</Edit>
  <New>DocumentLibraryForm</New>
</FormTemplates>
</file>

<file path=customXml/item248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9.xml><?xml version="1.0" encoding="utf-8"?>
<?mso-contentType ?>
<FormTemplates xmlns="http://schemas.microsoft.com/sharepoint/v3/contenttype/forms">
  <Display>DocumentLibraryForm</Display>
  <Edit>DocumentLibraryForm</Edit>
  <New>DocumentLibraryForm</New>
</FormTemplates>
</file>

<file path=customXml/item2490.xml><?xml version="1.0" encoding="utf-8"?>
<?mso-contentType ?>
<FormTemplates xmlns="http://schemas.microsoft.com/sharepoint/v3/contenttype/forms">
  <Display>DocumentLibraryForm</Display>
  <Edit>DocumentLibraryForm</Edit>
  <New>DocumentLibraryForm</New>
</FormTemplates>
</file>

<file path=customXml/item249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9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494.xml><?xml version="1.0" encoding="utf-8"?>
<?mso-contentType ?>
<FormTemplates xmlns="http://schemas.microsoft.com/sharepoint/v3/contenttype/forms">
  <Display>DocumentLibraryForm</Display>
  <Edit>DocumentLibraryForm</Edit>
  <New>DocumentLibraryForm</New>
</FormTemplates>
</file>

<file path=customXml/item2495.xml><?xml version="1.0" encoding="utf-8"?>
<?mso-contentType ?>
<FormTemplates xmlns="http://schemas.microsoft.com/sharepoint/v3/contenttype/forms">
  <Display>DocumentLibraryForm</Display>
  <Edit>DocumentLibraryForm</Edit>
  <New>DocumentLibraryForm</New>
</FormTemplates>
</file>

<file path=customXml/item2496.xml><?xml version="1.0" encoding="utf-8"?>
<?mso-contentType ?>
<FormTemplates xmlns="http://schemas.microsoft.com/sharepoint/v3/contenttype/forms">
  <Display>DocumentLibraryForm</Display>
  <Edit>DocumentLibraryForm</Edit>
  <New>DocumentLibraryForm</New>
</FormTemplates>
</file>

<file path=customXml/item24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98.xml><?xml version="1.0" encoding="utf-8"?>
<?mso-contentType ?>
<FormTemplates xmlns="http://schemas.microsoft.com/sharepoint/v3/contenttype/forms">
  <Display>DocumentLibraryForm</Display>
  <Edit>DocumentLibraryForm</Edit>
  <New>DocumentLibraryForm</New>
</FormTemplates>
</file>

<file path=customXml/item24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0.xml><?xml version="1.0" encoding="utf-8"?>
<?mso-contentType ?>
<FormTemplates xmlns="http://schemas.microsoft.com/sharepoint/v3/contenttype/forms">
  <Display>DocumentLibraryForm</Display>
  <Edit>DocumentLibraryForm</Edit>
  <New>DocumentLibraryForm</New>
</FormTemplates>
</file>

<file path=customXml/item2500.xml><?xml version="1.0" encoding="utf-8"?>
<?mso-contentType ?>
<FormTemplates xmlns="http://schemas.microsoft.com/sharepoint/v3/contenttype/forms">
  <Display>DocumentLibraryForm</Display>
  <Edit>DocumentLibraryForm</Edit>
  <New>DocumentLibraryForm</New>
</FormTemplates>
</file>

<file path=customXml/item25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0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0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05.xml><?xml version="1.0" encoding="utf-8"?>
<?mso-contentType ?>
<FormTemplates xmlns="http://schemas.microsoft.com/sharepoint/v3/contenttype/forms">
  <Display>DocumentLibraryForm</Display>
  <Edit>DocumentLibraryForm</Edit>
  <New>DocumentLibraryForm</New>
</FormTemplates>
</file>

<file path=customXml/item25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07.xml><?xml version="1.0" encoding="utf-8"?>
<?mso-contentType ?>
<FormTemplates xmlns="http://schemas.microsoft.com/sharepoint/v3/contenttype/forms">
  <Display>DocumentLibraryForm</Display>
  <Edit>DocumentLibraryForm</Edit>
  <New>DocumentLibraryForm</New>
</FormTemplates>
</file>

<file path=customXml/item25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0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12.xml><?xml version="1.0" encoding="utf-8"?>
<?mso-contentType ?>
<FormTemplates xmlns="http://schemas.microsoft.com/sharepoint/v3/contenttype/forms">
  <Display>DocumentLibraryForm</Display>
  <Edit>DocumentLibraryForm</Edit>
  <New>DocumentLibraryForm</New>
</FormTemplates>
</file>

<file path=customXml/item2513.xml><?xml version="1.0" encoding="utf-8"?>
<?mso-contentType ?>
<FormTemplates xmlns="http://schemas.microsoft.com/sharepoint/v3/contenttype/forms">
  <Display>DocumentLibraryForm</Display>
  <Edit>DocumentLibraryForm</Edit>
  <New>DocumentLibraryForm</New>
</FormTemplates>
</file>

<file path=customXml/item25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17.xml><?xml version="1.0" encoding="utf-8"?>
<?mso-contentType ?>
<FormTemplates xmlns="http://schemas.microsoft.com/sharepoint/v3/contenttype/forms">
  <Display>DocumentLibraryForm</Display>
  <Edit>DocumentLibraryForm</Edit>
  <New>DocumentLibraryForm</New>
</FormTemplates>
</file>

<file path=customXml/item2518.xml><?xml version="1.0" encoding="utf-8"?>
<?mso-contentType ?>
<FormTemplates xmlns="http://schemas.microsoft.com/sharepoint/v3/contenttype/forms">
  <Display>DocumentLibraryForm</Display>
  <Edit>DocumentLibraryForm</Edit>
  <New>DocumentLibraryForm</New>
</FormTemplates>
</file>

<file path=customXml/item2519.xml><?xml version="1.0" encoding="utf-8"?>
<?mso-contentType ?>
<FormTemplates xmlns="http://schemas.microsoft.com/sharepoint/v3/contenttype/forms">
  <Display>DocumentLibraryForm</Display>
  <Edit>DocumentLibraryForm</Edit>
  <New>DocumentLibraryForm</New>
</FormTemplates>
</file>

<file path=customXml/item252.xml><?xml version="1.0" encoding="utf-8"?>
<?mso-contentType ?>
<FormTemplates xmlns="http://schemas.microsoft.com/sharepoint/v3/contenttype/forms">
  <Display>DocumentLibraryForm</Display>
  <Edit>DocumentLibraryForm</Edit>
  <New>DocumentLibraryForm</New>
</FormTemplates>
</file>

<file path=customXml/item25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2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26.xml><?xml version="1.0" encoding="utf-8"?>
<?mso-contentType ?>
<FormTemplates xmlns="http://schemas.microsoft.com/sharepoint/v3/contenttype/forms">
  <Display>DocumentLibraryForm</Display>
  <Edit>DocumentLibraryForm</Edit>
  <New>DocumentLibraryForm</New>
</FormTemplates>
</file>

<file path=customXml/item252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2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3.xml><?xml version="1.0" encoding="utf-8"?>
<?mso-contentType ?>
<FormTemplates xmlns="http://schemas.microsoft.com/sharepoint/v3/contenttype/forms">
  <Display>DocumentLibraryForm</Display>
  <Edit>DocumentLibraryForm</Edit>
  <New>DocumentLibraryForm</New>
</FormTemplates>
</file>

<file path=customXml/item25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38.xml><?xml version="1.0" encoding="utf-8"?>
<?mso-contentType ?>
<FormTemplates xmlns="http://schemas.microsoft.com/sharepoint/v3/contenttype/forms">
  <Display>DocumentLibraryForm</Display>
  <Edit>DocumentLibraryForm</Edit>
  <New>DocumentLibraryForm</New>
</FormTemplates>
</file>

<file path=customXml/item253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40.xml><?xml version="1.0" encoding="utf-8"?>
<?mso-contentType ?>
<FormTemplates xmlns="http://schemas.microsoft.com/sharepoint/v3/contenttype/forms">
  <Display>DocumentLibraryForm</Display>
  <Edit>DocumentLibraryForm</Edit>
  <New>DocumentLibraryForm</New>
</FormTemplates>
</file>

<file path=customXml/item2541.xml><?xml version="1.0" encoding="utf-8"?>
<?mso-contentType ?>
<FormTemplates xmlns="http://schemas.microsoft.com/sharepoint/v3/contenttype/forms">
  <Display>DocumentLibraryForm</Display>
  <Edit>DocumentLibraryForm</Edit>
  <New>DocumentLibraryForm</New>
</FormTemplates>
</file>

<file path=customXml/item25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47.xml><?xml version="1.0" encoding="utf-8"?>
<?mso-contentType ?>
<FormTemplates xmlns="http://schemas.microsoft.com/sharepoint/v3/contenttype/forms">
  <Display>DocumentLibraryForm</Display>
  <Edit>DocumentLibraryForm</Edit>
  <New>DocumentLibraryForm</New>
</FormTemplates>
</file>

<file path=customXml/item254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53.xml><?xml version="1.0" encoding="utf-8"?>
<?mso-contentType ?>
<FormTemplates xmlns="http://schemas.microsoft.com/sharepoint/v3/contenttype/forms">
  <Display>DocumentLibraryForm</Display>
  <Edit>DocumentLibraryForm</Edit>
  <New>DocumentLibraryForm</New>
</FormTemplates>
</file>

<file path=customXml/item25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57.xml><?xml version="1.0" encoding="utf-8"?>
<?mso-contentType ?>
<FormTemplates xmlns="http://schemas.microsoft.com/sharepoint/v3/contenttype/forms">
  <Display>DocumentLibraryForm</Display>
  <Edit>DocumentLibraryForm</Edit>
  <New>DocumentLibraryForm</New>
</FormTemplates>
</file>

<file path=customXml/item2558.xml><?xml version="1.0" encoding="utf-8"?>
<?mso-contentType ?>
<FormTemplates xmlns="http://schemas.microsoft.com/sharepoint/v3/contenttype/forms">
  <Display>DocumentLibraryForm</Display>
  <Edit>DocumentLibraryForm</Edit>
  <New>DocumentLibraryForm</New>
</FormTemplates>
</file>

<file path=customXml/item25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6.xml><?xml version="1.0" encoding="utf-8"?>
<?mso-contentType ?>
<FormTemplates xmlns="http://schemas.microsoft.com/sharepoint/v3/contenttype/forms">
  <Display>DocumentLibraryForm</Display>
  <Edit>DocumentLibraryForm</Edit>
  <New>DocumentLibraryForm</New>
</FormTemplates>
</file>

<file path=customXml/item256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6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63.xml><?xml version="1.0" encoding="utf-8"?>
<?mso-contentType ?>
<FormTemplates xmlns="http://schemas.microsoft.com/sharepoint/v3/contenttype/forms">
  <Display>DocumentLibraryForm</Display>
  <Edit>DocumentLibraryForm</Edit>
  <New>DocumentLibraryForm</New>
</FormTemplates>
</file>

<file path=customXml/item25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65.xml><?xml version="1.0" encoding="utf-8"?>
<?mso-contentType ?>
<FormTemplates xmlns="http://schemas.microsoft.com/sharepoint/v3/contenttype/forms">
  <Display>DocumentLibraryForm</Display>
  <Edit>DocumentLibraryForm</Edit>
  <New>DocumentLibraryForm</New>
</FormTemplates>
</file>

<file path=customXml/item25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68.xml><?xml version="1.0" encoding="utf-8"?>
<?mso-contentType ?>
<FormTemplates xmlns="http://schemas.microsoft.com/sharepoint/v3/contenttype/forms">
  <Display>DocumentLibraryForm</Display>
  <Edit>DocumentLibraryForm</Edit>
  <New>DocumentLibraryForm</New>
</FormTemplates>
</file>

<file path=customXml/item256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71.xml><?xml version="1.0" encoding="utf-8"?>
<?mso-contentType ?>
<FormTemplates xmlns="http://schemas.microsoft.com/sharepoint/v3/contenttype/forms">
  <Display>DocumentLibraryForm</Display>
  <Edit>DocumentLibraryForm</Edit>
  <New>DocumentLibraryForm</New>
</FormTemplates>
</file>

<file path=customXml/item2572.xml><?xml version="1.0" encoding="utf-8"?>
<?mso-contentType ?>
<FormTemplates xmlns="http://schemas.microsoft.com/sharepoint/v3/contenttype/forms">
  <Display>DocumentLibraryForm</Display>
  <Edit>DocumentLibraryForm</Edit>
  <New>DocumentLibraryForm</New>
</FormTemplates>
</file>

<file path=customXml/item25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7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75.xml><?xml version="1.0" encoding="utf-8"?>
<?mso-contentType ?>
<FormTemplates xmlns="http://schemas.microsoft.com/sharepoint/v3/contenttype/forms">
  <Display>DocumentLibraryForm</Display>
  <Edit>DocumentLibraryForm</Edit>
  <New>DocumentLibraryForm</New>
</FormTemplates>
</file>

<file path=customXml/item25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77.xml><?xml version="1.0" encoding="utf-8"?>
<?mso-contentType ?>
<FormTemplates xmlns="http://schemas.microsoft.com/sharepoint/v3/contenttype/forms">
  <Display>DocumentLibraryForm</Display>
  <Edit>DocumentLibraryForm</Edit>
  <New>DocumentLibraryForm</New>
</FormTemplates>
</file>

<file path=customXml/item257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8.xml><?xml version="1.0" encoding="utf-8"?>
<?mso-contentType ?>
<FormTemplates xmlns="http://schemas.microsoft.com/sharepoint/v3/contenttype/forms">
  <Display>DocumentLibraryForm</Display>
  <Edit>DocumentLibraryForm</Edit>
  <New>DocumentLibraryForm</New>
</FormTemplates>
</file>

<file path=customXml/item2580.xml><?xml version="1.0" encoding="utf-8"?>
<?mso-contentType ?>
<FormTemplates xmlns="http://schemas.microsoft.com/sharepoint/v3/contenttype/forms">
  <Display>DocumentLibraryForm</Display>
  <Edit>DocumentLibraryForm</Edit>
  <New>DocumentLibraryForm</New>
</FormTemplates>
</file>

<file path=customXml/item25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84.xml><?xml version="1.0" encoding="utf-8"?>
<?mso-contentType ?>
<FormTemplates xmlns="http://schemas.microsoft.com/sharepoint/v3/contenttype/forms">
  <Display>DocumentLibraryForm</Display>
  <Edit>DocumentLibraryForm</Edit>
  <New>DocumentLibraryForm</New>
</FormTemplates>
</file>

<file path=customXml/item2585.xml><?xml version="1.0" encoding="utf-8"?>
<?mso-contentType ?>
<FormTemplates xmlns="http://schemas.microsoft.com/sharepoint/v3/contenttype/forms">
  <Display>DocumentLibraryForm</Display>
  <Edit>DocumentLibraryForm</Edit>
  <New>DocumentLibraryForm</New>
</FormTemplates>
</file>

<file path=customXml/item25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8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90.xml><?xml version="1.0" encoding="utf-8"?>
<?mso-contentType ?>
<FormTemplates xmlns="http://schemas.microsoft.com/sharepoint/v3/contenttype/forms">
  <Display>DocumentLibraryForm</Display>
  <Edit>DocumentLibraryForm</Edit>
  <New>DocumentLibraryForm</New>
</FormTemplates>
</file>

<file path=customXml/item2591.xml><?xml version="1.0" encoding="utf-8"?>
<?mso-contentType ?>
<FormTemplates xmlns="http://schemas.microsoft.com/sharepoint/v3/contenttype/forms">
  <Display>DocumentLibraryForm</Display>
  <Edit>DocumentLibraryForm</Edit>
  <New>DocumentLibraryForm</New>
</FormTemplates>
</file>

<file path=customXml/item25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5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96.xml><?xml version="1.0" encoding="utf-8"?>
<?mso-contentType ?>
<FormTemplates xmlns="http://schemas.microsoft.com/sharepoint/v3/contenttype/forms">
  <Display>DocumentLibraryForm</Display>
  <Edit>DocumentLibraryForm</Edit>
  <New>DocumentLibraryForm</New>
</FormTemplates>
</file>

<file path=customXml/item2597.xml><?xml version="1.0" encoding="utf-8"?>
<?mso-contentType ?>
<FormTemplates xmlns="http://schemas.microsoft.com/sharepoint/v3/contenttype/forms">
  <Display>DocumentLibraryForm</Display>
  <Edit>DocumentLibraryForm</Edit>
  <New>DocumentLibraryForm</New>
</FormTemplates>
</file>

<file path=customXml/item25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5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0.xml><?xml version="1.0" encoding="utf-8"?>
<?mso-contentType ?>
<FormTemplates xmlns="http://schemas.microsoft.com/sharepoint/v3/contenttype/forms">
  <Display>DocumentLibraryForm</Display>
  <Edit>DocumentLibraryForm</Edit>
  <New>DocumentLibraryForm</New>
</FormTemplates>
</file>

<file path=customXml/item26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03.xml><?xml version="1.0" encoding="utf-8"?>
<?mso-contentType ?>
<FormTemplates xmlns="http://schemas.microsoft.com/sharepoint/v3/contenttype/forms">
  <Display>DocumentLibraryForm</Display>
  <Edit>DocumentLibraryForm</Edit>
  <New>DocumentLibraryForm</New>
</FormTemplates>
</file>

<file path=customXml/item2604.xml><?xml version="1.0" encoding="utf-8"?>
<?mso-contentType ?>
<FormTemplates xmlns="http://schemas.microsoft.com/sharepoint/v3/contenttype/forms">
  <Display>DocumentLibraryForm</Display>
  <Edit>DocumentLibraryForm</Edit>
  <New>DocumentLibraryForm</New>
</FormTemplates>
</file>

<file path=customXml/item26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07.xml><?xml version="1.0" encoding="utf-8"?>
<?mso-contentType ?>
<FormTemplates xmlns="http://schemas.microsoft.com/sharepoint/v3/contenttype/forms">
  <Display>DocumentLibraryForm</Display>
  <Edit>DocumentLibraryForm</Edit>
  <New>DocumentLibraryForm</New>
</FormTemplates>
</file>

<file path=customXml/item2608.xml><?xml version="1.0" encoding="utf-8"?>
<?mso-contentType ?>
<FormTemplates xmlns="http://schemas.microsoft.com/sharepoint/v3/contenttype/forms">
  <Display>DocumentLibraryForm</Display>
  <Edit>DocumentLibraryForm</Edit>
  <New>DocumentLibraryForm</New>
</FormTemplates>
</file>

<file path=customXml/item260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10.xml><?xml version="1.0" encoding="utf-8"?>
<?mso-contentType ?>
<FormTemplates xmlns="http://schemas.microsoft.com/sharepoint/v3/contenttype/forms">
  <Display>DocumentLibraryForm</Display>
  <Edit>DocumentLibraryForm</Edit>
  <New>DocumentLibraryForm</New>
</FormTemplates>
</file>

<file path=customXml/item26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12.xml><?xml version="1.0" encoding="utf-8"?>
<?mso-contentType ?>
<FormTemplates xmlns="http://schemas.microsoft.com/sharepoint/v3/contenttype/forms">
  <Display>DocumentLibraryForm</Display>
  <Edit>DocumentLibraryForm</Edit>
  <New>DocumentLibraryForm</New>
</FormTemplates>
</file>

<file path=customXml/item2613.xml><?xml version="1.0" encoding="utf-8"?>
<?mso-contentType ?>
<FormTemplates xmlns="http://schemas.microsoft.com/sharepoint/v3/contenttype/forms">
  <Display>DocumentLibraryForm</Display>
  <Edit>DocumentLibraryForm</Edit>
  <New>DocumentLibraryForm</New>
</FormTemplates>
</file>

<file path=customXml/item261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15.xml><?xml version="1.0" encoding="utf-8"?>
<?mso-contentType ?>
<FormTemplates xmlns="http://schemas.microsoft.com/sharepoint/v3/contenttype/forms">
  <Display>DocumentLibraryForm</Display>
  <Edit>DocumentLibraryForm</Edit>
  <New>DocumentLibraryForm</New>
</FormTemplates>
</file>

<file path=customXml/item2616.xml><?xml version="1.0" encoding="utf-8"?>
<?mso-contentType ?>
<FormTemplates xmlns="http://schemas.microsoft.com/sharepoint/v3/contenttype/forms">
  <Display>DocumentLibraryForm</Display>
  <Edit>DocumentLibraryForm</Edit>
  <New>DocumentLibraryForm</New>
</FormTemplates>
</file>

<file path=customXml/item26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18.xml><?xml version="1.0" encoding="utf-8"?>
<?mso-contentType ?>
<FormTemplates xmlns="http://schemas.microsoft.com/sharepoint/v3/contenttype/forms">
  <Display>DocumentLibraryForm</Display>
  <Edit>DocumentLibraryForm</Edit>
  <New>DocumentLibraryForm</New>
</FormTemplates>
</file>

<file path=customXml/item26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2.xml><?xml version="1.0" encoding="utf-8"?>
<?mso-contentType ?>
<FormTemplates xmlns="http://schemas.microsoft.com/sharepoint/v3/contenttype/forms">
  <Display>DocumentLibraryForm</Display>
  <Edit>DocumentLibraryForm</Edit>
  <New>DocumentLibraryForm</New>
</FormTemplates>
</file>

<file path=customXml/item26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2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2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24.xml><?xml version="1.0" encoding="utf-8"?>
<?mso-contentType ?>
<FormTemplates xmlns="http://schemas.microsoft.com/sharepoint/v3/contenttype/forms">
  <Display>DocumentLibraryForm</Display>
  <Edit>DocumentLibraryForm</Edit>
  <New>DocumentLibraryForm</New>
</FormTemplates>
</file>

<file path=customXml/item26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27.xml><?xml version="1.0" encoding="utf-8"?>
<?mso-contentType ?>
<FormTemplates xmlns="http://schemas.microsoft.com/sharepoint/v3/contenttype/forms">
  <Display>DocumentLibraryForm</Display>
  <Edit>DocumentLibraryForm</Edit>
  <New>DocumentLibraryForm</New>
</FormTemplates>
</file>

<file path=customXml/item26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31.xml><?xml version="1.0" encoding="utf-8"?>
<?mso-contentType ?>
<FormTemplates xmlns="http://schemas.microsoft.com/sharepoint/v3/contenttype/forms">
  <Display>DocumentLibraryForm</Display>
  <Edit>DocumentLibraryForm</Edit>
  <New>DocumentLibraryForm</New>
</FormTemplates>
</file>

<file path=customXml/item26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3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3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3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39.xml><?xml version="1.0" encoding="utf-8"?>
<?mso-contentType ?>
<FormTemplates xmlns="http://schemas.microsoft.com/sharepoint/v3/contenttype/forms">
  <Display>DocumentLibraryForm</Display>
  <Edit>DocumentLibraryForm</Edit>
  <New>DocumentLibraryForm</New>
</FormTemplates>
</file>

<file path=customXml/item264.xml><?xml version="1.0" encoding="utf-8"?>
<?mso-contentType ?>
<FormTemplates xmlns="http://schemas.microsoft.com/sharepoint/v3/contenttype/forms">
  <Display>DocumentLibraryForm</Display>
  <Edit>DocumentLibraryForm</Edit>
  <New>DocumentLibraryForm</New>
</FormTemplates>
</file>

<file path=customXml/item26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4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4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45.xml><?xml version="1.0" encoding="utf-8"?>
<?mso-contentType ?>
<FormTemplates xmlns="http://schemas.microsoft.com/sharepoint/v3/contenttype/forms">
  <Display>DocumentLibraryForm</Display>
  <Edit>DocumentLibraryForm</Edit>
  <New>DocumentLibraryForm</New>
</FormTemplates>
</file>

<file path=customXml/item264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4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48.xml><?xml version="1.0" encoding="utf-8"?>
<?mso-contentType ?>
<FormTemplates xmlns="http://schemas.microsoft.com/sharepoint/v3/contenttype/forms">
  <Display>DocumentLibraryForm</Display>
  <Edit>DocumentLibraryForm</Edit>
  <New>DocumentLibraryForm</New>
</FormTemplates>
</file>

<file path=customXml/item26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50.xml><?xml version="1.0" encoding="utf-8"?>
<?mso-contentType ?>
<FormTemplates xmlns="http://schemas.microsoft.com/sharepoint/v3/contenttype/forms">
  <Display>DocumentLibraryForm</Display>
  <Edit>DocumentLibraryForm</Edit>
  <New>DocumentLibraryForm</New>
</FormTemplates>
</file>

<file path=customXml/item26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52.xml><?xml version="1.0" encoding="utf-8"?>
<?mso-contentType ?>
<FormTemplates xmlns="http://schemas.microsoft.com/sharepoint/v3/contenttype/forms">
  <Display>DocumentLibraryForm</Display>
  <Edit>DocumentLibraryForm</Edit>
  <New>DocumentLibraryForm</New>
</FormTemplates>
</file>

<file path=customXml/item26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54.xml><?xml version="1.0" encoding="utf-8"?>
<?mso-contentType ?>
<FormTemplates xmlns="http://schemas.microsoft.com/sharepoint/v3/contenttype/forms">
  <Display>DocumentLibraryForm</Display>
  <Edit>DocumentLibraryForm</Edit>
  <New>DocumentLibraryForm</New>
</FormTemplates>
</file>

<file path=customXml/item26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58.xml><?xml version="1.0" encoding="utf-8"?>
<?mso-contentType ?>
<FormTemplates xmlns="http://schemas.microsoft.com/sharepoint/v3/contenttype/forms">
  <Display>DocumentLibraryForm</Display>
  <Edit>DocumentLibraryForm</Edit>
  <New>DocumentLibraryForm</New>
</FormTemplates>
</file>

<file path=customXml/item26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66.xml><?xml version="1.0" encoding="utf-8"?>
<?mso-contentType ?>
<FormTemplates xmlns="http://schemas.microsoft.com/sharepoint/v3/contenttype/forms">
  <Display>DocumentLibraryForm</Display>
  <Edit>DocumentLibraryForm</Edit>
  <New>DocumentLibraryForm</New>
</FormTemplates>
</file>

<file path=customXml/item26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6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70.xml><?xml version="1.0" encoding="utf-8"?>
<?mso-contentType ?>
<FormTemplates xmlns="http://schemas.microsoft.com/sharepoint/v3/contenttype/forms">
  <Display>DocumentLibraryForm</Display>
  <Edit>DocumentLibraryForm</Edit>
  <New>DocumentLibraryForm</New>
</FormTemplates>
</file>

<file path=customXml/item2671.xml><?xml version="1.0" encoding="utf-8"?>
<?mso-contentType ?>
<FormTemplates xmlns="http://schemas.microsoft.com/sharepoint/v3/contenttype/forms">
  <Display>DocumentLibraryForm</Display>
  <Edit>DocumentLibraryForm</Edit>
  <New>DocumentLibraryForm</New>
</FormTemplates>
</file>

<file path=customXml/item2672.xml><?xml version="1.0" encoding="utf-8"?>
<?mso-contentType ?>
<FormTemplates xmlns="http://schemas.microsoft.com/sharepoint/v3/contenttype/forms">
  <Display>DocumentLibraryForm</Display>
  <Edit>DocumentLibraryForm</Edit>
  <New>DocumentLibraryForm</New>
</FormTemplates>
</file>

<file path=customXml/item26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74.xml><?xml version="1.0" encoding="utf-8"?>
<?mso-contentType ?>
<FormTemplates xmlns="http://schemas.microsoft.com/sharepoint/v3/contenttype/forms">
  <Display>DocumentLibraryForm</Display>
  <Edit>DocumentLibraryForm</Edit>
  <New>DocumentLibraryForm</New>
</FormTemplates>
</file>

<file path=customXml/item2675.xml><?xml version="1.0" encoding="utf-8"?>
<?mso-contentType ?>
<FormTemplates xmlns="http://schemas.microsoft.com/sharepoint/v3/contenttype/forms">
  <Display>DocumentLibraryForm</Display>
  <Edit>DocumentLibraryForm</Edit>
  <New>DocumentLibraryForm</New>
</FormTemplates>
</file>

<file path=customXml/item267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7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79.xml><?xml version="1.0" encoding="utf-8"?>
<?mso-contentType ?>
<FormTemplates xmlns="http://schemas.microsoft.com/sharepoint/v3/contenttype/forms">
  <Display>DocumentLibraryForm</Display>
  <Edit>DocumentLibraryForm</Edit>
  <New>DocumentLibraryForm</New>
</FormTemplates>
</file>

<file path=customXml/item26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8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8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88.xml><?xml version="1.0" encoding="utf-8"?>
<?mso-contentType ?>
<FormTemplates xmlns="http://schemas.microsoft.com/sharepoint/v3/contenttype/forms">
  <Display>DocumentLibraryForm</Display>
  <Edit>DocumentLibraryForm</Edit>
  <New>DocumentLibraryForm</New>
</FormTemplates>
</file>

<file path=customXml/item26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9.xml><?xml version="1.0" encoding="utf-8"?>
<?mso-contentType ?>
<FormTemplates xmlns="http://schemas.microsoft.com/sharepoint/v3/contenttype/forms">
  <Display>DocumentLibraryForm</Display>
  <Edit>DocumentLibraryForm</Edit>
  <New>DocumentLibraryForm</New>
</FormTemplates>
</file>

<file path=customXml/item269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91.xml><?xml version="1.0" encoding="utf-8"?>
<?mso-contentType ?>
<FormTemplates xmlns="http://schemas.microsoft.com/sharepoint/v3/contenttype/forms">
  <Display>DocumentLibraryForm</Display>
  <Edit>DocumentLibraryForm</Edit>
  <New>DocumentLibraryForm</New>
</FormTemplates>
</file>

<file path=customXml/item2692.xml><?xml version="1.0" encoding="utf-8"?>
<?mso-contentType ?>
<FormTemplates xmlns="http://schemas.microsoft.com/sharepoint/v3/contenttype/forms">
  <Display>DocumentLibraryForm</Display>
  <Edit>DocumentLibraryForm</Edit>
  <New>DocumentLibraryForm</New>
</FormTemplates>
</file>

<file path=customXml/item26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695.xml><?xml version="1.0" encoding="utf-8"?>
<?mso-contentType ?>
<FormTemplates xmlns="http://schemas.microsoft.com/sharepoint/v3/contenttype/forms">
  <Display>DocumentLibraryForm</Display>
  <Edit>DocumentLibraryForm</Edit>
  <New>DocumentLibraryForm</New>
</FormTemplates>
</file>

<file path=customXml/item2696.xml><?xml version="1.0" encoding="utf-8"?>
<?mso-contentType ?>
<FormTemplates xmlns="http://schemas.microsoft.com/sharepoint/v3/contenttype/forms">
  <Display>DocumentLibraryForm</Display>
  <Edit>DocumentLibraryForm</Edit>
  <New>DocumentLibraryForm</New>
</FormTemplates>
</file>

<file path=customXml/item2697.xml><?xml version="1.0" encoding="utf-8"?>
<?mso-contentType ?>
<FormTemplates xmlns="http://schemas.microsoft.com/sharepoint/v3/contenttype/forms">
  <Display>DocumentLibraryForm</Display>
  <Edit>DocumentLibraryForm</Edit>
  <New>DocumentLibraryForm</New>
</FormTemplates>
</file>

<file path=customXml/item269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0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0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02.xml><?xml version="1.0" encoding="utf-8"?>
<?mso-contentType ?>
<FormTemplates xmlns="http://schemas.microsoft.com/sharepoint/v3/contenttype/forms">
  <Display>DocumentLibraryForm</Display>
  <Edit>DocumentLibraryForm</Edit>
  <New>DocumentLibraryForm</New>
</FormTemplates>
</file>

<file path=customXml/item270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0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05.xml><?xml version="1.0" encoding="utf-8"?>
<?mso-contentType ?>
<FormTemplates xmlns="http://schemas.microsoft.com/sharepoint/v3/contenttype/forms">
  <Display>DocumentLibraryForm</Display>
  <Edit>DocumentLibraryForm</Edit>
  <New>DocumentLibraryForm</New>
</FormTemplates>
</file>

<file path=customXml/item2706.xml><?xml version="1.0" encoding="utf-8"?>
<?mso-contentType ?>
<FormTemplates xmlns="http://schemas.microsoft.com/sharepoint/v3/contenttype/forms">
  <Display>DocumentLibraryForm</Display>
  <Edit>DocumentLibraryForm</Edit>
  <New>DocumentLibraryForm</New>
</FormTemplates>
</file>

<file path=customXml/item2707.xml><?xml version="1.0" encoding="utf-8"?>
<?mso-contentType ?>
<FormTemplates xmlns="http://schemas.microsoft.com/sharepoint/v3/contenttype/forms">
  <Display>DocumentLibraryForm</Display>
  <Edit>DocumentLibraryForm</Edit>
  <New>DocumentLibraryForm</New>
</FormTemplates>
</file>

<file path=customXml/item270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09.xml><?xml version="1.0" encoding="utf-8"?>
<?mso-contentType ?>
<FormTemplates xmlns="http://schemas.microsoft.com/sharepoint/v3/contenttype/forms">
  <Display>DocumentLibraryForm</Display>
  <Edit>DocumentLibraryForm</Edit>
  <New>DocumentLibraryForm</New>
</FormTemplates>
</file>

<file path=customXml/item271.xml><?xml version="1.0" encoding="utf-8"?>
<?mso-contentType ?>
<FormTemplates xmlns="http://schemas.microsoft.com/sharepoint/v3/contenttype/forms">
  <Display>DocumentLibraryForm</Display>
  <Edit>DocumentLibraryForm</Edit>
  <New>DocumentLibraryForm</New>
</FormTemplates>
</file>

<file path=customXml/item2710.xml><?xml version="1.0" encoding="utf-8"?>
<?mso-contentType ?>
<FormTemplates xmlns="http://schemas.microsoft.com/sharepoint/v3/contenttype/forms">
  <Display>DocumentLibraryForm</Display>
  <Edit>DocumentLibraryForm</Edit>
  <New>DocumentLibraryForm</New>
</FormTemplates>
</file>

<file path=customXml/item27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1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13.xml><?xml version="1.0" encoding="utf-8"?>
<?mso-contentType ?>
<FormTemplates xmlns="http://schemas.microsoft.com/sharepoint/v3/contenttype/forms">
  <Display>DocumentLibraryForm</Display>
  <Edit>DocumentLibraryForm</Edit>
  <New>DocumentLibraryForm</New>
</FormTemplates>
</file>

<file path=customXml/item271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1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17.xml><?xml version="1.0" encoding="utf-8"?>
<?mso-contentType ?>
<FormTemplates xmlns="http://schemas.microsoft.com/sharepoint/v3/contenttype/forms">
  <Display>DocumentLibraryForm</Display>
  <Edit>DocumentLibraryForm</Edit>
  <New>DocumentLibraryForm</New>
</FormTemplates>
</file>

<file path=customXml/item2718.xml><?xml version="1.0" encoding="utf-8"?>
<?mso-contentType ?>
<FormTemplates xmlns="http://schemas.microsoft.com/sharepoint/v3/contenttype/forms">
  <Display>DocumentLibraryForm</Display>
  <Edit>DocumentLibraryForm</Edit>
  <New>DocumentLibraryForm</New>
</FormTemplates>
</file>

<file path=customXml/item27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2.xml><?xml version="1.0" encoding="utf-8"?>
<?mso-contentType ?>
<FormTemplates xmlns="http://schemas.microsoft.com/sharepoint/v3/contenttype/forms">
  <Display>DocumentLibraryForm</Display>
  <Edit>DocumentLibraryForm</Edit>
  <New>DocumentLibraryForm</New>
</FormTemplates>
</file>

<file path=customXml/item272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21.xml><?xml version="1.0" encoding="utf-8"?>
<?mso-contentType ?>
<FormTemplates xmlns="http://schemas.microsoft.com/sharepoint/v3/contenttype/forms">
  <Display>DocumentLibraryForm</Display>
  <Edit>DocumentLibraryForm</Edit>
  <New>DocumentLibraryForm</New>
</FormTemplates>
</file>

<file path=customXml/item2722.xml><?xml version="1.0" encoding="utf-8"?>
<?mso-contentType ?>
<FormTemplates xmlns="http://schemas.microsoft.com/sharepoint/v3/contenttype/forms">
  <Display>DocumentLibraryForm</Display>
  <Edit>DocumentLibraryForm</Edit>
  <New>DocumentLibraryForm</New>
</FormTemplates>
</file>

<file path=customXml/item2723.xml><?xml version="1.0" encoding="utf-8"?>
<?mso-contentType ?>
<FormTemplates xmlns="http://schemas.microsoft.com/sharepoint/v3/contenttype/forms">
  <Display>DocumentLibraryForm</Display>
  <Edit>DocumentLibraryForm</Edit>
  <New>DocumentLibraryForm</New>
</FormTemplates>
</file>

<file path=customXml/item27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25.xml><?xml version="1.0" encoding="utf-8"?>
<?mso-contentType ?>
<FormTemplates xmlns="http://schemas.microsoft.com/sharepoint/v3/contenttype/forms">
  <Display>DocumentLibraryForm</Display>
  <Edit>DocumentLibraryForm</Edit>
  <New>DocumentLibraryForm</New>
</FormTemplates>
</file>

<file path=customXml/item272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2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30.xml><?xml version="1.0" encoding="utf-8"?>
<?mso-contentType ?>
<FormTemplates xmlns="http://schemas.microsoft.com/sharepoint/v3/contenttype/forms">
  <Display>DocumentLibraryForm</Display>
  <Edit>DocumentLibraryForm</Edit>
  <New>DocumentLibraryForm</New>
</FormTemplates>
</file>

<file path=customXml/item2731.xml><?xml version="1.0" encoding="utf-8"?>
<?mso-contentType ?>
<FormTemplates xmlns="http://schemas.microsoft.com/sharepoint/v3/contenttype/forms">
  <Display>DocumentLibraryForm</Display>
  <Edit>DocumentLibraryForm</Edit>
  <New>DocumentLibraryForm</New>
</FormTemplates>
</file>

<file path=customXml/item2732.xml><?xml version="1.0" encoding="utf-8"?>
<?mso-contentType ?>
<FormTemplates xmlns="http://schemas.microsoft.com/sharepoint/v3/contenttype/forms">
  <Display>DocumentLibraryForm</Display>
  <Edit>DocumentLibraryForm</Edit>
  <New>DocumentLibraryForm</New>
</FormTemplates>
</file>

<file path=customXml/item27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34.xml><?xml version="1.0" encoding="utf-8"?>
<?mso-contentType ?>
<FormTemplates xmlns="http://schemas.microsoft.com/sharepoint/v3/contenttype/forms">
  <Display>DocumentLibraryForm</Display>
  <Edit>DocumentLibraryForm</Edit>
  <New>DocumentLibraryForm</New>
</FormTemplates>
</file>

<file path=customXml/item27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3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38.xml><?xml version="1.0" encoding="utf-8"?>
<?mso-contentType ?>
<FormTemplates xmlns="http://schemas.microsoft.com/sharepoint/v3/contenttype/forms">
  <Display>DocumentLibraryForm</Display>
  <Edit>DocumentLibraryForm</Edit>
  <New>DocumentLibraryForm</New>
</FormTemplates>
</file>

<file path=customXml/item2739.xml><?xml version="1.0" encoding="utf-8"?>
<?mso-contentType ?>
<FormTemplates xmlns="http://schemas.microsoft.com/sharepoint/v3/contenttype/forms">
  <Display>DocumentLibraryForm</Display>
  <Edit>DocumentLibraryForm</Edit>
  <New>DocumentLibraryForm</New>
</FormTemplates>
</file>

<file path=customXml/item274.xml><?xml version="1.0" encoding="utf-8"?>
<?mso-contentType ?>
<FormTemplates xmlns="http://schemas.microsoft.com/sharepoint/v3/contenttype/forms">
  <Display>DocumentLibraryForm</Display>
  <Edit>DocumentLibraryForm</Edit>
  <New>DocumentLibraryForm</New>
</FormTemplates>
</file>

<file path=customXml/item2740.xml><?xml version="1.0" encoding="utf-8"?>
<?mso-contentType ?>
<FormTemplates xmlns="http://schemas.microsoft.com/sharepoint/v3/contenttype/forms">
  <Display>DocumentLibraryForm</Display>
  <Edit>DocumentLibraryForm</Edit>
  <New>DocumentLibraryForm</New>
</FormTemplates>
</file>

<file path=customXml/item27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4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45.xml><?xml version="1.0" encoding="utf-8"?>
<?mso-contentType ?>
<FormTemplates xmlns="http://schemas.microsoft.com/sharepoint/v3/contenttype/forms">
  <Display>DocumentLibraryForm</Display>
  <Edit>DocumentLibraryForm</Edit>
  <New>DocumentLibraryForm</New>
</FormTemplates>
</file>

<file path=customXml/item27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4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48.xml><?xml version="1.0" encoding="utf-8"?>
<?mso-contentType ?>
<FormTemplates xmlns="http://schemas.microsoft.com/sharepoint/v3/contenttype/forms">
  <Display>DocumentLibraryForm</Display>
  <Edit>DocumentLibraryForm</Edit>
  <New>DocumentLibraryForm</New>
</FormTemplates>
</file>

<file path=customXml/item2749.xml><?xml version="1.0" encoding="utf-8"?>
<?mso-contentType ?>
<FormTemplates xmlns="http://schemas.microsoft.com/sharepoint/v3/contenttype/forms">
  <Display>DocumentLibraryForm</Display>
  <Edit>DocumentLibraryForm</Edit>
  <New>DocumentLibraryForm</New>
</FormTemplates>
</file>

<file path=customXml/item2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50.xml><?xml version="1.0" encoding="utf-8"?>
<?mso-contentType ?>
<FormTemplates xmlns="http://schemas.microsoft.com/sharepoint/v3/contenttype/forms">
  <Display>DocumentLibraryForm</Display>
  <Edit>DocumentLibraryForm</Edit>
  <New>DocumentLibraryForm</New>
</FormTemplates>
</file>

<file path=customXml/item2751.xml><?xml version="1.0" encoding="utf-8"?>
<?mso-contentType ?>
<FormTemplates xmlns="http://schemas.microsoft.com/sharepoint/v3/contenttype/forms">
  <Display>DocumentLibraryForm</Display>
  <Edit>DocumentLibraryForm</Edit>
  <New>DocumentLibraryForm</New>
</FormTemplates>
</file>

<file path=customXml/item275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54.xml><?xml version="1.0" encoding="utf-8"?>
<?mso-contentType ?>
<FormTemplates xmlns="http://schemas.microsoft.com/sharepoint/v3/contenttype/forms">
  <Display>DocumentLibraryForm</Display>
  <Edit>DocumentLibraryForm</Edit>
  <New>DocumentLibraryForm</New>
</FormTemplates>
</file>

<file path=customXml/item27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57.xml><?xml version="1.0" encoding="utf-8"?>
<?mso-contentType ?>
<FormTemplates xmlns="http://schemas.microsoft.com/sharepoint/v3/contenttype/forms">
  <Display>DocumentLibraryForm</Display>
  <Edit>DocumentLibraryForm</Edit>
  <New>DocumentLibraryForm</New>
</FormTemplates>
</file>

<file path=customXml/item275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59.xml><?xml version="1.0" encoding="utf-8"?>
<?mso-contentType ?>
<FormTemplates xmlns="http://schemas.microsoft.com/sharepoint/v3/contenttype/forms">
  <Display>DocumentLibraryForm</Display>
  <Edit>DocumentLibraryForm</Edit>
  <New>DocumentLibraryForm</New>
</FormTemplates>
</file>

<file path=customXml/item2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60.xml><?xml version="1.0" encoding="utf-8"?>
<?mso-contentType ?>
<FormTemplates xmlns="http://schemas.microsoft.com/sharepoint/v3/contenttype/forms">
  <Display>DocumentLibraryForm</Display>
  <Edit>DocumentLibraryForm</Edit>
  <New>DocumentLibraryForm</New>
</FormTemplates>
</file>

<file path=customXml/item276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65.xml><?xml version="1.0" encoding="utf-8"?>
<?mso-contentType ?>
<FormTemplates xmlns="http://schemas.microsoft.com/sharepoint/v3/contenttype/forms">
  <Display>DocumentLibraryForm</Display>
  <Edit>DocumentLibraryForm</Edit>
  <New>DocumentLibraryForm</New>
</FormTemplates>
</file>

<file path=customXml/item2766.xml><?xml version="1.0" encoding="utf-8"?>
<?mso-contentType ?>
<FormTemplates xmlns="http://schemas.microsoft.com/sharepoint/v3/contenttype/forms">
  <Display>DocumentLibraryForm</Display>
  <Edit>DocumentLibraryForm</Edit>
  <New>DocumentLibraryForm</New>
</FormTemplates>
</file>

<file path=customXml/item27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6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7.xml><?xml version="1.0" encoding="utf-8"?>
<?mso-contentType ?>
<FormTemplates xmlns="http://schemas.microsoft.com/sharepoint/v3/contenttype/forms">
  <Display>DocumentLibraryForm</Display>
  <Edit>DocumentLibraryForm</Edit>
  <New>DocumentLibraryForm</New>
</FormTemplates>
</file>

<file path=customXml/item27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71.xml><?xml version="1.0" encoding="utf-8"?>
<?mso-contentType ?>
<FormTemplates xmlns="http://schemas.microsoft.com/sharepoint/v3/contenttype/forms">
  <Display>DocumentLibraryForm</Display>
  <Edit>DocumentLibraryForm</Edit>
  <New>DocumentLibraryForm</New>
</FormTemplates>
</file>

<file path=customXml/item2772.xml><?xml version="1.0" encoding="utf-8"?>
<?mso-contentType ?>
<FormTemplates xmlns="http://schemas.microsoft.com/sharepoint/v3/contenttype/forms">
  <Display>DocumentLibraryForm</Display>
  <Edit>DocumentLibraryForm</Edit>
  <New>DocumentLibraryForm</New>
</FormTemplates>
</file>

<file path=customXml/item2773.xml><?xml version="1.0" encoding="utf-8"?>
<?mso-contentType ?>
<FormTemplates xmlns="http://schemas.microsoft.com/sharepoint/v3/contenttype/forms">
  <Display>DocumentLibraryForm</Display>
  <Edit>DocumentLibraryForm</Edit>
  <New>DocumentLibraryForm</New>
</FormTemplates>
</file>

<file path=customXml/item2774.xml><?xml version="1.0" encoding="utf-8"?>
<?mso-contentType ?>
<FormTemplates xmlns="http://schemas.microsoft.com/sharepoint/v3/contenttype/forms">
  <Display>DocumentLibraryForm</Display>
  <Edit>DocumentLibraryForm</Edit>
  <New>DocumentLibraryForm</New>
</FormTemplates>
</file>

<file path=customXml/item27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78.xml><?xml version="1.0" encoding="utf-8"?>
<?mso-contentType ?>
<FormTemplates xmlns="http://schemas.microsoft.com/sharepoint/v3/contenttype/forms">
  <Display>DocumentLibraryForm</Display>
  <Edit>DocumentLibraryForm</Edit>
  <New>DocumentLibraryForm</New>
</FormTemplates>
</file>

<file path=customXml/item277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8.xml><?xml version="1.0" encoding="utf-8"?>
<?mso-contentType ?>
<FormTemplates xmlns="http://schemas.microsoft.com/sharepoint/v3/contenttype/forms">
  <Display>DocumentLibraryForm</Display>
  <Edit>DocumentLibraryForm</Edit>
  <New>DocumentLibraryForm</New>
</FormTemplates>
</file>

<file path=customXml/item278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81.xml><?xml version="1.0" encoding="utf-8"?>
<?mso-contentType ?>
<FormTemplates xmlns="http://schemas.microsoft.com/sharepoint/v3/contenttype/forms">
  <Display>DocumentLibraryForm</Display>
  <Edit>DocumentLibraryForm</Edit>
  <New>DocumentLibraryForm</New>
</FormTemplates>
</file>

<file path=customXml/item27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8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85.xml><?xml version="1.0" encoding="utf-8"?>
<?mso-contentType ?>
<FormTemplates xmlns="http://schemas.microsoft.com/sharepoint/v3/contenttype/forms">
  <Display>DocumentLibraryForm</Display>
  <Edit>DocumentLibraryForm</Edit>
  <New>DocumentLibraryForm</New>
</FormTemplates>
</file>

<file path=customXml/item27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8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89.xml><?xml version="1.0" encoding="utf-8"?>
<?mso-contentType ?>
<FormTemplates xmlns="http://schemas.microsoft.com/sharepoint/v3/contenttype/forms">
  <Display>DocumentLibraryForm</Display>
  <Edit>DocumentLibraryForm</Edit>
  <New>DocumentLibraryForm</New>
</FormTemplates>
</file>

<file path=customXml/item2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9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94.xml><?xml version="1.0" encoding="utf-8"?>
<?mso-contentType ?>
<FormTemplates xmlns="http://schemas.microsoft.com/sharepoint/v3/contenttype/forms">
  <Display>DocumentLibraryForm</Display>
  <Edit>DocumentLibraryForm</Edit>
  <New>DocumentLibraryForm</New>
</FormTemplates>
</file>

<file path=customXml/item279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7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98.xml><?xml version="1.0" encoding="utf-8"?>
<?mso-contentType ?>
<FormTemplates xmlns="http://schemas.microsoft.com/sharepoint/v3/contenttype/forms">
  <Display>DocumentLibraryForm</Display>
  <Edit>DocumentLibraryForm</Edit>
  <New>DocumentLibraryForm</New>
</FormTemplates>
</file>

<file path=customXml/item27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0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0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0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06.xml><?xml version="1.0" encoding="utf-8"?>
<?mso-contentType ?>
<FormTemplates xmlns="http://schemas.microsoft.com/sharepoint/v3/contenttype/forms">
  <Display>DocumentLibraryForm</Display>
  <Edit>DocumentLibraryForm</Edit>
  <New>DocumentLibraryForm</New>
</FormTemplates>
</file>

<file path=customXml/item2807.xml><?xml version="1.0" encoding="utf-8"?>
<?mso-contentType ?>
<FormTemplates xmlns="http://schemas.microsoft.com/sharepoint/v3/contenttype/forms">
  <Display>DocumentLibraryForm</Display>
  <Edit>DocumentLibraryForm</Edit>
  <New>DocumentLibraryForm</New>
</FormTemplates>
</file>

<file path=customXml/item280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0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10.xml><?xml version="1.0" encoding="utf-8"?>
<?mso-contentType ?>
<FormTemplates xmlns="http://schemas.microsoft.com/sharepoint/v3/contenttype/forms">
  <Display>DocumentLibraryForm</Display>
  <Edit>DocumentLibraryForm</Edit>
  <New>DocumentLibraryForm</New>
</FormTemplates>
</file>

<file path=customXml/item2811.xml><?xml version="1.0" encoding="utf-8"?>
<?mso-contentType ?>
<FormTemplates xmlns="http://schemas.microsoft.com/sharepoint/v3/contenttype/forms">
  <Display>DocumentLibraryForm</Display>
  <Edit>DocumentLibraryForm</Edit>
  <New>DocumentLibraryForm</New>
</FormTemplates>
</file>

<file path=customXml/item28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16.xml><?xml version="1.0" encoding="utf-8"?>
<?mso-contentType ?>
<FormTemplates xmlns="http://schemas.microsoft.com/sharepoint/v3/contenttype/forms">
  <Display>DocumentLibraryForm</Display>
  <Edit>DocumentLibraryForm</Edit>
  <New>DocumentLibraryForm</New>
</FormTemplates>
</file>

<file path=customXml/item281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18.xml><?xml version="1.0" encoding="utf-8"?>
<?mso-contentType ?>
<FormTemplates xmlns="http://schemas.microsoft.com/sharepoint/v3/contenttype/forms">
  <Display>DocumentLibraryForm</Display>
  <Edit>DocumentLibraryForm</Edit>
  <New>DocumentLibraryForm</New>
</FormTemplates>
</file>

<file path=customXml/item2819.xml><?xml version="1.0" encoding="utf-8"?>
<?mso-contentType ?>
<FormTemplates xmlns="http://schemas.microsoft.com/sharepoint/v3/contenttype/forms">
  <Display>DocumentLibraryForm</Display>
  <Edit>DocumentLibraryForm</Edit>
  <New>DocumentLibraryForm</New>
</FormTemplates>
</file>

<file path=customXml/item2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2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2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24.xml><?xml version="1.0" encoding="utf-8"?>
<?mso-contentType ?>
<FormTemplates xmlns="http://schemas.microsoft.com/sharepoint/v3/contenttype/forms">
  <Display>DocumentLibraryForm</Display>
  <Edit>DocumentLibraryForm</Edit>
  <New>DocumentLibraryForm</New>
</FormTemplates>
</file>

<file path=customXml/item28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26.xml><?xml version="1.0" encoding="utf-8"?>
<?mso-contentType ?>
<FormTemplates xmlns="http://schemas.microsoft.com/sharepoint/v3/contenttype/forms">
  <Display>DocumentLibraryForm</Display>
  <Edit>DocumentLibraryForm</Edit>
  <New>DocumentLibraryForm</New>
</FormTemplates>
</file>

<file path=customXml/item28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3.xml><?xml version="1.0" encoding="utf-8"?>
<?mso-contentType ?>
<FormTemplates xmlns="http://schemas.microsoft.com/sharepoint/v3/contenttype/forms">
  <Display>DocumentLibraryForm</Display>
  <Edit>DocumentLibraryForm</Edit>
  <New>DocumentLibraryForm</New>
</FormTemplates>
</file>

<file path=customXml/item2830.xml><?xml version="1.0" encoding="utf-8"?>
<?mso-contentType ?>
<FormTemplates xmlns="http://schemas.microsoft.com/sharepoint/v3/contenttype/forms">
  <Display>DocumentLibraryForm</Display>
  <Edit>DocumentLibraryForm</Edit>
  <New>DocumentLibraryForm</New>
</FormTemplates>
</file>

<file path=customXml/item28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33.xml><?xml version="1.0" encoding="utf-8"?>
<?mso-contentType ?>
<FormTemplates xmlns="http://schemas.microsoft.com/sharepoint/v3/contenttype/forms">
  <Display>DocumentLibraryForm</Display>
  <Edit>DocumentLibraryForm</Edit>
  <New>DocumentLibraryForm</New>
</FormTemplates>
</file>

<file path=customXml/item2834.xml><?xml version="1.0" encoding="utf-8"?>
<?mso-contentType ?>
<FormTemplates xmlns="http://schemas.microsoft.com/sharepoint/v3/contenttype/forms">
  <Display>DocumentLibraryForm</Display>
  <Edit>DocumentLibraryForm</Edit>
  <New>DocumentLibraryForm</New>
</FormTemplates>
</file>

<file path=customXml/item2835.xml><?xml version="1.0" encoding="utf-8"?>
<?mso-contentType ?>
<FormTemplates xmlns="http://schemas.microsoft.com/sharepoint/v3/contenttype/forms">
  <Display>DocumentLibraryForm</Display>
  <Edit>DocumentLibraryForm</Edit>
  <New>DocumentLibraryForm</New>
</FormTemplates>
</file>

<file path=customXml/item2836.xml><?xml version="1.0" encoding="utf-8"?>
<?mso-contentType ?>
<FormTemplates xmlns="http://schemas.microsoft.com/sharepoint/v3/contenttype/forms">
  <Display>DocumentLibraryForm</Display>
  <Edit>DocumentLibraryForm</Edit>
  <New>DocumentLibraryForm</New>
</FormTemplates>
</file>

<file path=customXml/item2837.xml><?xml version="1.0" encoding="utf-8"?>
<?mso-contentType ?>
<FormTemplates xmlns="http://schemas.microsoft.com/sharepoint/v3/contenttype/forms">
  <Display>DocumentLibraryForm</Display>
  <Edit>DocumentLibraryForm</Edit>
  <New>DocumentLibraryForm</New>
</FormTemplates>
</file>

<file path=customXml/item28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41.xml><?xml version="1.0" encoding="utf-8"?>
<?mso-contentType ?>
<FormTemplates xmlns="http://schemas.microsoft.com/sharepoint/v3/contenttype/forms">
  <Display>DocumentLibraryForm</Display>
  <Edit>DocumentLibraryForm</Edit>
  <New>DocumentLibraryForm</New>
</FormTemplates>
</file>

<file path=customXml/item28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43.xml><?xml version="1.0" encoding="utf-8"?>
<?mso-contentType ?>
<FormTemplates xmlns="http://schemas.microsoft.com/sharepoint/v3/contenttype/forms">
  <Display>DocumentLibraryForm</Display>
  <Edit>DocumentLibraryForm</Edit>
  <New>DocumentLibraryForm</New>
</FormTemplates>
</file>

<file path=customXml/item28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4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47.xml><?xml version="1.0" encoding="utf-8"?>
<?mso-contentType ?>
<FormTemplates xmlns="http://schemas.microsoft.com/sharepoint/v3/contenttype/forms">
  <Display>DocumentLibraryForm</Display>
  <Edit>DocumentLibraryForm</Edit>
  <New>DocumentLibraryForm</New>
</FormTemplates>
</file>

<file path=customXml/item284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49.xml><?xml version="1.0" encoding="utf-8"?>
<?mso-contentType ?>
<FormTemplates xmlns="http://schemas.microsoft.com/sharepoint/v3/contenttype/forms">
  <Display>DocumentLibraryForm</Display>
  <Edit>DocumentLibraryForm</Edit>
  <New>DocumentLibraryForm</New>
</FormTemplates>
</file>

<file path=customXml/item2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51.xml><?xml version="1.0" encoding="utf-8"?>
<?mso-contentType ?>
<FormTemplates xmlns="http://schemas.microsoft.com/sharepoint/v3/contenttype/forms">
  <Display>DocumentLibraryForm</Display>
  <Edit>DocumentLibraryForm</Edit>
  <New>DocumentLibraryForm</New>
</FormTemplates>
</file>

<file path=customXml/item2852.xml><?xml version="1.0" encoding="utf-8"?>
<?mso-contentType ?>
<FormTemplates xmlns="http://schemas.microsoft.com/sharepoint/v3/contenttype/forms">
  <Display>DocumentLibraryForm</Display>
  <Edit>DocumentLibraryForm</Edit>
  <New>DocumentLibraryForm</New>
</FormTemplates>
</file>

<file path=customXml/item2853.xml><?xml version="1.0" encoding="utf-8"?>
<?mso-contentType ?>
<FormTemplates xmlns="http://schemas.microsoft.com/sharepoint/v3/contenttype/forms">
  <Display>DocumentLibraryForm</Display>
  <Edit>DocumentLibraryForm</Edit>
  <New>DocumentLibraryForm</New>
</FormTemplates>
</file>

<file path=customXml/item28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5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5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6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65.xml><?xml version="1.0" encoding="utf-8"?>
<?mso-contentType ?>
<FormTemplates xmlns="http://schemas.microsoft.com/sharepoint/v3/contenttype/forms">
  <Display>DocumentLibraryForm</Display>
  <Edit>DocumentLibraryForm</Edit>
  <New>DocumentLibraryForm</New>
</FormTemplates>
</file>

<file path=customXml/item28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68.xml><?xml version="1.0" encoding="utf-8"?>
<?mso-contentType ?>
<FormTemplates xmlns="http://schemas.microsoft.com/sharepoint/v3/contenttype/forms">
  <Display>DocumentLibraryForm</Display>
  <Edit>DocumentLibraryForm</Edit>
  <New>DocumentLibraryForm</New>
</FormTemplates>
</file>

<file path=customXml/item286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7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71.xml><?xml version="1.0" encoding="utf-8"?>
<?mso-contentType ?>
<FormTemplates xmlns="http://schemas.microsoft.com/sharepoint/v3/contenttype/forms">
  <Display>DocumentLibraryForm</Display>
  <Edit>DocumentLibraryForm</Edit>
  <New>DocumentLibraryForm</New>
</FormTemplates>
</file>

<file path=customXml/item28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75.xml><?xml version="1.0" encoding="utf-8"?>
<?mso-contentType ?>
<FormTemplates xmlns="http://schemas.microsoft.com/sharepoint/v3/contenttype/forms">
  <Display>DocumentLibraryForm</Display>
  <Edit>DocumentLibraryForm</Edit>
  <New>DocumentLibraryForm</New>
</FormTemplates>
</file>

<file path=customXml/item2876.xml><?xml version="1.0" encoding="utf-8"?>
<?mso-contentType ?>
<FormTemplates xmlns="http://schemas.microsoft.com/sharepoint/v3/contenttype/forms">
  <Display>DocumentLibraryForm</Display>
  <Edit>DocumentLibraryForm</Edit>
  <New>DocumentLibraryForm</New>
</FormTemplates>
</file>

<file path=customXml/item28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7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7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81.xml><?xml version="1.0" encoding="utf-8"?>
<?mso-contentType ?>
<FormTemplates xmlns="http://schemas.microsoft.com/sharepoint/v3/contenttype/forms">
  <Display>DocumentLibraryForm</Display>
  <Edit>DocumentLibraryForm</Edit>
  <New>DocumentLibraryForm</New>
</FormTemplates>
</file>

<file path=customXml/item28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8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86.xml><?xml version="1.0" encoding="utf-8"?>
<?mso-contentType ?>
<FormTemplates xmlns="http://schemas.microsoft.com/sharepoint/v3/contenttype/forms">
  <Display>DocumentLibraryForm</Display>
  <Edit>DocumentLibraryForm</Edit>
  <New>DocumentLibraryForm</New>
</FormTemplates>
</file>

<file path=customXml/item28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88.xml><?xml version="1.0" encoding="utf-8"?>
<?mso-contentType ?>
<FormTemplates xmlns="http://schemas.microsoft.com/sharepoint/v3/contenttype/forms">
  <Display>DocumentLibraryForm</Display>
  <Edit>DocumentLibraryForm</Edit>
  <New>DocumentLibraryForm</New>
</FormTemplates>
</file>

<file path=customXml/item288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9.xml><?xml version="1.0" encoding="utf-8"?>
<?mso-contentType ?>
<FormTemplates xmlns="http://schemas.microsoft.com/sharepoint/v3/contenttype/forms">
  <Display>DocumentLibraryForm</Display>
  <Edit>DocumentLibraryForm</Edit>
  <New>DocumentLibraryForm</New>
</FormTemplates>
</file>

<file path=customXml/item2890.xml><?xml version="1.0" encoding="utf-8"?>
<?mso-contentType ?>
<FormTemplates xmlns="http://schemas.microsoft.com/sharepoint/v3/contenttype/forms">
  <Display>DocumentLibraryForm</Display>
  <Edit>DocumentLibraryForm</Edit>
  <New>DocumentLibraryForm</New>
</FormTemplates>
</file>

<file path=customXml/item2891.xml><?xml version="1.0" encoding="utf-8"?>
<?mso-contentType ?>
<FormTemplates xmlns="http://schemas.microsoft.com/sharepoint/v3/contenttype/forms">
  <Display>DocumentLibraryForm</Display>
  <Edit>DocumentLibraryForm</Edit>
  <New>DocumentLibraryForm</New>
</FormTemplates>
</file>

<file path=customXml/item28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9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96.xml><?xml version="1.0" encoding="utf-8"?>
<?mso-contentType ?>
<FormTemplates xmlns="http://schemas.microsoft.com/sharepoint/v3/contenttype/forms">
  <Display>DocumentLibraryForm</Display>
  <Edit>DocumentLibraryForm</Edit>
  <New>DocumentLibraryForm</New>
</FormTemplates>
</file>

<file path=customXml/item289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898.xml><?xml version="1.0" encoding="utf-8"?>
<?mso-contentType ?>
<FormTemplates xmlns="http://schemas.microsoft.com/sharepoint/v3/contenttype/forms">
  <Display>DocumentLibraryForm</Display>
  <Edit>DocumentLibraryForm</Edit>
  <New>DocumentLibraryForm</New>
</FormTemplates>
</file>

<file path=customXml/item2899.xml><?xml version="1.0" encoding="utf-8"?>
<?mso-contentType ?>
<FormTemplates xmlns="http://schemas.microsoft.com/sharepoint/v3/contenttype/forms">
  <Display>DocumentLibraryForm</Display>
  <Edit>DocumentLibraryForm</Edit>
  <New>DocumentLibraryForm</New>
</FormTemplates>
</file>

<file path=customXml/item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0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02.xml><?xml version="1.0" encoding="utf-8"?>
<?mso-contentType ?>
<FormTemplates xmlns="http://schemas.microsoft.com/sharepoint/v3/contenttype/forms">
  <Display>DocumentLibraryForm</Display>
  <Edit>DocumentLibraryForm</Edit>
  <New>DocumentLibraryForm</New>
</FormTemplates>
</file>

<file path=customXml/item2903.xml><?xml version="1.0" encoding="utf-8"?>
<?mso-contentType ?>
<FormTemplates xmlns="http://schemas.microsoft.com/sharepoint/v3/contenttype/forms">
  <Display>DocumentLibraryForm</Display>
  <Edit>DocumentLibraryForm</Edit>
  <New>DocumentLibraryForm</New>
</FormTemplates>
</file>

<file path=customXml/item2904.xml><?xml version="1.0" encoding="utf-8"?>
<?mso-contentType ?>
<FormTemplates xmlns="http://schemas.microsoft.com/sharepoint/v3/contenttype/forms">
  <Display>DocumentLibraryForm</Display>
  <Edit>DocumentLibraryForm</Edit>
  <New>DocumentLibraryForm</New>
</FormTemplates>
</file>

<file path=customXml/item29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0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0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1.xml><?xml version="1.0" encoding="utf-8"?>
<?mso-contentType ?>
<FormTemplates xmlns="http://schemas.microsoft.com/sharepoint/v3/contenttype/forms">
  <Display>DocumentLibraryForm</Display>
  <Edit>DocumentLibraryForm</Edit>
  <New>DocumentLibraryForm</New>
</FormTemplates>
</file>

<file path=customXml/item29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11.xml><?xml version="1.0" encoding="utf-8"?>
<?mso-contentType ?>
<FormTemplates xmlns="http://schemas.microsoft.com/sharepoint/v3/contenttype/forms">
  <Display>DocumentLibraryForm</Display>
  <Edit>DocumentLibraryForm</Edit>
  <New>DocumentLibraryForm</New>
</FormTemplates>
</file>

<file path=customXml/item29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13.xml><?xml version="1.0" encoding="utf-8"?>
<?mso-contentType ?>
<FormTemplates xmlns="http://schemas.microsoft.com/sharepoint/v3/contenttype/forms">
  <Display>DocumentLibraryForm</Display>
  <Edit>DocumentLibraryForm</Edit>
  <New>DocumentLibraryForm</New>
</FormTemplates>
</file>

<file path=customXml/item2914.xml><?xml version="1.0" encoding="utf-8"?>
<?mso-contentType ?>
<FormTemplates xmlns="http://schemas.microsoft.com/sharepoint/v3/contenttype/forms">
  <Display>DocumentLibraryForm</Display>
  <Edit>DocumentLibraryForm</Edit>
  <New>DocumentLibraryForm</New>
</FormTemplates>
</file>

<file path=customXml/item291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16.xml><?xml version="1.0" encoding="utf-8"?>
<?mso-contentType ?>
<FormTemplates xmlns="http://schemas.microsoft.com/sharepoint/v3/contenttype/forms">
  <Display>DocumentLibraryForm</Display>
  <Edit>DocumentLibraryForm</Edit>
  <New>DocumentLibraryForm</New>
</FormTemplates>
</file>

<file path=customXml/item29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18.xml><?xml version="1.0" encoding="utf-8"?>
<?mso-contentType ?>
<FormTemplates xmlns="http://schemas.microsoft.com/sharepoint/v3/contenttype/forms">
  <Display>DocumentLibraryForm</Display>
  <Edit>DocumentLibraryForm</Edit>
  <New>DocumentLibraryForm</New>
</FormTemplates>
</file>

<file path=customXml/item29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20.xml><?xml version="1.0" encoding="utf-8"?>
<?mso-contentType ?>
<FormTemplates xmlns="http://schemas.microsoft.com/sharepoint/v3/contenttype/forms">
  <Display>DocumentLibraryForm</Display>
  <Edit>DocumentLibraryForm</Edit>
  <New>DocumentLibraryForm</New>
</FormTemplates>
</file>

<file path=customXml/item2921.xml><?xml version="1.0" encoding="utf-8"?>
<?mso-contentType ?>
<FormTemplates xmlns="http://schemas.microsoft.com/sharepoint/v3/contenttype/forms">
  <Display>DocumentLibraryForm</Display>
  <Edit>DocumentLibraryForm</Edit>
  <New>DocumentLibraryForm</New>
</FormTemplates>
</file>

<file path=customXml/item2922.xml><?xml version="1.0" encoding="utf-8"?>
<?mso-contentType ?>
<FormTemplates xmlns="http://schemas.microsoft.com/sharepoint/v3/contenttype/forms">
  <Display>DocumentLibraryForm</Display>
  <Edit>DocumentLibraryForm</Edit>
  <New>DocumentLibraryForm</New>
</FormTemplates>
</file>

<file path=customXml/item2923.xml><?xml version="1.0" encoding="utf-8"?>
<?mso-contentType ?>
<FormTemplates xmlns="http://schemas.microsoft.com/sharepoint/v3/contenttype/forms">
  <Display>DocumentLibraryForm</Display>
  <Edit>DocumentLibraryForm</Edit>
  <New>DocumentLibraryForm</New>
</FormTemplates>
</file>

<file path=customXml/item29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27.xml><?xml version="1.0" encoding="utf-8"?>
<?mso-contentType ?>
<FormTemplates xmlns="http://schemas.microsoft.com/sharepoint/v3/contenttype/forms">
  <Display>DocumentLibraryForm</Display>
  <Edit>DocumentLibraryForm</Edit>
  <New>DocumentLibraryForm</New>
</FormTemplates>
</file>

<file path=customXml/item29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2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3.xml><?xml version="1.0" encoding="utf-8"?>
<?mso-contentType ?>
<FormTemplates xmlns="http://schemas.microsoft.com/sharepoint/v3/contenttype/forms">
  <Display>DocumentLibraryForm</Display>
  <Edit>DocumentLibraryForm</Edit>
  <New>DocumentLibraryForm</New>
</FormTemplates>
</file>

<file path=customXml/item2930.xml><?xml version="1.0" encoding="utf-8"?>
<?mso-contentType ?>
<FormTemplates xmlns="http://schemas.microsoft.com/sharepoint/v3/contenttype/forms">
  <Display>DocumentLibraryForm</Display>
  <Edit>DocumentLibraryForm</Edit>
  <New>DocumentLibraryForm</New>
</FormTemplates>
</file>

<file path=customXml/item29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35.xml><?xml version="1.0" encoding="utf-8"?>
<?mso-contentType ?>
<FormTemplates xmlns="http://schemas.microsoft.com/sharepoint/v3/contenttype/forms">
  <Display>DocumentLibraryForm</Display>
  <Edit>DocumentLibraryForm</Edit>
  <New>DocumentLibraryForm</New>
</FormTemplates>
</file>

<file path=customXml/item29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3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39.xml><?xml version="1.0" encoding="utf-8"?>
<?mso-contentType ?>
<FormTemplates xmlns="http://schemas.microsoft.com/sharepoint/v3/contenttype/forms">
  <Display>DocumentLibraryForm</Display>
  <Edit>DocumentLibraryForm</Edit>
  <New>DocumentLibraryForm</New>
</FormTemplates>
</file>

<file path=customXml/item2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4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4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4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47.xml><?xml version="1.0" encoding="utf-8"?>
<?mso-contentType ?>
<FormTemplates xmlns="http://schemas.microsoft.com/sharepoint/v3/contenttype/forms">
  <Display>DocumentLibraryForm</Display>
  <Edit>DocumentLibraryForm</Edit>
  <New>DocumentLibraryForm</New>
</FormTemplates>
</file>

<file path=customXml/item294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4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5.xml><?xml version="1.0" encoding="utf-8"?>
<?mso-contentType ?>
<FormTemplates xmlns="http://schemas.microsoft.com/sharepoint/v3/contenttype/forms">
  <Display>DocumentLibraryForm</Display>
  <Edit>DocumentLibraryForm</Edit>
  <New>DocumentLibraryForm</New>
</FormTemplates>
</file>

<file path=customXml/item29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51.xml><?xml version="1.0" encoding="utf-8"?>
<?mso-contentType ?>
<FormTemplates xmlns="http://schemas.microsoft.com/sharepoint/v3/contenttype/forms">
  <Display>DocumentLibraryForm</Display>
  <Edit>DocumentLibraryForm</Edit>
  <New>DocumentLibraryForm</New>
</FormTemplates>
</file>

<file path=customXml/item295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53.xml><?xml version="1.0" encoding="utf-8"?>
<?mso-contentType ?>
<FormTemplates xmlns="http://schemas.microsoft.com/sharepoint/v3/contenttype/forms">
  <Display>DocumentLibraryForm</Display>
  <Edit>DocumentLibraryForm</Edit>
  <New>DocumentLibraryForm</New>
</FormTemplates>
</file>

<file path=customXml/item29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5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57.xml><?xml version="1.0" encoding="utf-8"?>
<?mso-contentType ?>
<FormTemplates xmlns="http://schemas.microsoft.com/sharepoint/v3/contenttype/forms">
  <Display>DocumentLibraryForm</Display>
  <Edit>DocumentLibraryForm</Edit>
  <New>DocumentLibraryForm</New>
</FormTemplates>
</file>

<file path=customXml/item29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6.xml><?xml version="1.0" encoding="utf-8"?>
<?mso-contentType ?>
<FormTemplates xmlns="http://schemas.microsoft.com/sharepoint/v3/contenttype/forms">
  <Display>DocumentLibraryForm</Display>
  <Edit>DocumentLibraryForm</Edit>
  <New>DocumentLibraryForm</New>
</FormTemplates>
</file>

<file path=customXml/item2960.xml><?xml version="1.0" encoding="utf-8"?>
<?mso-contentType ?>
<FormTemplates xmlns="http://schemas.microsoft.com/sharepoint/v3/contenttype/forms">
  <Display>DocumentLibraryForm</Display>
  <Edit>DocumentLibraryForm</Edit>
  <New>DocumentLibraryForm</New>
</FormTemplates>
</file>

<file path=customXml/item29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7.xml><?xml version="1.0" encoding="utf-8"?>
<?mso-contentType ?>
<FormTemplates xmlns="http://schemas.microsoft.com/sharepoint/v3/contenttype/forms">
  <Display>DocumentLibraryForm</Display>
  <Edit>DocumentLibraryForm</Edit>
  <New>DocumentLibraryForm</New>
</FormTemplates>
</file>

<file path=customXml/item2970.xml><?xml version="1.0" encoding="utf-8"?>
<?mso-contentType ?>
<FormTemplates xmlns="http://schemas.microsoft.com/sharepoint/v3/contenttype/forms">
  <Display>DocumentLibraryForm</Display>
  <Edit>DocumentLibraryForm</Edit>
  <New>DocumentLibraryForm</New>
</FormTemplates>
</file>

<file path=customXml/item297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72.xml><?xml version="1.0" encoding="utf-8"?>
<?mso-contentType ?>
<FormTemplates xmlns="http://schemas.microsoft.com/sharepoint/v3/contenttype/forms">
  <Display>DocumentLibraryForm</Display>
  <Edit>DocumentLibraryForm</Edit>
  <New>DocumentLibraryForm</New>
</FormTemplates>
</file>

<file path=customXml/item297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7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7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7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8.xml><?xml version="1.0" encoding="utf-8"?>
<?mso-contentType ?>
<FormTemplates xmlns="http://schemas.microsoft.com/sharepoint/v3/contenttype/forms">
  <Display>DocumentLibraryForm</Display>
  <Edit>DocumentLibraryForm</Edit>
  <New>DocumentLibraryForm</New>
</FormTemplates>
</file>

<file path=customXml/item298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85.xml><?xml version="1.0" encoding="utf-8"?>
<?mso-contentType ?>
<FormTemplates xmlns="http://schemas.microsoft.com/sharepoint/v3/contenttype/forms">
  <Display>DocumentLibraryForm</Display>
  <Edit>DocumentLibraryForm</Edit>
  <New>DocumentLibraryForm</New>
</FormTemplates>
</file>

<file path=customXml/item29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8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9.xml><?xml version="1.0" encoding="utf-8"?>
<?mso-contentType ?>
<FormTemplates xmlns="http://schemas.microsoft.com/sharepoint/v3/contenttype/forms">
  <Display>DocumentLibraryForm</Display>
  <Edit>DocumentLibraryForm</Edit>
  <New>DocumentLibraryForm</New>
</FormTemplates>
</file>

<file path=customXml/item299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91.xml><?xml version="1.0" encoding="utf-8"?>
<?mso-contentType ?>
<FormTemplates xmlns="http://schemas.microsoft.com/sharepoint/v3/contenttype/forms">
  <Display>DocumentLibraryForm</Display>
  <Edit>DocumentLibraryForm</Edit>
  <New>DocumentLibraryForm</New>
</FormTemplates>
</file>

<file path=customXml/item29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9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94.xml><?xml version="1.0" encoding="utf-8"?>
<?mso-contentType ?>
<FormTemplates xmlns="http://schemas.microsoft.com/sharepoint/v3/contenttype/forms">
  <Display>DocumentLibraryForm</Display>
  <Edit>DocumentLibraryForm</Edit>
  <New>DocumentLibraryForm</New>
</FormTemplates>
</file>

<file path=customXml/item29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9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9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299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999.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01.xml><?xml version="1.0" encoding="utf-8"?>
<?mso-contentType ?>
<FormTemplates xmlns="http://schemas.microsoft.com/sharepoint/v3/contenttype/forms">
  <Display>DocumentLibraryForm</Display>
  <Edit>DocumentLibraryForm</Edit>
  <New>DocumentLibraryForm</New>
</FormTemplates>
</file>

<file path=customXml/item3002.xml><?xml version="1.0" encoding="utf-8"?>
<?mso-contentType ?>
<FormTemplates xmlns="http://schemas.microsoft.com/sharepoint/v3/contenttype/forms">
  <Display>DocumentLibraryForm</Display>
  <Edit>DocumentLibraryForm</Edit>
  <New>DocumentLibraryForm</New>
</FormTemplates>
</file>

<file path=customXml/item30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0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12.xml><?xml version="1.0" encoding="utf-8"?>
<?mso-contentType ?>
<FormTemplates xmlns="http://schemas.microsoft.com/sharepoint/v3/contenttype/forms">
  <Display>DocumentLibraryForm</Display>
  <Edit>DocumentLibraryForm</Edit>
  <New>DocumentLibraryForm</New>
</FormTemplates>
</file>

<file path=customXml/item3013.xml><?xml version="1.0" encoding="utf-8"?>
<?mso-contentType ?>
<FormTemplates xmlns="http://schemas.microsoft.com/sharepoint/v3/contenttype/forms">
  <Display>DocumentLibraryForm</Display>
  <Edit>DocumentLibraryForm</Edit>
  <New>DocumentLibraryForm</New>
</FormTemplates>
</file>

<file path=customXml/item301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1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22.xml><?xml version="1.0" encoding="utf-8"?>
<?mso-contentType ?>
<FormTemplates xmlns="http://schemas.microsoft.com/sharepoint/v3/contenttype/forms">
  <Display>DocumentLibraryForm</Display>
  <Edit>DocumentLibraryForm</Edit>
  <New>DocumentLibraryForm</New>
</FormTemplates>
</file>

<file path=customXml/item3023.xml><?xml version="1.0" encoding="utf-8"?>
<?mso-contentType ?>
<FormTemplates xmlns="http://schemas.microsoft.com/sharepoint/v3/contenttype/forms">
  <Display>DocumentLibraryForm</Display>
  <Edit>DocumentLibraryForm</Edit>
  <New>DocumentLibraryForm</New>
</FormTemplates>
</file>

<file path=customXml/item3024.xml><?xml version="1.0" encoding="utf-8"?>
<?mso-contentType ?>
<FormTemplates xmlns="http://schemas.microsoft.com/sharepoint/v3/contenttype/forms">
  <Display>DocumentLibraryForm</Display>
  <Edit>DocumentLibraryForm</Edit>
  <New>DocumentLibraryForm</New>
</FormTemplates>
</file>

<file path=customXml/item30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26.xml><?xml version="1.0" encoding="utf-8"?>
<?mso-contentType ?>
<FormTemplates xmlns="http://schemas.microsoft.com/sharepoint/v3/contenttype/forms">
  <Display>DocumentLibraryForm</Display>
  <Edit>DocumentLibraryForm</Edit>
  <New>DocumentLibraryForm</New>
</FormTemplates>
</file>

<file path=customXml/item30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2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29.xml><?xml version="1.0" encoding="utf-8"?>
<?mso-contentType ?>
<FormTemplates xmlns="http://schemas.microsoft.com/sharepoint/v3/contenttype/forms">
  <Display>DocumentLibraryForm</Display>
  <Edit>DocumentLibraryForm</Edit>
  <New>DocumentLibraryForm</New>
</FormTemplates>
</file>

<file path=customXml/item303.xml><?xml version="1.0" encoding="utf-8"?>
<?mso-contentType ?>
<FormTemplates xmlns="http://schemas.microsoft.com/sharepoint/v3/contenttype/forms">
  <Display>DocumentLibraryForm</Display>
  <Edit>DocumentLibraryForm</Edit>
  <New>DocumentLibraryForm</New>
</FormTemplates>
</file>

<file path=customXml/item30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33.xml><?xml version="1.0" encoding="utf-8"?>
<?mso-contentType ?>
<FormTemplates xmlns="http://schemas.microsoft.com/sharepoint/v3/contenttype/forms">
  <Display>DocumentLibraryForm</Display>
  <Edit>DocumentLibraryForm</Edit>
  <New>DocumentLibraryForm</New>
</FormTemplates>
</file>

<file path=customXml/item3034.xml><?xml version="1.0" encoding="utf-8"?>
<?mso-contentType ?>
<FormTemplates xmlns="http://schemas.microsoft.com/sharepoint/v3/contenttype/forms">
  <Display>DocumentLibraryForm</Display>
  <Edit>DocumentLibraryForm</Edit>
  <New>DocumentLibraryForm</New>
</FormTemplates>
</file>

<file path=customXml/item303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3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3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42.xml><?xml version="1.0" encoding="utf-8"?>
<?mso-contentType ?>
<FormTemplates xmlns="http://schemas.microsoft.com/sharepoint/v3/contenttype/forms">
  <Display>DocumentLibraryForm</Display>
  <Edit>DocumentLibraryForm</Edit>
  <New>DocumentLibraryForm</New>
</FormTemplates>
</file>

<file path=customXml/item3043.xml><?xml version="1.0" encoding="utf-8"?>
<?mso-contentType ?>
<FormTemplates xmlns="http://schemas.microsoft.com/sharepoint/v3/contenttype/forms">
  <Display>DocumentLibraryForm</Display>
  <Edit>DocumentLibraryForm</Edit>
  <New>DocumentLibraryForm</New>
</FormTemplates>
</file>

<file path=customXml/item30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46.xml><?xml version="1.0" encoding="utf-8"?>
<?mso-contentType ?>
<FormTemplates xmlns="http://schemas.microsoft.com/sharepoint/v3/contenttype/forms">
  <Display>DocumentLibraryForm</Display>
  <Edit>DocumentLibraryForm</Edit>
  <New>DocumentLibraryForm</New>
</FormTemplates>
</file>

<file path=customXml/item3047.xml><?xml version="1.0" encoding="utf-8"?>
<?mso-contentType ?>
<FormTemplates xmlns="http://schemas.microsoft.com/sharepoint/v3/contenttype/forms">
  <Display>DocumentLibraryForm</Display>
  <Edit>DocumentLibraryForm</Edit>
  <New>DocumentLibraryForm</New>
</FormTemplates>
</file>

<file path=customXml/item30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5.xml><?xml version="1.0" encoding="utf-8"?>
<?mso-contentType ?>
<FormTemplates xmlns="http://schemas.microsoft.com/sharepoint/v3/contenttype/forms">
  <Display>DocumentLibraryForm</Display>
  <Edit>DocumentLibraryForm</Edit>
  <New>DocumentLibraryForm</New>
</FormTemplates>
</file>

<file path=customXml/item3050.xml><?xml version="1.0" encoding="utf-8"?>
<?mso-contentType ?>
<FormTemplates xmlns="http://schemas.microsoft.com/sharepoint/v3/contenttype/forms">
  <Display>DocumentLibraryForm</Display>
  <Edit>DocumentLibraryForm</Edit>
  <New>DocumentLibraryForm</New>
</FormTemplates>
</file>

<file path=customXml/item305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52.xml><?xml version="1.0" encoding="utf-8"?>
<?mso-contentType ?>
<FormTemplates xmlns="http://schemas.microsoft.com/sharepoint/v3/contenttype/forms">
  <Display>DocumentLibraryForm</Display>
  <Edit>DocumentLibraryForm</Edit>
  <New>DocumentLibraryForm</New>
</FormTemplates>
</file>

<file path=customXml/item30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55.xml><?xml version="1.0" encoding="utf-8"?>
<?mso-contentType ?>
<FormTemplates xmlns="http://schemas.microsoft.com/sharepoint/v3/contenttype/forms">
  <Display>DocumentLibraryForm</Display>
  <Edit>DocumentLibraryForm</Edit>
  <New>DocumentLibraryForm</New>
</FormTemplates>
</file>

<file path=customXml/item30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57.xml><?xml version="1.0" encoding="utf-8"?>
<?mso-contentType ?>
<FormTemplates xmlns="http://schemas.microsoft.com/sharepoint/v3/contenttype/forms">
  <Display>DocumentLibraryForm</Display>
  <Edit>DocumentLibraryForm</Edit>
  <New>DocumentLibraryForm</New>
</FormTemplates>
</file>

<file path=customXml/item30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6.xml><?xml version="1.0" encoding="utf-8"?>
<?mso-contentType ?>
<FormTemplates xmlns="http://schemas.microsoft.com/sharepoint/v3/contenttype/forms">
  <Display>DocumentLibraryForm</Display>
  <Edit>DocumentLibraryForm</Edit>
  <New>DocumentLibraryForm</New>
</FormTemplates>
</file>

<file path=customXml/item30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6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65.xml><?xml version="1.0" encoding="utf-8"?>
<?mso-contentType ?>
<FormTemplates xmlns="http://schemas.microsoft.com/sharepoint/v3/contenttype/forms">
  <Display>DocumentLibraryForm</Display>
  <Edit>DocumentLibraryForm</Edit>
  <New>DocumentLibraryForm</New>
</FormTemplates>
</file>

<file path=customXml/item30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6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7.xml><?xml version="1.0" encoding="utf-8"?>
<?mso-contentType ?>
<FormTemplates xmlns="http://schemas.microsoft.com/sharepoint/v3/contenttype/forms">
  <Display>DocumentLibraryForm</Display>
  <Edit>DocumentLibraryForm</Edit>
  <New>DocumentLibraryForm</New>
</FormTemplates>
</file>

<file path=customXml/item3070.xml><?xml version="1.0" encoding="utf-8"?>
<?mso-contentType ?>
<FormTemplates xmlns="http://schemas.microsoft.com/sharepoint/v3/contenttype/forms">
  <Display>DocumentLibraryForm</Display>
  <Edit>DocumentLibraryForm</Edit>
  <New>DocumentLibraryForm</New>
</FormTemplates>
</file>

<file path=customXml/item30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72.xml><?xml version="1.0" encoding="utf-8"?>
<?mso-contentType ?>
<FormTemplates xmlns="http://schemas.microsoft.com/sharepoint/v3/contenttype/forms">
  <Display>DocumentLibraryForm</Display>
  <Edit>DocumentLibraryForm</Edit>
  <New>DocumentLibraryForm</New>
</FormTemplates>
</file>

<file path=customXml/item30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7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75.xml><?xml version="1.0" encoding="utf-8"?>
<?mso-contentType ?>
<FormTemplates xmlns="http://schemas.microsoft.com/sharepoint/v3/contenttype/forms">
  <Display>DocumentLibraryForm</Display>
  <Edit>DocumentLibraryForm</Edit>
  <New>DocumentLibraryForm</New>
</FormTemplates>
</file>

<file path=customXml/item30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0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7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08.xml><?xml version="1.0" encoding="utf-8"?>
<?mso-contentType ?>
<FormTemplates xmlns="http://schemas.microsoft.com/sharepoint/v3/contenttype/forms">
  <Display>DocumentLibraryForm</Display>
  <Edit>DocumentLibraryForm</Edit>
  <New>DocumentLibraryForm</New>
</FormTemplates>
</file>

<file path=customXml/item30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11.xml><?xml version="1.0" encoding="utf-8"?>
<?mso-contentType ?>
<FormTemplates xmlns="http://schemas.microsoft.com/sharepoint/v3/contenttype/forms">
  <Display>DocumentLibraryForm</Display>
  <Edit>DocumentLibraryForm</Edit>
  <New>DocumentLibraryForm</New>
</FormTemplates>
</file>

<file path=customXml/item31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3.xml><?xml version="1.0" encoding="utf-8"?>
<?mso-contentType ?>
<FormTemplates xmlns="http://schemas.microsoft.com/sharepoint/v3/contenttype/forms">
  <Display>DocumentLibraryForm</Display>
  <Edit>DocumentLibraryForm</Edit>
  <New>DocumentLibraryForm</New>
</FormTemplates>
</file>

<file path=customXml/item314.xml><?xml version="1.0" encoding="utf-8"?>
<?mso-contentType ?>
<FormTemplates xmlns="http://schemas.microsoft.com/sharepoint/v3/contenttype/forms">
  <Display>DocumentLibraryForm</Display>
  <Edit>DocumentLibraryForm</Edit>
  <New>DocumentLibraryForm</New>
</FormTemplates>
</file>

<file path=customXml/item3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1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2.xml><?xml version="1.0" encoding="utf-8"?>
<?mso-contentType ?>
<FormTemplates xmlns="http://schemas.microsoft.com/sharepoint/v3/contenttype/forms">
  <Display>DocumentLibraryForm</Display>
  <Edit>DocumentLibraryForm</Edit>
  <New>DocumentLibraryForm</New>
</FormTemplates>
</file>

<file path=customXml/item3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21.xml><?xml version="1.0" encoding="utf-8"?>
<?mso-contentType ?>
<FormTemplates xmlns="http://schemas.microsoft.com/sharepoint/v3/contenttype/forms">
  <Display>DocumentLibraryForm</Display>
  <Edit>DocumentLibraryForm</Edit>
  <New>DocumentLibraryForm</New>
</FormTemplates>
</file>

<file path=customXml/item322.xml><?xml version="1.0" encoding="utf-8"?>
<?mso-contentType ?>
<FormTemplates xmlns="http://schemas.microsoft.com/sharepoint/v3/contenttype/forms">
  <Display>DocumentLibraryForm</Display>
  <Edit>DocumentLibraryForm</Edit>
  <New>DocumentLibraryForm</New>
</FormTemplates>
</file>

<file path=customXml/item3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30.xml><?xml version="1.0" encoding="utf-8"?>
<?mso-contentType ?>
<FormTemplates xmlns="http://schemas.microsoft.com/sharepoint/v3/contenttype/forms">
  <Display>DocumentLibraryForm</Display>
  <Edit>DocumentLibraryForm</Edit>
  <New>DocumentLibraryForm</New>
</FormTemplates>
</file>

<file path=customXml/item3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37.xml><?xml version="1.0" encoding="utf-8"?>
<?mso-contentType ?>
<FormTemplates xmlns="http://schemas.microsoft.com/sharepoint/v3/contenttype/forms">
  <Display>DocumentLibraryForm</Display>
  <Edit>DocumentLibraryForm</Edit>
  <New>DocumentLibraryForm</New>
</FormTemplates>
</file>

<file path=customXml/item3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3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4.xml><?xml version="1.0" encoding="utf-8"?>
<?mso-contentType ?>
<FormTemplates xmlns="http://schemas.microsoft.com/sharepoint/v3/contenttype/forms">
  <Display>DocumentLibraryForm</Display>
  <Edit>DocumentLibraryForm</Edit>
  <New>DocumentLibraryForm</New>
</FormTemplates>
</file>

<file path=customXml/item340.xml><?xml version="1.0" encoding="utf-8"?>
<?mso-contentType ?>
<FormTemplates xmlns="http://schemas.microsoft.com/sharepoint/v3/contenttype/forms">
  <Display>DocumentLibraryForm</Display>
  <Edit>DocumentLibraryForm</Edit>
  <New>DocumentLibraryForm</New>
</FormTemplates>
</file>

<file path=customXml/item341.xml><?xml version="1.0" encoding="utf-8"?>
<?mso-contentType ?>
<FormTemplates xmlns="http://schemas.microsoft.com/sharepoint/v3/contenttype/forms">
  <Display>DocumentLibraryForm</Display>
  <Edit>DocumentLibraryForm</Edit>
  <New>DocumentLibraryForm</New>
</FormTemplates>
</file>

<file path=customXml/item342.xml><?xml version="1.0" encoding="utf-8"?>
<?mso-contentType ?>
<FormTemplates xmlns="http://schemas.microsoft.com/sharepoint/v3/contenttype/forms">
  <Display>DocumentLibraryForm</Display>
  <Edit>DocumentLibraryForm</Edit>
  <New>DocumentLibraryForm</New>
</FormTemplates>
</file>

<file path=customXml/item343.xml><?xml version="1.0" encoding="utf-8"?>
<?mso-contentType ?>
<FormTemplates xmlns="http://schemas.microsoft.com/sharepoint/v3/contenttype/forms">
  <Display>DocumentLibraryForm</Display>
  <Edit>DocumentLibraryForm</Edit>
  <New>DocumentLibraryForm</New>
</FormTemplates>
</file>

<file path=customXml/item344.xml><?xml version="1.0" encoding="utf-8"?>
<?mso-contentType ?>
<FormTemplates xmlns="http://schemas.microsoft.com/sharepoint/v3/contenttype/forms">
  <Display>DocumentLibraryForm</Display>
  <Edit>DocumentLibraryForm</Edit>
  <New>DocumentLibraryForm</New>
</FormTemplates>
</file>

<file path=customXml/item3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47.xml><?xml version="1.0" encoding="utf-8"?>
<?mso-contentType ?>
<FormTemplates xmlns="http://schemas.microsoft.com/sharepoint/v3/contenttype/forms">
  <Display>DocumentLibraryForm</Display>
  <Edit>DocumentLibraryForm</Edit>
  <New>DocumentLibraryForm</New>
</FormTemplates>
</file>

<file path=customXml/item3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5.xml><?xml version="1.0" encoding="utf-8"?>
<?mso-contentType ?>
<FormTemplates xmlns="http://schemas.microsoft.com/sharepoint/v3/contenttype/forms">
  <Display>DocumentLibraryForm</Display>
  <Edit>DocumentLibraryForm</Edit>
  <New>DocumentLibraryForm</New>
</FormTemplates>
</file>

<file path=customXml/item350.xml><?xml version="1.0" encoding="utf-8"?>
<?mso-contentType ?>
<FormTemplates xmlns="http://schemas.microsoft.com/sharepoint/v3/contenttype/forms">
  <Display>DocumentLibraryForm</Display>
  <Edit>DocumentLibraryForm</Edit>
  <New>DocumentLibraryForm</New>
</FormTemplates>
</file>

<file path=customXml/item3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53.xml><?xml version="1.0" encoding="utf-8"?>
<?mso-contentType ?>
<FormTemplates xmlns="http://schemas.microsoft.com/sharepoint/v3/contenttype/forms">
  <Display>DocumentLibraryForm</Display>
  <Edit>DocumentLibraryForm</Edit>
  <New>DocumentLibraryForm</New>
</FormTemplates>
</file>

<file path=customXml/item3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56.xml><?xml version="1.0" encoding="utf-8"?>
<?mso-contentType ?>
<FormTemplates xmlns="http://schemas.microsoft.com/sharepoint/v3/contenttype/forms">
  <Display>DocumentLibraryForm</Display>
  <Edit>DocumentLibraryForm</Edit>
  <New>DocumentLibraryForm</New>
</FormTemplates>
</file>

<file path=customXml/item3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5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60.xml><?xml version="1.0" encoding="utf-8"?>
<?mso-contentType ?>
<FormTemplates xmlns="http://schemas.microsoft.com/sharepoint/v3/contenttype/forms">
  <Display>DocumentLibraryForm</Display>
  <Edit>DocumentLibraryForm</Edit>
  <New>DocumentLibraryForm</New>
</FormTemplates>
</file>

<file path=customXml/item36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66.xml><?xml version="1.0" encoding="utf-8"?>
<?mso-contentType ?>
<FormTemplates xmlns="http://schemas.microsoft.com/sharepoint/v3/contenttype/forms">
  <Display>DocumentLibraryForm</Display>
  <Edit>DocumentLibraryForm</Edit>
  <New>DocumentLibraryForm</New>
</FormTemplates>
</file>

<file path=customXml/item367.xml><?xml version="1.0" encoding="utf-8"?>
<?mso-contentType ?>
<FormTemplates xmlns="http://schemas.microsoft.com/sharepoint/v3/contenttype/forms">
  <Display>DocumentLibraryForm</Display>
  <Edit>DocumentLibraryForm</Edit>
  <New>DocumentLibraryForm</New>
</FormTemplates>
</file>

<file path=customXml/item3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71.xml><?xml version="1.0" encoding="utf-8"?>
<?mso-contentType ?>
<FormTemplates xmlns="http://schemas.microsoft.com/sharepoint/v3/contenttype/forms">
  <Display>DocumentLibraryForm</Display>
  <Edit>DocumentLibraryForm</Edit>
  <New>DocumentLibraryForm</New>
</FormTemplates>
</file>

<file path=customXml/item3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74.xml><?xml version="1.0" encoding="utf-8"?>
<?mso-contentType ?>
<FormTemplates xmlns="http://schemas.microsoft.com/sharepoint/v3/contenttype/forms">
  <Display>DocumentLibraryForm</Display>
  <Edit>DocumentLibraryForm</Edit>
  <New>DocumentLibraryForm</New>
</FormTemplates>
</file>

<file path=customXml/item3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78.xml><?xml version="1.0" encoding="utf-8"?>
<?mso-contentType ?>
<FormTemplates xmlns="http://schemas.microsoft.com/sharepoint/v3/contenttype/forms">
  <Display>DocumentLibraryForm</Display>
  <Edit>DocumentLibraryForm</Edit>
  <New>DocumentLibraryForm</New>
</FormTemplates>
</file>

<file path=customXml/item379.xml><?xml version="1.0" encoding="utf-8"?>
<?mso-contentType ?>
<FormTemplates xmlns="http://schemas.microsoft.com/sharepoint/v3/contenttype/forms">
  <Display>DocumentLibraryForm</Display>
  <Edit>DocumentLibraryForm</Edit>
  <New>DocumentLibraryForm</New>
</FormTemplates>
</file>

<file path=customXml/item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80.xml><?xml version="1.0" encoding="utf-8"?>
<?mso-contentType ?>
<FormTemplates xmlns="http://schemas.microsoft.com/sharepoint/v3/contenttype/forms">
  <Display>DocumentLibraryForm</Display>
  <Edit>DocumentLibraryForm</Edit>
  <New>DocumentLibraryForm</New>
</FormTemplates>
</file>

<file path=customXml/item381.xml><?xml version="1.0" encoding="utf-8"?>
<?mso-contentType ?>
<FormTemplates xmlns="http://schemas.microsoft.com/sharepoint/v3/contenttype/forms">
  <Display>DocumentLibraryForm</Display>
  <Edit>DocumentLibraryForm</Edit>
  <New>DocumentLibraryForm</New>
</FormTemplates>
</file>

<file path=customXml/item3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83.xml><?xml version="1.0" encoding="utf-8"?>
<?mso-contentType ?>
<FormTemplates xmlns="http://schemas.microsoft.com/sharepoint/v3/contenttype/forms">
  <Display>DocumentLibraryForm</Display>
  <Edit>DocumentLibraryForm</Edit>
  <New>DocumentLibraryForm</New>
</FormTemplates>
</file>

<file path=customXml/item38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8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8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8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9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94.xml><?xml version="1.0" encoding="utf-8"?>
<?mso-contentType ?>
<FormTemplates xmlns="http://schemas.microsoft.com/sharepoint/v3/contenttype/forms">
  <Display>DocumentLibraryForm</Display>
  <Edit>DocumentLibraryForm</Edit>
  <New>DocumentLibraryForm</New>
</FormTemplates>
</file>

<file path=customXml/item3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9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9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3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01.xml><?xml version="1.0" encoding="utf-8"?>
<?mso-contentType ?>
<FormTemplates xmlns="http://schemas.microsoft.com/sharepoint/v3/contenttype/forms">
  <Display>DocumentLibraryForm</Display>
  <Edit>DocumentLibraryForm</Edit>
  <New>DocumentLibraryForm</New>
</FormTemplates>
</file>

<file path=customXml/item40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0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04.xml><?xml version="1.0" encoding="utf-8"?>
<?mso-contentType ?>
<FormTemplates xmlns="http://schemas.microsoft.com/sharepoint/v3/contenttype/forms">
  <Display>DocumentLibraryForm</Display>
  <Edit>DocumentLibraryForm</Edit>
  <New>DocumentLibraryForm</New>
</FormTemplates>
</file>

<file path=customXml/item4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06.xml><?xml version="1.0" encoding="utf-8"?>
<?mso-contentType ?>
<FormTemplates xmlns="http://schemas.microsoft.com/sharepoint/v3/contenttype/forms">
  <Display>DocumentLibraryForm</Display>
  <Edit>DocumentLibraryForm</Edit>
  <New>DocumentLibraryForm</New>
</FormTemplates>
</file>

<file path=customXml/item4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0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10.xml><?xml version="1.0" encoding="utf-8"?>
<?mso-contentType ?>
<FormTemplates xmlns="http://schemas.microsoft.com/sharepoint/v3/contenttype/forms">
  <Display>DocumentLibraryForm</Display>
  <Edit>DocumentLibraryForm</Edit>
  <New>DocumentLibraryForm</New>
</FormTemplates>
</file>

<file path=customXml/item4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12.xml><?xml version="1.0" encoding="utf-8"?>
<?mso-contentType ?>
<FormTemplates xmlns="http://schemas.microsoft.com/sharepoint/v3/contenttype/forms">
  <Display>DocumentLibraryForm</Display>
  <Edit>DocumentLibraryForm</Edit>
  <New>DocumentLibraryForm</New>
</FormTemplates>
</file>

<file path=customXml/item4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14.xml><?xml version="1.0" encoding="utf-8"?>
<?mso-contentType ?>
<FormTemplates xmlns="http://schemas.microsoft.com/sharepoint/v3/contenttype/forms">
  <Display>DocumentLibraryForm</Display>
  <Edit>DocumentLibraryForm</Edit>
  <New>DocumentLibraryForm</New>
</FormTemplates>
</file>

<file path=customXml/item415.xml><?xml version="1.0" encoding="utf-8"?>
<?mso-contentType ?>
<FormTemplates xmlns="http://schemas.microsoft.com/sharepoint/v3/contenttype/forms">
  <Display>DocumentLibraryForm</Display>
  <Edit>DocumentLibraryForm</Edit>
  <New>DocumentLibraryForm</New>
</FormTemplates>
</file>

<file path=customXml/item41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17.xml><?xml version="1.0" encoding="utf-8"?>
<?mso-contentType ?>
<FormTemplates xmlns="http://schemas.microsoft.com/sharepoint/v3/contenttype/forms">
  <Display>DocumentLibraryForm</Display>
  <Edit>DocumentLibraryForm</Edit>
  <New>DocumentLibraryForm</New>
</FormTemplates>
</file>

<file path=customXml/item41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2.xml><?xml version="1.0" encoding="utf-8"?>
<?mso-contentType ?>
<FormTemplates xmlns="http://schemas.microsoft.com/sharepoint/v3/contenttype/forms">
  <Display>DocumentLibraryForm</Display>
  <Edit>DocumentLibraryForm</Edit>
  <New>DocumentLibraryForm</New>
</FormTemplates>
</file>

<file path=customXml/item420.xml><?xml version="1.0" encoding="utf-8"?>
<?mso-contentType ?>
<FormTemplates xmlns="http://schemas.microsoft.com/sharepoint/v3/contenttype/forms">
  <Display>DocumentLibraryForm</Display>
  <Edit>DocumentLibraryForm</Edit>
  <New>DocumentLibraryForm</New>
</FormTemplates>
</file>

<file path=customXml/item42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2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24.xml><?xml version="1.0" encoding="utf-8"?>
<?mso-contentType ?>
<FormTemplates xmlns="http://schemas.microsoft.com/sharepoint/v3/contenttype/forms">
  <Display>DocumentLibraryForm</Display>
  <Edit>DocumentLibraryForm</Edit>
  <New>DocumentLibraryForm</New>
</FormTemplates>
</file>

<file path=customXml/item425.xml><?xml version="1.0" encoding="utf-8"?>
<?mso-contentType ?>
<FormTemplates xmlns="http://schemas.microsoft.com/sharepoint/v3/contenttype/forms">
  <Display>DocumentLibraryForm</Display>
  <Edit>DocumentLibraryForm</Edit>
  <New>DocumentLibraryForm</New>
</FormTemplates>
</file>

<file path=customXml/item42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2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31.xml><?xml version="1.0" encoding="utf-8"?>
<?mso-contentType ?>
<FormTemplates xmlns="http://schemas.microsoft.com/sharepoint/v3/contenttype/forms">
  <Display>DocumentLibraryForm</Display>
  <Edit>DocumentLibraryForm</Edit>
  <New>DocumentLibraryForm</New>
</FormTemplates>
</file>

<file path=customXml/item4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3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3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37.xml><?xml version="1.0" encoding="utf-8"?>
<?mso-contentType ?>
<FormTemplates xmlns="http://schemas.microsoft.com/sharepoint/v3/contenttype/forms">
  <Display>DocumentLibraryForm</Display>
  <Edit>DocumentLibraryForm</Edit>
  <New>DocumentLibraryForm</New>
</FormTemplates>
</file>

<file path=customXml/item4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3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7.xml><?xml version="1.0" encoding="utf-8"?>
<?mso-contentType ?>
<FormTemplates xmlns="http://schemas.microsoft.com/sharepoint/v3/contenttype/forms">
  <Display>DocumentLibraryForm</Display>
  <Edit>DocumentLibraryForm</Edit>
  <New>DocumentLibraryForm</New>
</FormTemplates>
</file>

<file path=customXml/item44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9.xml><?xml version="1.0" encoding="utf-8"?>
<?mso-contentType ?>
<FormTemplates xmlns="http://schemas.microsoft.com/sharepoint/v3/contenttype/forms">
  <Display>DocumentLibraryForm</Display>
  <Edit>DocumentLibraryForm</Edit>
  <New>DocumentLibraryForm</New>
</FormTemplates>
</file>

<file path=customXml/item45.xml><?xml version="1.0" encoding="utf-8"?>
<?mso-contentType ?>
<FormTemplates xmlns="http://schemas.microsoft.com/sharepoint/v3/contenttype/forms">
  <Display>DocumentLibraryForm</Display>
  <Edit>DocumentLibraryForm</Edit>
  <New>DocumentLibraryForm</New>
</FormTemplates>
</file>

<file path=customXml/item450.xml><?xml version="1.0" encoding="utf-8"?>
<?mso-contentType ?>
<FormTemplates xmlns="http://schemas.microsoft.com/sharepoint/v3/contenttype/forms">
  <Display>DocumentLibraryForm</Display>
  <Edit>DocumentLibraryForm</Edit>
  <New>DocumentLibraryForm</New>
</FormTemplates>
</file>

<file path=customXml/item4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5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56.xml><?xml version="1.0" encoding="utf-8"?>
<?mso-contentType ?>
<FormTemplates xmlns="http://schemas.microsoft.com/sharepoint/v3/contenttype/forms">
  <Display>DocumentLibraryForm</Display>
  <Edit>DocumentLibraryForm</Edit>
  <New>DocumentLibraryForm</New>
</FormTemplates>
</file>

<file path=customXml/item457.xml><?xml version="1.0" encoding="utf-8"?>
<?mso-contentType ?>
<FormTemplates xmlns="http://schemas.microsoft.com/sharepoint/v3/contenttype/forms">
  <Display>DocumentLibraryForm</Display>
  <Edit>DocumentLibraryForm</Edit>
  <New>DocumentLibraryForm</New>
</FormTemplates>
</file>

<file path=customXml/item4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5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6.xml><?xml version="1.0" encoding="utf-8"?>
<?mso-contentType ?>
<FormTemplates xmlns="http://schemas.microsoft.com/sharepoint/v3/contenttype/forms">
  <Display>DocumentLibraryForm</Display>
  <Edit>DocumentLibraryForm</Edit>
  <New>DocumentLibraryForm</New>
</FormTemplates>
</file>

<file path=customXml/item4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61.xml><?xml version="1.0" encoding="utf-8"?>
<?mso-contentType ?>
<FormTemplates xmlns="http://schemas.microsoft.com/sharepoint/v3/contenttype/forms">
  <Display>DocumentLibraryForm</Display>
  <Edit>DocumentLibraryForm</Edit>
  <New>DocumentLibraryForm</New>
</FormTemplates>
</file>

<file path=customXml/item4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63.xml><?xml version="1.0" encoding="utf-8"?>
<?mso-contentType ?>
<FormTemplates xmlns="http://schemas.microsoft.com/sharepoint/v3/contenttype/forms">
  <Display>DocumentLibraryForm</Display>
  <Edit>DocumentLibraryForm</Edit>
  <New>DocumentLibraryForm</New>
</FormTemplates>
</file>

<file path=customXml/item4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6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67.xml><?xml version="1.0" encoding="utf-8"?>
<?mso-contentType ?>
<FormTemplates xmlns="http://schemas.microsoft.com/sharepoint/v3/contenttype/forms">
  <Display>DocumentLibraryForm</Display>
  <Edit>DocumentLibraryForm</Edit>
  <New>DocumentLibraryForm</New>
</FormTemplates>
</file>

<file path=customXml/item46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69.xml><?xml version="1.0" encoding="utf-8"?>
<?mso-contentType ?>
<FormTemplates xmlns="http://schemas.microsoft.com/sharepoint/v3/contenttype/forms">
  <Display>DocumentLibraryForm</Display>
  <Edit>DocumentLibraryForm</Edit>
  <New>DocumentLibraryForm</New>
</FormTemplates>
</file>

<file path=customXml/item4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71.xml><?xml version="1.0" encoding="utf-8"?>
<?mso-contentType ?>
<FormTemplates xmlns="http://schemas.microsoft.com/sharepoint/v3/contenttype/forms">
  <Display>DocumentLibraryForm</Display>
  <Edit>DocumentLibraryForm</Edit>
  <New>DocumentLibraryForm</New>
</FormTemplates>
</file>

<file path=customXml/item47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73.xml><?xml version="1.0" encoding="utf-8"?>
<?mso-contentType ?>
<FormTemplates xmlns="http://schemas.microsoft.com/sharepoint/v3/contenttype/forms">
  <Display>DocumentLibraryForm</Display>
  <Edit>DocumentLibraryForm</Edit>
  <New>DocumentLibraryForm</New>
</FormTemplates>
</file>

<file path=customXml/item474.xml><?xml version="1.0" encoding="utf-8"?>
<?mso-contentType ?>
<FormTemplates xmlns="http://schemas.microsoft.com/sharepoint/v3/contenttype/forms">
  <Display>DocumentLibraryForm</Display>
  <Edit>DocumentLibraryForm</Edit>
  <New>DocumentLibraryForm</New>
</FormTemplates>
</file>

<file path=customXml/item47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77.xml><?xml version="1.0" encoding="utf-8"?>
<?mso-contentType ?>
<FormTemplates xmlns="http://schemas.microsoft.com/sharepoint/v3/contenttype/forms">
  <Display>DocumentLibraryForm</Display>
  <Edit>DocumentLibraryForm</Edit>
  <New>DocumentLibraryForm</New>
</FormTemplates>
</file>

<file path=customXml/item478.xml><?xml version="1.0" encoding="utf-8"?>
<?mso-contentType ?>
<FormTemplates xmlns="http://schemas.microsoft.com/sharepoint/v3/contenttype/forms">
  <Display>DocumentLibraryForm</Display>
  <Edit>DocumentLibraryForm</Edit>
  <New>DocumentLibraryForm</New>
</FormTemplates>
</file>

<file path=customXml/item4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82.xml><?xml version="1.0" encoding="utf-8"?>
<?mso-contentType ?>
<FormTemplates xmlns="http://schemas.microsoft.com/sharepoint/v3/contenttype/forms">
  <Display>DocumentLibraryForm</Display>
  <Edit>DocumentLibraryForm</Edit>
  <New>DocumentLibraryForm</New>
</FormTemplates>
</file>

<file path=customXml/item4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84.xml><?xml version="1.0" encoding="utf-8"?>
<?mso-contentType ?>
<FormTemplates xmlns="http://schemas.microsoft.com/sharepoint/v3/contenttype/forms">
  <Display>DocumentLibraryForm</Display>
  <Edit>DocumentLibraryForm</Edit>
  <New>DocumentLibraryForm</New>
</FormTemplates>
</file>

<file path=customXml/item4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9.xml><?xml version="1.0" encoding="utf-8"?>
<?mso-contentType ?>
<FormTemplates xmlns="http://schemas.microsoft.com/sharepoint/v3/contenttype/forms">
  <Display>DocumentLibraryForm</Display>
  <Edit>DocumentLibraryForm</Edit>
  <New>DocumentLibraryForm</New>
</FormTemplates>
</file>

<file path=customXml/item49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91.xml><?xml version="1.0" encoding="utf-8"?>
<?mso-contentType ?>
<FormTemplates xmlns="http://schemas.microsoft.com/sharepoint/v3/contenttype/forms">
  <Display>DocumentLibraryForm</Display>
  <Edit>DocumentLibraryForm</Edit>
  <New>DocumentLibraryForm</New>
</FormTemplates>
</file>

<file path=customXml/item4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495.xml><?xml version="1.0" encoding="utf-8"?>
<?mso-contentType ?>
<FormTemplates xmlns="http://schemas.microsoft.com/sharepoint/v3/contenttype/forms">
  <Display>DocumentLibraryForm</Display>
  <Edit>DocumentLibraryForm</Edit>
  <New>DocumentLibraryForm</New>
</FormTemplates>
</file>

<file path=customXml/item49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97.xml><?xml version="1.0" encoding="utf-8"?>
<?mso-contentType ?>
<FormTemplates xmlns="http://schemas.microsoft.com/sharepoint/v3/contenttype/forms">
  <Display>DocumentLibraryForm</Display>
  <Edit>DocumentLibraryForm</Edit>
  <New>DocumentLibraryForm</New>
</FormTemplates>
</file>

<file path=customXml/item49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0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02.xml><?xml version="1.0" encoding="utf-8"?>
<?mso-contentType ?>
<FormTemplates xmlns="http://schemas.microsoft.com/sharepoint/v3/contenttype/forms">
  <Display>DocumentLibraryForm</Display>
  <Edit>DocumentLibraryForm</Edit>
  <New>DocumentLibraryForm</New>
</FormTemplates>
</file>

<file path=customXml/item50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06.xml><?xml version="1.0" encoding="utf-8"?>
<?mso-contentType ?>
<FormTemplates xmlns="http://schemas.microsoft.com/sharepoint/v3/contenttype/forms">
  <Display>DocumentLibraryForm</Display>
  <Edit>DocumentLibraryForm</Edit>
  <New>DocumentLibraryForm</New>
</FormTemplates>
</file>

<file path=customXml/item507.xml><?xml version="1.0" encoding="utf-8"?>
<?mso-contentType ?>
<FormTemplates xmlns="http://schemas.microsoft.com/sharepoint/v3/contenttype/forms">
  <Display>DocumentLibraryForm</Display>
  <Edit>DocumentLibraryForm</Edit>
  <New>DocumentLibraryForm</New>
</FormTemplates>
</file>

<file path=customXml/item5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0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1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12.xml><?xml version="1.0" encoding="utf-8"?>
<?mso-contentType ?>
<FormTemplates xmlns="http://schemas.microsoft.com/sharepoint/v3/contenttype/forms">
  <Display>DocumentLibraryForm</Display>
  <Edit>DocumentLibraryForm</Edit>
  <New>DocumentLibraryForm</New>
</FormTemplates>
</file>

<file path=customXml/item5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14.xml><?xml version="1.0" encoding="utf-8"?>
<?mso-contentType ?>
<FormTemplates xmlns="http://schemas.microsoft.com/sharepoint/v3/contenttype/forms">
  <Display>DocumentLibraryForm</Display>
  <Edit>DocumentLibraryForm</Edit>
  <New>DocumentLibraryForm</New>
</FormTemplates>
</file>

<file path=customXml/item51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17.xml><?xml version="1.0" encoding="utf-8"?>
<?mso-contentType ?>
<FormTemplates xmlns="http://schemas.microsoft.com/sharepoint/v3/contenttype/forms">
  <Display>DocumentLibraryForm</Display>
  <Edit>DocumentLibraryForm</Edit>
  <New>DocumentLibraryForm</New>
</FormTemplates>
</file>

<file path=customXml/item518.xml><?xml version="1.0" encoding="utf-8"?>
<?mso-contentType ?>
<FormTemplates xmlns="http://schemas.microsoft.com/sharepoint/v3/contenttype/forms">
  <Display>DocumentLibraryForm</Display>
  <Edit>DocumentLibraryForm</Edit>
  <New>DocumentLibraryForm</New>
</FormTemplates>
</file>

<file path=customXml/item519.xml><?xml version="1.0" encoding="utf-8"?>
<?mso-contentType ?>
<FormTemplates xmlns="http://schemas.microsoft.com/sharepoint/v3/contenttype/forms">
  <Display>DocumentLibraryForm</Display>
  <Edit>DocumentLibraryForm</Edit>
  <New>DocumentLibraryForm</New>
</FormTemplates>
</file>

<file path=customXml/item52.xml><?xml version="1.0" encoding="utf-8"?>
<?mso-contentType ?>
<FormTemplates xmlns="http://schemas.microsoft.com/sharepoint/v3/contenttype/forms">
  <Display>DocumentLibraryForm</Display>
  <Edit>DocumentLibraryForm</Edit>
  <New>DocumentLibraryForm</New>
</FormTemplates>
</file>

<file path=customXml/item52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21.xml><?xml version="1.0" encoding="utf-8"?>
<?mso-contentType ?>
<FormTemplates xmlns="http://schemas.microsoft.com/sharepoint/v3/contenttype/forms">
  <Display>DocumentLibraryForm</Display>
  <Edit>DocumentLibraryForm</Edit>
  <New>DocumentLibraryForm</New>
</FormTemplates>
</file>

<file path=customXml/item522.xml><?xml version="1.0" encoding="utf-8"?>
<?mso-contentType ?>
<FormTemplates xmlns="http://schemas.microsoft.com/sharepoint/v3/contenttype/forms">
  <Display>DocumentLibraryForm</Display>
  <Edit>DocumentLibraryForm</Edit>
  <New>DocumentLibraryForm</New>
</FormTemplates>
</file>

<file path=customXml/item523.xml><?xml version="1.0" encoding="utf-8"?>
<?mso-contentType ?>
<FormTemplates xmlns="http://schemas.microsoft.com/sharepoint/v3/contenttype/forms">
  <Display>DocumentLibraryForm</Display>
  <Edit>DocumentLibraryForm</Edit>
  <New>DocumentLibraryForm</New>
</FormTemplates>
</file>

<file path=customXml/item5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2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2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3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34.xml><?xml version="1.0" encoding="utf-8"?>
<?mso-contentType ?>
<FormTemplates xmlns="http://schemas.microsoft.com/sharepoint/v3/contenttype/forms">
  <Display>DocumentLibraryForm</Display>
  <Edit>DocumentLibraryForm</Edit>
  <New>DocumentLibraryForm</New>
</FormTemplates>
</file>

<file path=customXml/item53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40.xml><?xml version="1.0" encoding="utf-8"?>
<?mso-contentType ?>
<FormTemplates xmlns="http://schemas.microsoft.com/sharepoint/v3/contenttype/forms">
  <Display>DocumentLibraryForm</Display>
  <Edit>DocumentLibraryForm</Edit>
  <New>DocumentLibraryForm</New>
</FormTemplates>
</file>

<file path=customXml/item54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42.xml><?xml version="1.0" encoding="utf-8"?>
<?mso-contentType ?>
<FormTemplates xmlns="http://schemas.microsoft.com/sharepoint/v3/contenttype/forms">
  <Display>DocumentLibraryForm</Display>
  <Edit>DocumentLibraryForm</Edit>
  <New>DocumentLibraryForm</New>
</FormTemplates>
</file>

<file path=customXml/item543.xml><?xml version="1.0" encoding="utf-8"?>
<?mso-contentType ?>
<FormTemplates xmlns="http://schemas.microsoft.com/sharepoint/v3/contenttype/forms">
  <Display>DocumentLibraryForm</Display>
  <Edit>DocumentLibraryForm</Edit>
  <New>DocumentLibraryForm</New>
</FormTemplates>
</file>

<file path=customXml/item544.xml><?xml version="1.0" encoding="utf-8"?>
<?mso-contentType ?>
<FormTemplates xmlns="http://schemas.microsoft.com/sharepoint/v3/contenttype/forms">
  <Display>DocumentLibraryForm</Display>
  <Edit>DocumentLibraryForm</Edit>
  <New>DocumentLibraryForm</New>
</FormTemplates>
</file>

<file path=customXml/item5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4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4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5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5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55.xml><?xml version="1.0" encoding="utf-8"?>
<?mso-contentType ?>
<FormTemplates xmlns="http://schemas.microsoft.com/sharepoint/v3/contenttype/forms">
  <Display>DocumentLibraryForm</Display>
  <Edit>DocumentLibraryForm</Edit>
  <New>DocumentLibraryForm</New>
</FormTemplates>
</file>

<file path=customXml/item5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58.xml><?xml version="1.0" encoding="utf-8"?>
<?mso-contentType ?>
<FormTemplates xmlns="http://schemas.microsoft.com/sharepoint/v3/contenttype/forms">
  <Display>DocumentLibraryForm</Display>
  <Edit>DocumentLibraryForm</Edit>
  <New>DocumentLibraryForm</New>
</FormTemplates>
</file>

<file path=customXml/item559.xml><?xml version="1.0" encoding="utf-8"?>
<?mso-contentType ?>
<FormTemplates xmlns="http://schemas.microsoft.com/sharepoint/v3/contenttype/forms">
  <Display>DocumentLibraryForm</Display>
  <Edit>DocumentLibraryForm</Edit>
  <New>DocumentLibraryForm</New>
</FormTemplates>
</file>

<file path=customXml/item56.xml><?xml version="1.0" encoding="utf-8"?>
<?mso-contentType ?>
<FormTemplates xmlns="http://schemas.microsoft.com/sharepoint/v3/contenttype/forms">
  <Display>DocumentLibraryForm</Display>
  <Edit>DocumentLibraryForm</Edit>
  <New>DocumentLibraryForm</New>
</FormTemplates>
</file>

<file path=customXml/item560.xml><?xml version="1.0" encoding="utf-8"?>
<?mso-contentType ?>
<FormTemplates xmlns="http://schemas.microsoft.com/sharepoint/v3/contenttype/forms">
  <Display>DocumentLibraryForm</Display>
  <Edit>DocumentLibraryForm</Edit>
  <New>DocumentLibraryForm</New>
</FormTemplates>
</file>

<file path=customXml/item561.xml><?xml version="1.0" encoding="utf-8"?>
<?mso-contentType ?>
<FormTemplates xmlns="http://schemas.microsoft.com/sharepoint/v3/contenttype/forms">
  <Display>DocumentLibraryForm</Display>
  <Edit>DocumentLibraryForm</Edit>
  <New>DocumentLibraryForm</New>
</FormTemplates>
</file>

<file path=customXml/item562.xml><?xml version="1.0" encoding="utf-8"?>
<?mso-contentType ?>
<FormTemplates xmlns="http://schemas.microsoft.com/sharepoint/v3/contenttype/forms">
  <Display>DocumentLibraryForm</Display>
  <Edit>DocumentLibraryForm</Edit>
  <New>DocumentLibraryForm</New>
</FormTemplates>
</file>

<file path=customXml/item563.xml><?xml version="1.0" encoding="utf-8"?>
<?mso-contentType ?>
<FormTemplates xmlns="http://schemas.microsoft.com/sharepoint/v3/contenttype/forms">
  <Display>DocumentLibraryForm</Display>
  <Edit>DocumentLibraryForm</Edit>
  <New>DocumentLibraryForm</New>
</FormTemplates>
</file>

<file path=customXml/item564.xml><?xml version="1.0" encoding="utf-8"?>
<?mso-contentType ?>
<FormTemplates xmlns="http://schemas.microsoft.com/sharepoint/v3/contenttype/forms">
  <Display>DocumentLibraryForm</Display>
  <Edit>DocumentLibraryForm</Edit>
  <New>DocumentLibraryForm</New>
</FormTemplates>
</file>

<file path=customXml/item5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66.xml><?xml version="1.0" encoding="utf-8"?>
<?mso-contentType ?>
<FormTemplates xmlns="http://schemas.microsoft.com/sharepoint/v3/contenttype/forms">
  <Display>DocumentLibraryForm</Display>
  <Edit>DocumentLibraryForm</Edit>
  <New>DocumentLibraryForm</New>
</FormTemplates>
</file>

<file path=customXml/item567.xml><?xml version="1.0" encoding="utf-8"?>
<?mso-contentType ?>
<FormTemplates xmlns="http://schemas.microsoft.com/sharepoint/v3/contenttype/forms">
  <Display>DocumentLibraryForm</Display>
  <Edit>DocumentLibraryForm</Edit>
  <New>DocumentLibraryForm</New>
</FormTemplates>
</file>

<file path=customXml/item568.xml><?xml version="1.0" encoding="utf-8"?>
<?mso-contentType ?>
<FormTemplates xmlns="http://schemas.microsoft.com/sharepoint/v3/contenttype/forms">
  <Display>DocumentLibraryForm</Display>
  <Edit>DocumentLibraryForm</Edit>
  <New>DocumentLibraryForm</New>
</FormTemplates>
</file>

<file path=customXml/item5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7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72.xml><?xml version="1.0" encoding="utf-8"?>
<?mso-contentType ?>
<FormTemplates xmlns="http://schemas.microsoft.com/sharepoint/v3/contenttype/forms">
  <Display>DocumentLibraryForm</Display>
  <Edit>DocumentLibraryForm</Edit>
  <New>DocumentLibraryForm</New>
</FormTemplates>
</file>

<file path=customXml/item573.xml><?xml version="1.0" encoding="utf-8"?>
<?mso-contentType ?>
<FormTemplates xmlns="http://schemas.microsoft.com/sharepoint/v3/contenttype/forms">
  <Display>DocumentLibraryForm</Display>
  <Edit>DocumentLibraryForm</Edit>
  <New>DocumentLibraryForm</New>
</FormTemplates>
</file>

<file path=customXml/item574.xml><?xml version="1.0" encoding="utf-8"?>
<?mso-contentType ?>
<FormTemplates xmlns="http://schemas.microsoft.com/sharepoint/v3/contenttype/forms">
  <Display>DocumentLibraryForm</Display>
  <Edit>DocumentLibraryForm</Edit>
  <New>DocumentLibraryForm</New>
</FormTemplates>
</file>

<file path=customXml/item5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76.xml><?xml version="1.0" encoding="utf-8"?>
<?mso-contentType ?>
<FormTemplates xmlns="http://schemas.microsoft.com/sharepoint/v3/contenttype/forms">
  <Display>DocumentLibraryForm</Display>
  <Edit>DocumentLibraryForm</Edit>
  <New>DocumentLibraryForm</New>
</FormTemplates>
</file>

<file path=customXml/item5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7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79.xml><?xml version="1.0" encoding="utf-8"?>
<?mso-contentType ?>
<FormTemplates xmlns="http://schemas.microsoft.com/sharepoint/v3/contenttype/forms">
  <Display>DocumentLibraryForm</Display>
  <Edit>DocumentLibraryForm</Edit>
  <New>DocumentLibraryForm</New>
</FormTemplates>
</file>

<file path=customXml/item5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85.xml><?xml version="1.0" encoding="utf-8"?>
<?mso-contentType ?>
<FormTemplates xmlns="http://schemas.microsoft.com/sharepoint/v3/contenttype/forms">
  <Display>DocumentLibraryForm</Display>
  <Edit>DocumentLibraryForm</Edit>
  <New>DocumentLibraryForm</New>
</FormTemplates>
</file>

<file path=customXml/item586.xml><?xml version="1.0" encoding="utf-8"?>
<?mso-contentType ?>
<FormTemplates xmlns="http://schemas.microsoft.com/sharepoint/v3/contenttype/forms">
  <Display>DocumentLibraryForm</Display>
  <Edit>DocumentLibraryForm</Edit>
  <New>DocumentLibraryForm</New>
</FormTemplates>
</file>

<file path=customXml/item58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8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89.xml><?xml version="1.0" encoding="utf-8"?>
<?mso-contentType ?>
<FormTemplates xmlns="http://schemas.microsoft.com/sharepoint/v3/contenttype/forms">
  <Display>DocumentLibraryForm</Display>
  <Edit>DocumentLibraryForm</Edit>
  <New>DocumentLibraryForm</New>
</FormTemplates>
</file>

<file path=customXml/item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90.xml><?xml version="1.0" encoding="utf-8"?>
<?mso-contentType ?>
<FormTemplates xmlns="http://schemas.microsoft.com/sharepoint/v3/contenttype/forms">
  <Display>DocumentLibraryForm</Display>
  <Edit>DocumentLibraryForm</Edit>
  <New>DocumentLibraryForm</New>
</FormTemplates>
</file>

<file path=customXml/item59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93.xml><?xml version="1.0" encoding="utf-8"?>
<?mso-contentType ?>
<FormTemplates xmlns="http://schemas.microsoft.com/sharepoint/v3/contenttype/forms">
  <Display>DocumentLibraryForm</Display>
  <Edit>DocumentLibraryForm</Edit>
  <New>DocumentLibraryForm</New>
</FormTemplates>
</file>

<file path=customXml/item59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95.xml><?xml version="1.0" encoding="utf-8"?>
<?mso-contentType ?>
<FormTemplates xmlns="http://schemas.microsoft.com/sharepoint/v3/contenttype/forms">
  <Display>DocumentLibraryForm</Display>
  <Edit>DocumentLibraryForm</Edit>
  <New>DocumentLibraryForm</New>
</FormTemplates>
</file>

<file path=customXml/item5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9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5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00.xml><?xml version="1.0" encoding="utf-8"?>
<?mso-contentType ?>
<FormTemplates xmlns="http://schemas.microsoft.com/sharepoint/v3/contenttype/forms">
  <Display>DocumentLibraryForm</Display>
  <Edit>DocumentLibraryForm</Edit>
  <New>DocumentLibraryForm</New>
</FormTemplates>
</file>

<file path=customXml/item6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02.xml><?xml version="1.0" encoding="utf-8"?>
<?mso-contentType ?>
<FormTemplates xmlns="http://schemas.microsoft.com/sharepoint/v3/contenttype/forms">
  <Display>DocumentLibraryForm</Display>
  <Edit>DocumentLibraryForm</Edit>
  <New>DocumentLibraryForm</New>
</FormTemplates>
</file>

<file path=customXml/item603.xml><?xml version="1.0" encoding="utf-8"?>
<?mso-contentType ?>
<FormTemplates xmlns="http://schemas.microsoft.com/sharepoint/v3/contenttype/forms">
  <Display>DocumentLibraryForm</Display>
  <Edit>DocumentLibraryForm</Edit>
  <New>DocumentLibraryForm</New>
</FormTemplates>
</file>

<file path=customXml/item6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07.xml><?xml version="1.0" encoding="utf-8"?>
<?mso-contentType ?>
<FormTemplates xmlns="http://schemas.microsoft.com/sharepoint/v3/contenttype/forms">
  <Display>DocumentLibraryForm</Display>
  <Edit>DocumentLibraryForm</Edit>
  <New>DocumentLibraryForm</New>
</FormTemplates>
</file>

<file path=customXml/item608.xml><?xml version="1.0" encoding="utf-8"?>
<?mso-contentType ?>
<FormTemplates xmlns="http://schemas.microsoft.com/sharepoint/v3/contenttype/forms">
  <Display>DocumentLibraryForm</Display>
  <Edit>DocumentLibraryForm</Edit>
  <New>DocumentLibraryForm</New>
</FormTemplates>
</file>

<file path=customXml/item609.xml><?xml version="1.0" encoding="utf-8"?>
<?mso-contentType ?>
<FormTemplates xmlns="http://schemas.microsoft.com/sharepoint/v3/contenttype/forms">
  <Display>DocumentLibraryForm</Display>
  <Edit>DocumentLibraryForm</Edit>
  <New>DocumentLibraryForm</New>
</FormTemplates>
</file>

<file path=customXml/item6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1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11.xml><?xml version="1.0" encoding="utf-8"?>
<?mso-contentType ?>
<FormTemplates xmlns="http://schemas.microsoft.com/sharepoint/v3/contenttype/forms">
  <Display>DocumentLibraryForm</Display>
  <Edit>DocumentLibraryForm</Edit>
  <New>DocumentLibraryForm</New>
</FormTemplates>
</file>

<file path=customXml/item612.xml><?xml version="1.0" encoding="utf-8"?>
<?mso-contentType ?>
<FormTemplates xmlns="http://schemas.microsoft.com/sharepoint/v3/contenttype/forms">
  <Display>DocumentLibraryForm</Display>
  <Edit>DocumentLibraryForm</Edit>
  <New>DocumentLibraryForm</New>
</FormTemplates>
</file>

<file path=customXml/item6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14.xml><?xml version="1.0" encoding="utf-8"?>
<?mso-contentType ?>
<FormTemplates xmlns="http://schemas.microsoft.com/sharepoint/v3/contenttype/forms">
  <Display>DocumentLibraryForm</Display>
  <Edit>DocumentLibraryForm</Edit>
  <New>DocumentLibraryForm</New>
</FormTemplates>
</file>

<file path=customXml/item6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1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17.xml><?xml version="1.0" encoding="utf-8"?>
<?mso-contentType ?>
<FormTemplates xmlns="http://schemas.microsoft.com/sharepoint/v3/contenttype/forms">
  <Display>DocumentLibraryForm</Display>
  <Edit>DocumentLibraryForm</Edit>
  <New>DocumentLibraryForm</New>
</FormTemplates>
</file>

<file path=customXml/item6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1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2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22.xml><?xml version="1.0" encoding="utf-8"?>
<?mso-contentType ?>
<FormTemplates xmlns="http://schemas.microsoft.com/sharepoint/v3/contenttype/forms">
  <Display>DocumentLibraryForm</Display>
  <Edit>DocumentLibraryForm</Edit>
  <New>DocumentLibraryForm</New>
</FormTemplates>
</file>

<file path=customXml/item6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25.xml><?xml version="1.0" encoding="utf-8"?>
<?mso-contentType ?>
<FormTemplates xmlns="http://schemas.microsoft.com/sharepoint/v3/contenttype/forms">
  <Display>DocumentLibraryForm</Display>
  <Edit>DocumentLibraryForm</Edit>
  <New>DocumentLibraryForm</New>
</FormTemplates>
</file>

<file path=customXml/item626.xml><?xml version="1.0" encoding="utf-8"?>
<?mso-contentType ?>
<FormTemplates xmlns="http://schemas.microsoft.com/sharepoint/v3/contenttype/forms">
  <Display>DocumentLibraryForm</Display>
  <Edit>DocumentLibraryForm</Edit>
  <New>DocumentLibraryForm</New>
</FormTemplates>
</file>

<file path=customXml/item6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2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2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3.xml><?xml version="1.0" encoding="utf-8"?>
<?mso-contentType ?>
<FormTemplates xmlns="http://schemas.microsoft.com/sharepoint/v3/contenttype/forms">
  <Display>DocumentLibraryForm</Display>
  <Edit>DocumentLibraryForm</Edit>
  <New>DocumentLibraryForm</New>
</FormTemplates>
</file>

<file path=customXml/item63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32.xml><?xml version="1.0" encoding="utf-8"?>
<?mso-contentType ?>
<FormTemplates xmlns="http://schemas.microsoft.com/sharepoint/v3/contenttype/forms">
  <Display>DocumentLibraryForm</Display>
  <Edit>DocumentLibraryForm</Edit>
  <New>DocumentLibraryForm</New>
</FormTemplates>
</file>

<file path=customXml/item6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34.xml><?xml version="1.0" encoding="utf-8"?>
<?mso-contentType ?>
<FormTemplates xmlns="http://schemas.microsoft.com/sharepoint/v3/contenttype/forms">
  <Display>DocumentLibraryForm</Display>
  <Edit>DocumentLibraryForm</Edit>
  <New>DocumentLibraryForm</New>
</FormTemplates>
</file>

<file path=customXml/item63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3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3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40.xml><?xml version="1.0" encoding="utf-8"?>
<?mso-contentType ?>
<FormTemplates xmlns="http://schemas.microsoft.com/sharepoint/v3/contenttype/forms">
  <Display>DocumentLibraryForm</Display>
  <Edit>DocumentLibraryForm</Edit>
  <New>DocumentLibraryForm</New>
</FormTemplates>
</file>

<file path=customXml/item641.xml><?xml version="1.0" encoding="utf-8"?>
<?mso-contentType ?>
<FormTemplates xmlns="http://schemas.microsoft.com/sharepoint/v3/contenttype/forms">
  <Display>DocumentLibraryForm</Display>
  <Edit>DocumentLibraryForm</Edit>
  <New>DocumentLibraryForm</New>
</FormTemplates>
</file>

<file path=customXml/item64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4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4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48.xml><?xml version="1.0" encoding="utf-8"?>
<?mso-contentType ?>
<FormTemplates xmlns="http://schemas.microsoft.com/sharepoint/v3/contenttype/forms">
  <Display>DocumentLibraryForm</Display>
  <Edit>DocumentLibraryForm</Edit>
  <New>DocumentLibraryForm</New>
</FormTemplates>
</file>

<file path=customXml/item649.xml><?xml version="1.0" encoding="utf-8"?>
<?mso-contentType ?>
<FormTemplates xmlns="http://schemas.microsoft.com/sharepoint/v3/contenttype/forms">
  <Display>DocumentLibraryForm</Display>
  <Edit>DocumentLibraryForm</Edit>
  <New>DocumentLibraryForm</New>
</FormTemplates>
</file>

<file path=customXml/item6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5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51.xml><?xml version="1.0" encoding="utf-8"?>
<?mso-contentType ?>
<FormTemplates xmlns="http://schemas.microsoft.com/sharepoint/v3/contenttype/forms">
  <Display>DocumentLibraryForm</Display>
  <Edit>DocumentLibraryForm</Edit>
  <New>DocumentLibraryForm</New>
</FormTemplates>
</file>

<file path=customXml/item65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5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55.xml><?xml version="1.0" encoding="utf-8"?>
<?mso-contentType ?>
<FormTemplates xmlns="http://schemas.microsoft.com/sharepoint/v3/contenttype/forms">
  <Display>DocumentLibraryForm</Display>
  <Edit>DocumentLibraryForm</Edit>
  <New>DocumentLibraryForm</New>
</FormTemplates>
</file>

<file path=customXml/item6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5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60.xml><?xml version="1.0" encoding="utf-8"?>
<?mso-contentType ?>
<FormTemplates xmlns="http://schemas.microsoft.com/sharepoint/v3/contenttype/forms">
  <Display>DocumentLibraryForm</Display>
  <Edit>DocumentLibraryForm</Edit>
  <New>DocumentLibraryForm</New>
</FormTemplates>
</file>

<file path=customXml/item66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63.xml><?xml version="1.0" encoding="utf-8"?>
<?mso-contentType ?>
<FormTemplates xmlns="http://schemas.microsoft.com/sharepoint/v3/contenttype/forms">
  <Display>DocumentLibraryForm</Display>
  <Edit>DocumentLibraryForm</Edit>
  <New>DocumentLibraryForm</New>
</FormTemplates>
</file>

<file path=customXml/item6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68.xml><?xml version="1.0" encoding="utf-8"?>
<?mso-contentType ?>
<FormTemplates xmlns="http://schemas.microsoft.com/sharepoint/v3/contenttype/forms">
  <Display>DocumentLibraryForm</Display>
  <Edit>DocumentLibraryForm</Edit>
  <New>DocumentLibraryForm</New>
</FormTemplates>
</file>

<file path=customXml/item6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70.xml><?xml version="1.0" encoding="utf-8"?>
<?mso-contentType ?>
<FormTemplates xmlns="http://schemas.microsoft.com/sharepoint/v3/contenttype/forms">
  <Display>DocumentLibraryForm</Display>
  <Edit>DocumentLibraryForm</Edit>
  <New>DocumentLibraryForm</New>
</FormTemplates>
</file>

<file path=customXml/item67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73.xml><?xml version="1.0" encoding="utf-8"?>
<?mso-contentType ?>
<FormTemplates xmlns="http://schemas.microsoft.com/sharepoint/v3/contenttype/forms">
  <Display>DocumentLibraryForm</Display>
  <Edit>DocumentLibraryForm</Edit>
  <New>DocumentLibraryForm</New>
</FormTemplates>
</file>

<file path=customXml/item6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75.xml><?xml version="1.0" encoding="utf-8"?>
<?mso-contentType ?>
<FormTemplates xmlns="http://schemas.microsoft.com/sharepoint/v3/contenttype/forms">
  <Display>DocumentLibraryForm</Display>
  <Edit>DocumentLibraryForm</Edit>
  <New>DocumentLibraryForm</New>
</FormTemplates>
</file>

<file path=customXml/item6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78.xml><?xml version="1.0" encoding="utf-8"?>
<?mso-contentType ?>
<FormTemplates xmlns="http://schemas.microsoft.com/sharepoint/v3/contenttype/forms">
  <Display>DocumentLibraryForm</Display>
  <Edit>DocumentLibraryForm</Edit>
  <New>DocumentLibraryForm</New>
</FormTemplates>
</file>

<file path=customXml/item679.xml><?xml version="1.0" encoding="utf-8"?>
<?mso-contentType ?>
<FormTemplates xmlns="http://schemas.microsoft.com/sharepoint/v3/contenttype/forms">
  <Display>DocumentLibraryForm</Display>
  <Edit>DocumentLibraryForm</Edit>
  <New>DocumentLibraryForm</New>
</FormTemplates>
</file>

<file path=customXml/item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84.xml><?xml version="1.0" encoding="utf-8"?>
<?mso-contentType ?>
<FormTemplates xmlns="http://schemas.microsoft.com/sharepoint/v3/contenttype/forms">
  <Display>DocumentLibraryForm</Display>
  <Edit>DocumentLibraryForm</Edit>
  <New>DocumentLibraryForm</New>
</FormTemplates>
</file>

<file path=customXml/item685.xml><?xml version="1.0" encoding="utf-8"?>
<?mso-contentType ?>
<FormTemplates xmlns="http://schemas.microsoft.com/sharepoint/v3/contenttype/forms">
  <Display>DocumentLibraryForm</Display>
  <Edit>DocumentLibraryForm</Edit>
  <New>DocumentLibraryForm</New>
</FormTemplates>
</file>

<file path=customXml/item686.xml><?xml version="1.0" encoding="utf-8"?>
<?mso-contentType ?>
<FormTemplates xmlns="http://schemas.microsoft.com/sharepoint/v3/contenttype/forms">
  <Display>DocumentLibraryForm</Display>
  <Edit>DocumentLibraryForm</Edit>
  <New>DocumentLibraryForm</New>
</FormTemplates>
</file>

<file path=customXml/item68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8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90.xml><?xml version="1.0" encoding="utf-8"?>
<?mso-contentType ?>
<FormTemplates xmlns="http://schemas.microsoft.com/sharepoint/v3/contenttype/forms">
  <Display>DocumentLibraryForm</Display>
  <Edit>DocumentLibraryForm</Edit>
  <New>DocumentLibraryForm</New>
</FormTemplates>
</file>

<file path=customXml/item6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94.xml><?xml version="1.0" encoding="utf-8"?>
<?mso-contentType ?>
<FormTemplates xmlns="http://schemas.microsoft.com/sharepoint/v3/contenttype/forms">
  <Display>DocumentLibraryForm</Display>
  <Edit>DocumentLibraryForm</Edit>
  <New>DocumentLibraryForm</New>
</FormTemplates>
</file>

<file path=customXml/item695.xml><?xml version="1.0" encoding="utf-8"?>
<?mso-contentType ?>
<FormTemplates xmlns="http://schemas.microsoft.com/sharepoint/v3/contenttype/forms">
  <Display>DocumentLibraryForm</Display>
  <Edit>DocumentLibraryForm</Edit>
  <New>DocumentLibraryForm</New>
</FormTemplates>
</file>

<file path=customXml/item6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97.xml><?xml version="1.0" encoding="utf-8"?>
<?mso-contentType ?>
<FormTemplates xmlns="http://schemas.microsoft.com/sharepoint/v3/contenttype/forms">
  <Display>DocumentLibraryForm</Display>
  <Edit>DocumentLibraryForm</Edit>
  <New>DocumentLibraryForm</New>
</FormTemplates>
</file>

<file path=customXml/item6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69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0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0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0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03.xml><?xml version="1.0" encoding="utf-8"?>
<?mso-contentType ?>
<FormTemplates xmlns="http://schemas.microsoft.com/sharepoint/v3/contenttype/forms">
  <Display>DocumentLibraryForm</Display>
  <Edit>DocumentLibraryForm</Edit>
  <New>DocumentLibraryForm</New>
</FormTemplates>
</file>

<file path=customXml/item7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0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0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1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1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1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1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2.xml><?xml version="1.0" encoding="utf-8"?>
<?mso-contentType ?>
<FormTemplates xmlns="http://schemas.microsoft.com/sharepoint/v3/contenttype/forms">
  <Display>DocumentLibraryForm</Display>
  <Edit>DocumentLibraryForm</Edit>
  <New>DocumentLibraryForm</New>
</FormTemplates>
</file>

<file path=customXml/item720.xml><?xml version="1.0" encoding="utf-8"?>
<?mso-contentType ?>
<FormTemplates xmlns="http://schemas.microsoft.com/sharepoint/v3/contenttype/forms">
  <Display>DocumentLibraryForm</Display>
  <Edit>DocumentLibraryForm</Edit>
  <New>DocumentLibraryForm</New>
</FormTemplates>
</file>

<file path=customXml/item721.xml><?xml version="1.0" encoding="utf-8"?>
<?mso-contentType ?>
<FormTemplates xmlns="http://schemas.microsoft.com/sharepoint/v3/contenttype/forms">
  <Display>DocumentLibraryForm</Display>
  <Edit>DocumentLibraryForm</Edit>
  <New>DocumentLibraryForm</New>
</FormTemplates>
</file>

<file path=customXml/item72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2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2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2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28.xml><?xml version="1.0" encoding="utf-8"?>
<?mso-contentType ?>
<FormTemplates xmlns="http://schemas.microsoft.com/sharepoint/v3/contenttype/forms">
  <Display>DocumentLibraryForm</Display>
  <Edit>DocumentLibraryForm</Edit>
  <New>DocumentLibraryForm</New>
</FormTemplates>
</file>

<file path=customXml/item729.xml><?xml version="1.0" encoding="utf-8"?>
<?mso-contentType ?>
<FormTemplates xmlns="http://schemas.microsoft.com/sharepoint/v3/contenttype/forms">
  <Display>DocumentLibraryForm</Display>
  <Edit>DocumentLibraryForm</Edit>
  <New>DocumentLibraryForm</New>
</FormTemplates>
</file>

<file path=customXml/item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3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31.xml><?xml version="1.0" encoding="utf-8"?>
<?mso-contentType ?>
<FormTemplates xmlns="http://schemas.microsoft.com/sharepoint/v3/contenttype/forms">
  <Display>DocumentLibraryForm</Display>
  <Edit>DocumentLibraryForm</Edit>
  <New>DocumentLibraryForm</New>
</FormTemplates>
</file>

<file path=customXml/item73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35.xml><?xml version="1.0" encoding="utf-8"?>
<?mso-contentType ?>
<FormTemplates xmlns="http://schemas.microsoft.com/sharepoint/v3/contenttype/forms">
  <Display>DocumentLibraryForm</Display>
  <Edit>DocumentLibraryForm</Edit>
  <New>DocumentLibraryForm</New>
</FormTemplates>
</file>

<file path=customXml/item73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3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38.xml><?xml version="1.0" encoding="utf-8"?>
<?mso-contentType ?>
<FormTemplates xmlns="http://schemas.microsoft.com/sharepoint/v3/contenttype/forms">
  <Display>DocumentLibraryForm</Display>
  <Edit>DocumentLibraryForm</Edit>
  <New>DocumentLibraryForm</New>
</FormTemplates>
</file>

<file path=customXml/item739.xml><?xml version="1.0" encoding="utf-8"?>
<?mso-contentType ?>
<FormTemplates xmlns="http://schemas.microsoft.com/sharepoint/v3/contenttype/forms">
  <Display>DocumentLibraryForm</Display>
  <Edit>DocumentLibraryForm</Edit>
  <New>DocumentLibraryForm</New>
</FormTemplates>
</file>

<file path=customXml/item7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40.xml><?xml version="1.0" encoding="utf-8"?>
<?mso-contentType ?>
<FormTemplates xmlns="http://schemas.microsoft.com/sharepoint/v3/contenttype/forms">
  <Display>DocumentLibraryForm</Display>
  <Edit>DocumentLibraryForm</Edit>
  <New>DocumentLibraryForm</New>
</FormTemplates>
</file>

<file path=customXml/item741.xml><?xml version="1.0" encoding="utf-8"?>
<?mso-contentType ?>
<FormTemplates xmlns="http://schemas.microsoft.com/sharepoint/v3/contenttype/forms">
  <Display>DocumentLibraryForm</Display>
  <Edit>DocumentLibraryForm</Edit>
  <New>DocumentLibraryForm</New>
</FormTemplates>
</file>

<file path=customXml/item742.xml><?xml version="1.0" encoding="utf-8"?>
<?mso-contentType ?>
<FormTemplates xmlns="http://schemas.microsoft.com/sharepoint/v3/contenttype/forms">
  <Display>DocumentLibraryForm</Display>
  <Edit>DocumentLibraryForm</Edit>
  <New>DocumentLibraryForm</New>
</FormTemplates>
</file>

<file path=customXml/item74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44.xml><?xml version="1.0" encoding="utf-8"?>
<?mso-contentType ?>
<FormTemplates xmlns="http://schemas.microsoft.com/sharepoint/v3/contenttype/forms">
  <Display>DocumentLibraryForm</Display>
  <Edit>DocumentLibraryForm</Edit>
  <New>DocumentLibraryForm</New>
</FormTemplates>
</file>

<file path=customXml/item7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4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4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49.xml><?xml version="1.0" encoding="utf-8"?>
<?mso-contentType ?>
<FormTemplates xmlns="http://schemas.microsoft.com/sharepoint/v3/contenttype/forms">
  <Display>DocumentLibraryForm</Display>
  <Edit>DocumentLibraryForm</Edit>
  <New>DocumentLibraryForm</New>
</FormTemplates>
</file>

<file path=customXml/item75.xml><?xml version="1.0" encoding="utf-8"?>
<?mso-contentType ?>
<FormTemplates xmlns="http://schemas.microsoft.com/sharepoint/v3/contenttype/forms">
  <Display>DocumentLibraryForm</Display>
  <Edit>DocumentLibraryForm</Edit>
  <New>DocumentLibraryForm</New>
</FormTemplates>
</file>

<file path=customXml/item7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5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53.xml><?xml version="1.0" encoding="utf-8"?>
<?mso-contentType ?>
<FormTemplates xmlns="http://schemas.microsoft.com/sharepoint/v3/contenttype/forms">
  <Display>DocumentLibraryForm</Display>
  <Edit>DocumentLibraryForm</Edit>
  <New>DocumentLibraryForm</New>
</FormTemplates>
</file>

<file path=customXml/item754.xml><?xml version="1.0" encoding="utf-8"?>
<?mso-contentType ?>
<FormTemplates xmlns="http://schemas.microsoft.com/sharepoint/v3/contenttype/forms">
  <Display>DocumentLibraryForm</Display>
  <Edit>DocumentLibraryForm</Edit>
  <New>DocumentLibraryForm</New>
</FormTemplates>
</file>

<file path=customXml/item75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5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6.xml><?xml version="1.0" encoding="utf-8"?>
<?mso-contentType ?>
<FormTemplates xmlns="http://schemas.microsoft.com/sharepoint/v3/contenttype/forms">
  <Display>DocumentLibraryForm</Display>
  <Edit>DocumentLibraryForm</Edit>
  <New>DocumentLibraryForm</New>
</FormTemplates>
</file>

<file path=customXml/item76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6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6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6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6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6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68.xml><?xml version="1.0" encoding="utf-8"?>
<?mso-contentType ?>
<FormTemplates xmlns="http://schemas.microsoft.com/sharepoint/v3/contenttype/forms">
  <Display>DocumentLibraryForm</Display>
  <Edit>DocumentLibraryForm</Edit>
  <New>DocumentLibraryForm</New>
</FormTemplates>
</file>

<file path=customXml/item76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7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71.xml><?xml version="1.0" encoding="utf-8"?>
<?mso-contentType ?>
<FormTemplates xmlns="http://schemas.microsoft.com/sharepoint/v3/contenttype/forms">
  <Display>DocumentLibraryForm</Display>
  <Edit>DocumentLibraryForm</Edit>
  <New>DocumentLibraryForm</New>
</FormTemplates>
</file>

<file path=customXml/item7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73.xml><?xml version="1.0" encoding="utf-8"?>
<?mso-contentType ?>
<FormTemplates xmlns="http://schemas.microsoft.com/sharepoint/v3/contenttype/forms">
  <Display>DocumentLibraryForm</Display>
  <Edit>DocumentLibraryForm</Edit>
  <New>DocumentLibraryForm</New>
</FormTemplates>
</file>

<file path=customXml/item774.xml><?xml version="1.0" encoding="utf-8"?>
<?mso-contentType ?>
<FormTemplates xmlns="http://schemas.microsoft.com/sharepoint/v3/contenttype/forms">
  <Display>DocumentLibraryForm</Display>
  <Edit>DocumentLibraryForm</Edit>
  <New>DocumentLibraryForm</New>
</FormTemplates>
</file>

<file path=customXml/item77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76.xml><?xml version="1.0" encoding="utf-8"?>
<?mso-contentType ?>
<FormTemplates xmlns="http://schemas.microsoft.com/sharepoint/v3/contenttype/forms">
  <Display>DocumentLibraryForm</Display>
  <Edit>DocumentLibraryForm</Edit>
  <New>DocumentLibraryForm</New>
</FormTemplates>
</file>

<file path=customXml/item7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78.xml><?xml version="1.0" encoding="utf-8"?>
<?mso-contentType ?>
<FormTemplates xmlns="http://schemas.microsoft.com/sharepoint/v3/contenttype/forms">
  <Display>DocumentLibraryForm</Display>
  <Edit>DocumentLibraryForm</Edit>
  <New>DocumentLibraryForm</New>
</FormTemplates>
</file>

<file path=customXml/item779.xml><?xml version="1.0" encoding="utf-8"?>
<?mso-contentType ?>
<FormTemplates xmlns="http://schemas.microsoft.com/sharepoint/v3/contenttype/forms">
  <Display>DocumentLibraryForm</Display>
  <Edit>DocumentLibraryForm</Edit>
  <New>DocumentLibraryForm</New>
</FormTemplates>
</file>

<file path=customXml/item7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8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8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85.xml><?xml version="1.0" encoding="utf-8"?>
<?mso-contentType ?>
<FormTemplates xmlns="http://schemas.microsoft.com/sharepoint/v3/contenttype/forms">
  <Display>DocumentLibraryForm</Display>
  <Edit>DocumentLibraryForm</Edit>
  <New>DocumentLibraryForm</New>
</FormTemplates>
</file>

<file path=customXml/item786.xml><?xml version="1.0" encoding="utf-8"?>
<?mso-contentType ?>
<FormTemplates xmlns="http://schemas.microsoft.com/sharepoint/v3/contenttype/forms">
  <Display>DocumentLibraryForm</Display>
  <Edit>DocumentLibraryForm</Edit>
  <New>DocumentLibraryForm</New>
</FormTemplates>
</file>

<file path=customXml/item787.xml><?xml version="1.0" encoding="utf-8"?>
<?mso-contentType ?>
<FormTemplates xmlns="http://schemas.microsoft.com/sharepoint/v3/contenttype/forms">
  <Display>DocumentLibraryForm</Display>
  <Edit>DocumentLibraryForm</Edit>
  <New>DocumentLibraryForm</New>
</FormTemplates>
</file>

<file path=customXml/item7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8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9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9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93.xml><?xml version="1.0" encoding="utf-8"?>
<?mso-contentType ?>
<FormTemplates xmlns="http://schemas.microsoft.com/sharepoint/v3/contenttype/forms">
  <Display>DocumentLibraryForm</Display>
  <Edit>DocumentLibraryForm</Edit>
  <New>DocumentLibraryForm</New>
</FormTemplates>
</file>

<file path=customXml/item7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9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9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7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0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0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02.xml><?xml version="1.0" encoding="utf-8"?>
<?mso-contentType ?>
<FormTemplates xmlns="http://schemas.microsoft.com/sharepoint/v3/contenttype/forms">
  <Display>DocumentLibraryForm</Display>
  <Edit>DocumentLibraryForm</Edit>
  <New>DocumentLibraryForm</New>
</FormTemplates>
</file>

<file path=customXml/item80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0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05.xml><?xml version="1.0" encoding="utf-8"?>
<?mso-contentType ?>
<FormTemplates xmlns="http://schemas.microsoft.com/sharepoint/v3/contenttype/forms">
  <Display>DocumentLibraryForm</Display>
  <Edit>DocumentLibraryForm</Edit>
  <New>DocumentLibraryForm</New>
</FormTemplates>
</file>

<file path=customXml/item806.xml><?xml version="1.0" encoding="utf-8"?>
<?mso-contentType ?>
<FormTemplates xmlns="http://schemas.microsoft.com/sharepoint/v3/contenttype/forms">
  <Display>DocumentLibraryForm</Display>
  <Edit>DocumentLibraryForm</Edit>
  <New>DocumentLibraryForm</New>
</FormTemplates>
</file>

<file path=customXml/item8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0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09.xml><?xml version="1.0" encoding="utf-8"?>
<?mso-contentType ?>
<FormTemplates xmlns="http://schemas.microsoft.com/sharepoint/v3/contenttype/forms">
  <Display>DocumentLibraryForm</Display>
  <Edit>DocumentLibraryForm</Edit>
  <New>DocumentLibraryForm</New>
</FormTemplates>
</file>

<file path=customXml/item81.xml><?xml version="1.0" encoding="utf-8"?>
<?mso-contentType ?>
<FormTemplates xmlns="http://schemas.microsoft.com/sharepoint/v3/contenttype/forms">
  <Display>DocumentLibraryForm</Display>
  <Edit>DocumentLibraryForm</Edit>
  <New>DocumentLibraryForm</New>
</FormTemplates>
</file>

<file path=customXml/item8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12.xml><?xml version="1.0" encoding="utf-8"?>
<?mso-contentType ?>
<FormTemplates xmlns="http://schemas.microsoft.com/sharepoint/v3/contenttype/forms">
  <Display>DocumentLibraryForm</Display>
  <Edit>DocumentLibraryForm</Edit>
  <New>DocumentLibraryForm</New>
</FormTemplates>
</file>

<file path=customXml/item81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1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1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1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19.xml><?xml version="1.0" encoding="utf-8"?>
<?mso-contentType ?>
<FormTemplates xmlns="http://schemas.microsoft.com/sharepoint/v3/contenttype/forms">
  <Display>DocumentLibraryForm</Display>
  <Edit>DocumentLibraryForm</Edit>
  <New>DocumentLibraryForm</New>
</FormTemplates>
</file>

<file path=customXml/item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2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2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22.xml><?xml version="1.0" encoding="utf-8"?>
<?mso-contentType ?>
<FormTemplates xmlns="http://schemas.microsoft.com/sharepoint/v3/contenttype/forms">
  <Display>DocumentLibraryForm</Display>
  <Edit>DocumentLibraryForm</Edit>
  <New>DocumentLibraryForm</New>
</FormTemplates>
</file>

<file path=customXml/item8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26.xml><?xml version="1.0" encoding="utf-8"?>
<?mso-contentType ?>
<FormTemplates xmlns="http://schemas.microsoft.com/sharepoint/v3/contenttype/forms">
  <Display>DocumentLibraryForm</Display>
  <Edit>DocumentLibraryForm</Edit>
  <New>DocumentLibraryForm</New>
</FormTemplates>
</file>

<file path=customXml/item827.xml><?xml version="1.0" encoding="utf-8"?>
<?mso-contentType ?>
<FormTemplates xmlns="http://schemas.microsoft.com/sharepoint/v3/contenttype/forms">
  <Display>DocumentLibraryForm</Display>
  <Edit>DocumentLibraryForm</Edit>
  <New>DocumentLibraryForm</New>
</FormTemplates>
</file>

<file path=customXml/item828.xml><?xml version="1.0" encoding="utf-8"?>
<?mso-contentType ?>
<FormTemplates xmlns="http://schemas.microsoft.com/sharepoint/v3/contenttype/forms">
  <Display>DocumentLibraryForm</Display>
  <Edit>DocumentLibraryForm</Edit>
  <New>DocumentLibraryForm</New>
</FormTemplates>
</file>

<file path=customXml/item829.xml><?xml version="1.0" encoding="utf-8"?>
<?mso-contentType ?>
<FormTemplates xmlns="http://schemas.microsoft.com/sharepoint/v3/contenttype/forms">
  <Display>DocumentLibraryForm</Display>
  <Edit>DocumentLibraryForm</Edit>
  <New>DocumentLibraryForm</New>
</FormTemplates>
</file>

<file path=customXml/item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30.xml><?xml version="1.0" encoding="utf-8"?>
<?mso-contentType ?>
<FormTemplates xmlns="http://schemas.microsoft.com/sharepoint/v3/contenttype/forms">
  <Display>DocumentLibraryForm</Display>
  <Edit>DocumentLibraryForm</Edit>
  <New>DocumentLibraryForm</New>
</FormTemplates>
</file>

<file path=customXml/item83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3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35.xml><?xml version="1.0" encoding="utf-8"?>
<?mso-contentType ?>
<FormTemplates xmlns="http://schemas.microsoft.com/sharepoint/v3/contenttype/forms">
  <Display>DocumentLibraryForm</Display>
  <Edit>DocumentLibraryForm</Edit>
  <New>DocumentLibraryForm</New>
</FormTemplates>
</file>

<file path=customXml/item83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3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3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39.xml><?xml version="1.0" encoding="utf-8"?>
<?mso-contentType ?>
<FormTemplates xmlns="http://schemas.microsoft.com/sharepoint/v3/contenttype/forms">
  <Display>DocumentLibraryForm</Display>
  <Edit>DocumentLibraryForm</Edit>
  <New>DocumentLibraryForm</New>
</FormTemplates>
</file>

<file path=customXml/item84.xml><?xml version="1.0" encoding="utf-8"?>
<?mso-contentType ?>
<FormTemplates xmlns="http://schemas.microsoft.com/sharepoint/v3/contenttype/forms">
  <Display>DocumentLibraryForm</Display>
  <Edit>DocumentLibraryForm</Edit>
  <New>DocumentLibraryForm</New>
</FormTemplates>
</file>

<file path=customXml/item84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4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4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4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4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4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4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49.xml><?xml version="1.0" encoding="utf-8"?>
<?mso-contentType ?>
<FormTemplates xmlns="http://schemas.microsoft.com/sharepoint/v3/contenttype/forms">
  <Display>DocumentLibraryForm</Display>
  <Edit>DocumentLibraryForm</Edit>
  <New>DocumentLibraryForm</New>
</FormTemplates>
</file>

<file path=customXml/item8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50.xml><?xml version="1.0" encoding="utf-8"?>
<?mso-contentType ?>
<FormTemplates xmlns="http://schemas.microsoft.com/sharepoint/v3/contenttype/forms">
  <Display>DocumentLibraryForm</Display>
  <Edit>DocumentLibraryForm</Edit>
  <New>DocumentLibraryForm</New>
</FormTemplates>
</file>

<file path=customXml/item8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5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53.xml><?xml version="1.0" encoding="utf-8"?>
<?mso-contentType ?>
<FormTemplates xmlns="http://schemas.microsoft.com/sharepoint/v3/contenttype/forms">
  <Display>DocumentLibraryForm</Display>
  <Edit>DocumentLibraryForm</Edit>
  <New>DocumentLibraryForm</New>
</FormTemplates>
</file>

<file path=customXml/item8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55.xml><?xml version="1.0" encoding="utf-8"?>
<?mso-contentType ?>
<FormTemplates xmlns="http://schemas.microsoft.com/sharepoint/v3/contenttype/forms">
  <Display>DocumentLibraryForm</Display>
  <Edit>DocumentLibraryForm</Edit>
  <New>DocumentLibraryForm</New>
</FormTemplates>
</file>

<file path=customXml/item85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59.xml><?xml version="1.0" encoding="utf-8"?>
<?mso-contentType ?>
<FormTemplates xmlns="http://schemas.microsoft.com/sharepoint/v3/contenttype/forms">
  <Display>DocumentLibraryForm</Display>
  <Edit>DocumentLibraryForm</Edit>
  <New>DocumentLibraryForm</New>
</FormTemplates>
</file>

<file path=customXml/item86.xml><?xml version="1.0" encoding="utf-8"?>
<?mso-contentType ?>
<FormTemplates xmlns="http://schemas.microsoft.com/sharepoint/v3/contenttype/forms">
  <Display>DocumentLibraryForm</Display>
  <Edit>DocumentLibraryForm</Edit>
  <New>DocumentLibraryForm</New>
</FormTemplates>
</file>

<file path=customXml/item860.xml><?xml version="1.0" encoding="utf-8"?>
<?mso-contentType ?>
<FormTemplates xmlns="http://schemas.microsoft.com/sharepoint/v3/contenttype/forms">
  <Display>DocumentLibraryForm</Display>
  <Edit>DocumentLibraryForm</Edit>
  <New>DocumentLibraryForm</New>
</FormTemplates>
</file>

<file path=customXml/item86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62.xml><?xml version="1.0" encoding="utf-8"?>
<?mso-contentType ?>
<FormTemplates xmlns="http://schemas.microsoft.com/sharepoint/v3/contenttype/forms">
  <Display>DocumentLibraryForm</Display>
  <Edit>DocumentLibraryForm</Edit>
  <New>DocumentLibraryForm</New>
</FormTemplates>
</file>

<file path=customXml/item86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6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65.xml><?xml version="1.0" encoding="utf-8"?>
<?mso-contentType ?>
<FormTemplates xmlns="http://schemas.microsoft.com/sharepoint/v3/contenttype/forms">
  <Display>DocumentLibraryForm</Display>
  <Edit>DocumentLibraryForm</Edit>
  <New>DocumentLibraryForm</New>
</FormTemplates>
</file>

<file path=customXml/item86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6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69.xml><?xml version="1.0" encoding="utf-8"?>
<?mso-contentType ?>
<FormTemplates xmlns="http://schemas.microsoft.com/sharepoint/v3/contenttype/forms">
  <Display>DocumentLibraryForm</Display>
  <Edit>DocumentLibraryForm</Edit>
  <New>DocumentLibraryForm</New>
</FormTemplates>
</file>

<file path=customXml/item87.xml><?xml version="1.0" encoding="utf-8"?>
<?mso-contentType ?>
<FormTemplates xmlns="http://schemas.microsoft.com/sharepoint/v3/contenttype/forms">
  <Display>DocumentLibraryForm</Display>
  <Edit>DocumentLibraryForm</Edit>
  <New>DocumentLibraryForm</New>
</FormTemplates>
</file>

<file path=customXml/item870.xml><?xml version="1.0" encoding="utf-8"?>
<?mso-contentType ?>
<FormTemplates xmlns="http://schemas.microsoft.com/sharepoint/v3/contenttype/forms">
  <Display>DocumentLibraryForm</Display>
  <Edit>DocumentLibraryForm</Edit>
  <New>DocumentLibraryForm</New>
</FormTemplates>
</file>

<file path=customXml/item87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7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73.xml><?xml version="1.0" encoding="utf-8"?>
<?mso-contentType ?>
<FormTemplates xmlns="http://schemas.microsoft.com/sharepoint/v3/contenttype/forms">
  <Display>DocumentLibraryForm</Display>
  <Edit>DocumentLibraryForm</Edit>
  <New>DocumentLibraryForm</New>
</FormTemplates>
</file>

<file path=customXml/item87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75.xml><?xml version="1.0" encoding="utf-8"?>
<?mso-contentType ?>
<FormTemplates xmlns="http://schemas.microsoft.com/sharepoint/v3/contenttype/forms">
  <Display>DocumentLibraryForm</Display>
  <Edit>DocumentLibraryForm</Edit>
  <New>DocumentLibraryForm</New>
</FormTemplates>
</file>

<file path=customXml/item87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7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7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7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8.xml><?xml version="1.0" encoding="utf-8"?>
<?mso-contentType ?>
<FormTemplates xmlns="http://schemas.microsoft.com/sharepoint/v3/contenttype/forms">
  <Display>DocumentLibraryForm</Display>
  <Edit>DocumentLibraryForm</Edit>
  <New>DocumentLibraryForm</New>
</FormTemplates>
</file>

<file path=customXml/item88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8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8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8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8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8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86.xml><?xml version="1.0" encoding="utf-8"?>
<?mso-contentType ?>
<FormTemplates xmlns="http://schemas.microsoft.com/sharepoint/v3/contenttype/forms">
  <Display>DocumentLibraryForm</Display>
  <Edit>DocumentLibraryForm</Edit>
  <New>DocumentLibraryForm</New>
</FormTemplates>
</file>

<file path=customXml/item88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8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89.xml><?xml version="1.0" encoding="utf-8"?>
<?mso-contentType ?>
<FormTemplates xmlns="http://schemas.microsoft.com/sharepoint/v3/contenttype/forms">
  <Display>DocumentLibraryForm</Display>
  <Edit>DocumentLibraryForm</Edit>
  <New>DocumentLibraryForm</New>
</FormTemplates>
</file>

<file path=customXml/item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90.xml><?xml version="1.0" encoding="utf-8"?>
<?mso-contentType ?>
<FormTemplates xmlns="http://schemas.microsoft.com/sharepoint/v3/contenttype/forms">
  <Display>DocumentLibraryForm</Display>
  <Edit>DocumentLibraryForm</Edit>
  <New>DocumentLibraryForm</New>
</FormTemplates>
</file>

<file path=customXml/item89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93.xml><?xml version="1.0" encoding="utf-8"?>
<?mso-contentType ?>
<FormTemplates xmlns="http://schemas.microsoft.com/sharepoint/v3/contenttype/forms">
  <Display>DocumentLibraryForm</Display>
  <Edit>DocumentLibraryForm</Edit>
  <New>DocumentLibraryForm</New>
</FormTemplates>
</file>

<file path=customXml/item8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95.xml><?xml version="1.0" encoding="utf-8"?>
<?mso-contentType ?>
<FormTemplates xmlns="http://schemas.microsoft.com/sharepoint/v3/contenttype/forms">
  <Display>DocumentLibraryForm</Display>
  <Edit>DocumentLibraryForm</Edit>
  <New>DocumentLibraryForm</New>
</FormTemplates>
</file>

<file path=customXml/item89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97.xml><?xml version="1.0" encoding="utf-8"?>
<?mso-contentType ?>
<FormTemplates xmlns="http://schemas.microsoft.com/sharepoint/v3/contenttype/forms">
  <Display>DocumentLibraryForm</Display>
  <Edit>DocumentLibraryForm</Edit>
  <New>DocumentLibraryForm</New>
</FormTemplates>
</file>

<file path=customXml/item89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89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xml><?xml version="1.0" encoding="utf-8"?>
<?mso-contentType ?>
<FormTemplates xmlns="http://schemas.microsoft.com/sharepoint/v3/contenttype/forms">
  <Display>DocumentLibraryForm</Display>
  <Edit>DocumentLibraryForm</Edit>
  <New>DocumentLibraryForm</New>
</FormTemplates>
</file>

<file path=customXml/item90.xml><?xml version="1.0" encoding="utf-8"?>
<?mso-contentType ?>
<FormTemplates xmlns="http://schemas.microsoft.com/sharepoint/v3/contenttype/forms">
  <Display>DocumentLibraryForm</Display>
  <Edit>DocumentLibraryForm</Edit>
  <New>DocumentLibraryForm</New>
</FormTemplates>
</file>

<file path=customXml/item900.xml><?xml version="1.0" encoding="utf-8"?>
<?mso-contentType ?>
<FormTemplates xmlns="http://schemas.microsoft.com/sharepoint/v3/contenttype/forms">
  <Display>DocumentLibraryForm</Display>
  <Edit>DocumentLibraryForm</Edit>
  <New>DocumentLibraryForm</New>
</FormTemplates>
</file>

<file path=customXml/item90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02.xml><?xml version="1.0" encoding="utf-8"?>
<?mso-contentType ?>
<FormTemplates xmlns="http://schemas.microsoft.com/sharepoint/v3/contenttype/forms">
  <Display>DocumentLibraryForm</Display>
  <Edit>DocumentLibraryForm</Edit>
  <New>DocumentLibraryForm</New>
</FormTemplates>
</file>

<file path=customXml/item903.xml><?xml version="1.0" encoding="utf-8"?>
<?mso-contentType ?>
<FormTemplates xmlns="http://schemas.microsoft.com/sharepoint/v3/contenttype/forms">
  <Display>DocumentLibraryForm</Display>
  <Edit>DocumentLibraryForm</Edit>
  <New>DocumentLibraryForm</New>
</FormTemplates>
</file>

<file path=customXml/item90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0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0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0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08.xml><?xml version="1.0" encoding="utf-8"?>
<?mso-contentType ?>
<FormTemplates xmlns="http://schemas.microsoft.com/sharepoint/v3/contenttype/forms">
  <Display>DocumentLibraryForm</Display>
  <Edit>DocumentLibraryForm</Edit>
  <New>DocumentLibraryForm</New>
</FormTemplates>
</file>

<file path=customXml/item90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1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3.xml><?xml version="1.0" encoding="utf-8"?>
<?mso-contentType ?>
<FormTemplates xmlns="http://schemas.microsoft.com/sharepoint/v3/contenttype/forms">
  <Display>DocumentLibraryForm</Display>
  <Edit>DocumentLibraryForm</Edit>
  <New>DocumentLibraryForm</New>
</FormTemplates>
</file>

<file path=customXml/item91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1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6.xml><?xml version="1.0" encoding="utf-8"?>
<?mso-contentType ?>
<FormTemplates xmlns="http://schemas.microsoft.com/sharepoint/v3/contenttype/forms">
  <Display>DocumentLibraryForm</Display>
  <Edit>DocumentLibraryForm</Edit>
  <New>DocumentLibraryForm</New>
</FormTemplates>
</file>

<file path=customXml/item91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1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20.xml><?xml version="1.0" encoding="utf-8"?>
<?mso-contentType ?>
<FormTemplates xmlns="http://schemas.microsoft.com/sharepoint/v3/contenttype/forms">
  <Display>DocumentLibraryForm</Display>
  <Edit>DocumentLibraryForm</Edit>
  <New>DocumentLibraryForm</New>
</FormTemplates>
</file>

<file path=customXml/item92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22.xml><?xml version="1.0" encoding="utf-8"?>
<?mso-contentType ?>
<FormTemplates xmlns="http://schemas.microsoft.com/sharepoint/v3/contenttype/forms">
  <Display>DocumentLibraryForm</Display>
  <Edit>DocumentLibraryForm</Edit>
  <New>DocumentLibraryForm</New>
</FormTemplates>
</file>

<file path=customXml/item92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2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2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26.xml><?xml version="1.0" encoding="utf-8"?>
<?mso-contentType ?>
<FormTemplates xmlns="http://schemas.microsoft.com/sharepoint/v3/contenttype/forms">
  <Display>DocumentLibraryForm</Display>
  <Edit>DocumentLibraryForm</Edit>
  <New>DocumentLibraryForm</New>
</FormTemplates>
</file>

<file path=customXml/item92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28.xml><?xml version="1.0" encoding="utf-8"?>
<?mso-contentType ?>
<FormTemplates xmlns="http://schemas.microsoft.com/sharepoint/v3/contenttype/forms">
  <Display>DocumentLibraryForm</Display>
  <Edit>DocumentLibraryForm</Edit>
  <New>DocumentLibraryForm</New>
</FormTemplates>
</file>

<file path=customXml/item92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30.xml><?xml version="1.0" encoding="utf-8"?>
<?mso-contentType ?>
<FormTemplates xmlns="http://schemas.microsoft.com/sharepoint/v3/contenttype/forms">
  <Display>DocumentLibraryForm</Display>
  <Edit>DocumentLibraryForm</Edit>
  <New>DocumentLibraryForm</New>
</FormTemplates>
</file>

<file path=customXml/item93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32.xml><?xml version="1.0" encoding="utf-8"?>
<?mso-contentType ?>
<FormTemplates xmlns="http://schemas.microsoft.com/sharepoint/v3/contenttype/forms">
  <Display>DocumentLibraryForm</Display>
  <Edit>DocumentLibraryForm</Edit>
  <New>DocumentLibraryForm</New>
</FormTemplates>
</file>

<file path=customXml/item93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34.xml><?xml version="1.0" encoding="utf-8"?>
<?mso-contentType ?>
<FormTemplates xmlns="http://schemas.microsoft.com/sharepoint/v3/contenttype/forms">
  <Display>DocumentLibraryForm</Display>
  <Edit>DocumentLibraryForm</Edit>
  <New>DocumentLibraryForm</New>
</FormTemplates>
</file>

<file path=customXml/item935.xml><?xml version="1.0" encoding="utf-8"?>
<?mso-contentType ?>
<FormTemplates xmlns="http://schemas.microsoft.com/sharepoint/v3/contenttype/forms">
  <Display>DocumentLibraryForm</Display>
  <Edit>DocumentLibraryForm</Edit>
  <New>DocumentLibraryForm</New>
</FormTemplates>
</file>

<file path=customXml/item93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37.xml><?xml version="1.0" encoding="utf-8"?>
<?mso-contentType ?>
<FormTemplates xmlns="http://schemas.microsoft.com/sharepoint/v3/contenttype/forms">
  <Display>DocumentLibraryForm</Display>
  <Edit>DocumentLibraryForm</Edit>
  <New>DocumentLibraryForm</New>
</FormTemplates>
</file>

<file path=customXml/item938.xml><?xml version="1.0" encoding="utf-8"?>
<?mso-contentType ?>
<FormTemplates xmlns="http://schemas.microsoft.com/sharepoint/v3/contenttype/forms">
  <Display>DocumentLibraryForm</Display>
  <Edit>DocumentLibraryForm</Edit>
  <New>DocumentLibraryForm</New>
</FormTemplates>
</file>

<file path=customXml/item93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40.xml><?xml version="1.0" encoding="utf-8"?>
<?mso-contentType ?>
<FormTemplates xmlns="http://schemas.microsoft.com/sharepoint/v3/contenttype/forms">
  <Display>DocumentLibraryForm</Display>
  <Edit>DocumentLibraryForm</Edit>
  <New>DocumentLibraryForm</New>
</FormTemplates>
</file>

<file path=customXml/item94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42.xml><?xml version="1.0" encoding="utf-8"?>
<?mso-contentType ?>
<FormTemplates xmlns="http://schemas.microsoft.com/sharepoint/v3/contenttype/forms">
  <Display>DocumentLibraryForm</Display>
  <Edit>DocumentLibraryForm</Edit>
  <New>DocumentLibraryForm</New>
</FormTemplates>
</file>

<file path=customXml/item943.xml><?xml version="1.0" encoding="utf-8"?>
<?mso-contentType ?>
<FormTemplates xmlns="http://schemas.microsoft.com/sharepoint/v3/contenttype/forms">
  <Display>DocumentLibraryForm</Display>
  <Edit>DocumentLibraryForm</Edit>
  <New>DocumentLibraryForm</New>
</FormTemplates>
</file>

<file path=customXml/item94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45.xml><?xml version="1.0" encoding="utf-8"?>
<?mso-contentType ?>
<FormTemplates xmlns="http://schemas.microsoft.com/sharepoint/v3/contenttype/forms">
  <Display>DocumentLibraryForm</Display>
  <Edit>DocumentLibraryForm</Edit>
  <New>DocumentLibraryForm</New>
</FormTemplates>
</file>

<file path=customXml/item946.xml><?xml version="1.0" encoding="utf-8"?>
<?mso-contentType ?>
<FormTemplates xmlns="http://schemas.microsoft.com/sharepoint/v3/contenttype/forms">
  <Display>DocumentLibraryForm</Display>
  <Edit>DocumentLibraryForm</Edit>
  <New>DocumentLibraryForm</New>
</FormTemplates>
</file>

<file path=customXml/item94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48.xml><?xml version="1.0" encoding="utf-8"?>
<?mso-contentType ?>
<FormTemplates xmlns="http://schemas.microsoft.com/sharepoint/v3/contenttype/forms">
  <Display>DocumentLibraryForm</Display>
  <Edit>DocumentLibraryForm</Edit>
  <New>DocumentLibraryForm</New>
</FormTemplates>
</file>

<file path=customXml/item94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5.xml><?xml version="1.0" encoding="utf-8"?>
<?mso-contentType ?>
<FormTemplates xmlns="http://schemas.microsoft.com/sharepoint/v3/contenttype/forms">
  <Display>DocumentLibraryForm</Display>
  <Edit>DocumentLibraryForm</Edit>
  <New>DocumentLibraryForm</New>
</FormTemplates>
</file>

<file path=customXml/item95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5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52.xml><?xml version="1.0" encoding="utf-8"?>
<?mso-contentType ?>
<FormTemplates xmlns="http://schemas.microsoft.com/sharepoint/v3/contenttype/forms">
  <Display>DocumentLibraryForm</Display>
  <Edit>DocumentLibraryForm</Edit>
  <New>DocumentLibraryForm</New>
</FormTemplates>
</file>

<file path=customXml/item95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5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55.xml><?xml version="1.0" encoding="utf-8"?>
<?mso-contentType ?>
<FormTemplates xmlns="http://schemas.microsoft.com/sharepoint/v3/contenttype/forms">
  <Display>DocumentLibraryForm</Display>
  <Edit>DocumentLibraryForm</Edit>
  <New>DocumentLibraryForm</New>
</FormTemplates>
</file>

<file path=customXml/item956.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5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5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5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6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61.xml><?xml version="1.0" encoding="utf-8"?>
<?mso-contentType ?>
<FormTemplates xmlns="http://schemas.microsoft.com/sharepoint/v3/contenttype/forms">
  <Display>DocumentLibraryForm</Display>
  <Edit>DocumentLibraryForm</Edit>
  <New>DocumentLibraryForm</New>
</FormTemplates>
</file>

<file path=customXml/item96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63.xml><?xml version="1.0" encoding="utf-8"?>
<?mso-contentType ?>
<FormTemplates xmlns="http://schemas.microsoft.com/sharepoint/v3/contenttype/forms">
  <Display>DocumentLibraryForm</Display>
  <Edit>DocumentLibraryForm</Edit>
  <New>DocumentLibraryForm</New>
</FormTemplates>
</file>

<file path=customXml/item964.xml><?xml version="1.0" encoding="utf-8"?>
<?mso-contentType ?>
<FormTemplates xmlns="http://schemas.microsoft.com/sharepoint/v3/contenttype/forms">
  <Display>DocumentLibraryForm</Display>
  <Edit>DocumentLibraryForm</Edit>
  <New>DocumentLibraryForm</New>
</FormTemplates>
</file>

<file path=customXml/item965.xml><?xml version="1.0" encoding="utf-8"?>
<?mso-contentType ?>
<FormTemplates xmlns="http://schemas.microsoft.com/sharepoint/v3/contenttype/forms">
  <Display>DocumentLibraryForm</Display>
  <Edit>DocumentLibraryForm</Edit>
  <New>DocumentLibraryForm</New>
</FormTemplates>
</file>

<file path=customXml/item966.xml><?xml version="1.0" encoding="utf-8"?>
<?mso-contentType ?>
<FormTemplates xmlns="http://schemas.microsoft.com/sharepoint/v3/contenttype/forms">
  <Display>DocumentLibraryForm</Display>
  <Edit>DocumentLibraryForm</Edit>
  <New>DocumentLibraryForm</New>
</FormTemplates>
</file>

<file path=customXml/item967.xml><?xml version="1.0" encoding="utf-8"?>
<?mso-contentType ?>
<FormTemplates xmlns="http://schemas.microsoft.com/sharepoint/v3/contenttype/forms">
  <Display>DocumentLibraryForm</Display>
  <Edit>DocumentLibraryForm</Edit>
  <New>DocumentLibraryForm</New>
</FormTemplates>
</file>

<file path=customXml/item968.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69.xml><?xml version="1.0" encoding="utf-8"?>
<?mso-contentType ?>
<FormTemplates xmlns="http://schemas.microsoft.com/sharepoint/v3/contenttype/forms">
  <Display>DocumentLibraryForm</Display>
  <Edit>DocumentLibraryForm</Edit>
  <New>DocumentLibraryForm</New>
</FormTemplates>
</file>

<file path=customXml/item97.xml><?xml version="1.0" encoding="utf-8"?>
<?mso-contentType ?>
<FormTemplates xmlns="http://schemas.microsoft.com/sharepoint/v3/contenttype/forms">
  <Display>DocumentLibraryForm</Display>
  <Edit>DocumentLibraryForm</Edit>
  <New>DocumentLibraryForm</New>
</FormTemplates>
</file>

<file path=customXml/item97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7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7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7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74.xml><?xml version="1.0" encoding="utf-8"?>
<?mso-contentType ?>
<FormTemplates xmlns="http://schemas.microsoft.com/sharepoint/v3/contenttype/forms">
  <Display>DocumentLibraryForm</Display>
  <Edit>DocumentLibraryForm</Edit>
  <New>DocumentLibraryForm</New>
</FormTemplates>
</file>

<file path=customXml/item975.xml><?xml version="1.0" encoding="utf-8"?>
<?mso-contentType ?>
<FormTemplates xmlns="http://schemas.microsoft.com/sharepoint/v3/contenttype/forms">
  <Display>DocumentLibraryForm</Display>
  <Edit>DocumentLibraryForm</Edit>
  <New>DocumentLibraryForm</New>
</FormTemplates>
</file>

<file path=customXml/item976.xml><?xml version="1.0" encoding="utf-8"?>
<?mso-contentType ?>
<FormTemplates xmlns="http://schemas.microsoft.com/sharepoint/v3/contenttype/forms">
  <Display>DocumentLibraryForm</Display>
  <Edit>DocumentLibraryForm</Edit>
  <New>DocumentLibraryForm</New>
</FormTemplates>
</file>

<file path=customXml/item97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78.xml><?xml version="1.0" encoding="utf-8"?>
<?mso-contentType ?>
<FormTemplates xmlns="http://schemas.microsoft.com/sharepoint/v3/contenttype/forms">
  <Display>DocumentLibraryForm</Display>
  <Edit>DocumentLibraryForm</Edit>
  <New>DocumentLibraryForm</New>
</FormTemplates>
</file>

<file path=customXml/item97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xml><?xml version="1.0" encoding="utf-8"?>
<?mso-contentType ?>
<FormTemplates xmlns="http://schemas.microsoft.com/sharepoint/v3/contenttype/forms">
  <Display>DocumentLibraryForm</Display>
  <Edit>DocumentLibraryForm</Edit>
  <New>DocumentLibraryForm</New>
</FormTemplates>
</file>

<file path=customXml/item980.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8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4.xml><?xml version="1.0" encoding="utf-8"?>
<?mso-contentType ?>
<FormTemplates xmlns="http://schemas.microsoft.com/sharepoint/v3/contenttype/forms">
  <Display>DocumentLibraryForm</Display>
  <Edit>DocumentLibraryForm</Edit>
  <New>DocumentLibraryForm</New>
</FormTemplates>
</file>

<file path=customXml/item985.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8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8.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8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9.xml><?xml version="1.0" encoding="utf-8"?>
<?mso-contentType ?>
<FormTemplates xmlns="http://schemas.microsoft.com/sharepoint/v3/contenttype/forms">
  <Display>DocumentLibraryForm</Display>
  <Edit>DocumentLibraryForm</Edit>
  <New>DocumentLibraryForm</New>
</FormTemplates>
</file>

<file path=customXml/item990.xml><?xml version="1.0" encoding="utf-8"?>
<?mso-contentType ?>
<FormTemplates xmlns="http://schemas.microsoft.com/sharepoint/v3/contenttype/forms">
  <Display>DocumentLibraryForm</Display>
  <Edit>DocumentLibraryForm</Edit>
  <New>DocumentLibraryForm</New>
</FormTemplates>
</file>

<file path=customXml/item991.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92.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93.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94.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95.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9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31d963b9-1180-4647-93d7-d11aa08e2421" xsi:nil="true"/>
    <lcf76f155ced4ddcb4097134ff3c332f xmlns="f3541473-4e72-4c17-b1a6-32770bb766bd">
      <Terms xmlns="http://schemas.microsoft.com/office/infopath/2007/PartnerControls"/>
    </lcf76f155ced4ddcb4097134ff3c332f>
  </documentManagement>
</p:properties>
</file>

<file path=customXml/item997.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98.xml><?xml version="1.0" encoding="utf-8"?>
<?mso-contentType ?>
<FormTemplates xmlns="http://schemas.microsoft.com/sharepoint/v3/contenttype/forms">
  <Display>DocumentLibraryForm</Display>
  <Edit>DocumentLibraryForm</Edit>
  <New>DocumentLibraryForm</New>
</FormTemplates>
</file>

<file path=customXml/item999.xml><?xml version="1.0" encoding="utf-8"?>
<ct:contentTypeSchema xmlns:ct="http://schemas.microsoft.com/office/2006/metadata/contentType" xmlns:ma="http://schemas.microsoft.com/office/2006/metadata/properties/metaAttributes" ct:_="" ma:_="" ma:contentTypeName="Document" ma:contentTypeID="0x010100CC4F5606B695A84A87B74917185224FA" ma:contentTypeVersion="16" ma:contentTypeDescription="Create a new document." ma:contentTypeScope="" ma:versionID="4562bb72cc5d364cc570a04c55e69020">
  <xsd:schema xmlns:xsd="http://www.w3.org/2001/XMLSchema" xmlns:xs="http://www.w3.org/2001/XMLSchema" xmlns:p="http://schemas.microsoft.com/office/2006/metadata/properties" xmlns:ns1="http://schemas.microsoft.com/sharepoint/v3" xmlns:ns2="f3541473-4e72-4c17-b1a6-32770bb766bd" xmlns:ns3="31d963b9-1180-4647-93d7-d11aa08e2421" targetNamespace="http://schemas.microsoft.com/office/2006/metadata/properties" ma:root="true" ma:fieldsID="a4f21fe60f6ca6202c71de25390a5b46" ns1:_="" ns2:_="" ns3:_="">
    <xsd:import namespace="http://schemas.microsoft.com/sharepoint/v3"/>
    <xsd:import namespace="f3541473-4e72-4c17-b1a6-32770bb766bd"/>
    <xsd:import namespace="31d963b9-1180-4647-93d7-d11aa08e242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SearchProperties" minOccurs="0"/>
                <xsd:element ref="ns2:MediaServiceDateTaken" minOccurs="0"/>
                <xsd:element ref="ns2:MediaLengthInSeconds" minOccurs="0"/>
                <xsd:element ref="ns2:MediaServiceDocTag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541473-4e72-4c17-b1a6-32770bb766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ocTags" ma:index="20" nillable="true" ma:displayName="MediaServiceDocTags" ma:hidden="true" ma:internalName="MediaServiceDocTag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1d963b9-1180-4647-93d7-d11aa08e242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200b8a8-7722-4866-9ef1-0499ba3ec9e1}" ma:internalName="TaxCatchAll" ma:showField="CatchAllData" ma:web="31d963b9-1180-4647-93d7-d11aa08e242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946E49-6B38-4B6D-AC16-FBCFC717BD0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xml><?xml version="1.0" encoding="utf-8"?>
<ds:datastoreItem xmlns:ds="http://schemas.openxmlformats.org/officeDocument/2006/customXml" ds:itemID="{58A1803F-D119-4A3D-9E00-FC2780EF420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0.xml><?xml version="1.0" encoding="utf-8"?>
<ds:datastoreItem xmlns:ds="http://schemas.openxmlformats.org/officeDocument/2006/customXml" ds:itemID="{EFC75288-F4A0-4958-9B1F-74BE616B47F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00.xml><?xml version="1.0" encoding="utf-8"?>
<ds:datastoreItem xmlns:ds="http://schemas.openxmlformats.org/officeDocument/2006/customXml" ds:itemID="{5E2D9845-C51B-4943-932A-35AEBC4DE915}">
  <ds:schemaRefs>
    <ds:schemaRef ds:uri="http://schemas.microsoft.com/sharepoint/v3/contenttype/forms"/>
  </ds:schemaRefs>
</ds:datastoreItem>
</file>

<file path=customXml/itemProps1001.xml><?xml version="1.0" encoding="utf-8"?>
<ds:datastoreItem xmlns:ds="http://schemas.openxmlformats.org/officeDocument/2006/customXml" ds:itemID="{A06AA730-C4D6-4665-B34F-1D8C959FAEDC}">
  <ds:schemaRefs>
    <ds:schemaRef ds:uri="http://schemas.microsoft.com/sharepoint/v3/contenttype/forms"/>
  </ds:schemaRefs>
</ds:datastoreItem>
</file>

<file path=customXml/itemProps1002.xml><?xml version="1.0" encoding="utf-8"?>
<ds:datastoreItem xmlns:ds="http://schemas.openxmlformats.org/officeDocument/2006/customXml" ds:itemID="{83C8E8E0-0C34-4B74-8114-F1081C0AA83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03.xml><?xml version="1.0" encoding="utf-8"?>
<ds:datastoreItem xmlns:ds="http://schemas.openxmlformats.org/officeDocument/2006/customXml" ds:itemID="{DA0D393D-3B5E-4AC4-BA77-1CC1B3FBD34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04.xml><?xml version="1.0" encoding="utf-8"?>
<ds:datastoreItem xmlns:ds="http://schemas.openxmlformats.org/officeDocument/2006/customXml" ds:itemID="{1C12420A-914D-479D-A4D6-27E9AF5D9D0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05.xml><?xml version="1.0" encoding="utf-8"?>
<ds:datastoreItem xmlns:ds="http://schemas.openxmlformats.org/officeDocument/2006/customXml" ds:itemID="{3D3AF398-B78F-42A3-8580-95E398BA385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06.xml><?xml version="1.0" encoding="utf-8"?>
<ds:datastoreItem xmlns:ds="http://schemas.openxmlformats.org/officeDocument/2006/customXml" ds:itemID="{523F729D-3DAE-468A-A864-0AD501D24B3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07.xml><?xml version="1.0" encoding="utf-8"?>
<ds:datastoreItem xmlns:ds="http://schemas.openxmlformats.org/officeDocument/2006/customXml" ds:itemID="{15C9BF43-0700-4493-B0C2-C660F79DB201}">
  <ds:schemaRefs>
    <ds:schemaRef ds:uri="http://schemas.microsoft.com/sharepoint/v3/contenttype/forms"/>
  </ds:schemaRefs>
</ds:datastoreItem>
</file>

<file path=customXml/itemProps1008.xml><?xml version="1.0" encoding="utf-8"?>
<ds:datastoreItem xmlns:ds="http://schemas.openxmlformats.org/officeDocument/2006/customXml" ds:itemID="{7CC90904-8AD7-438D-8894-48D72041EDC9}">
  <ds:schemaRefs>
    <ds:schemaRef ds:uri="http://schemas.microsoft.com/sharepoint/v3/contenttype/forms"/>
  </ds:schemaRefs>
</ds:datastoreItem>
</file>

<file path=customXml/itemProps1009.xml><?xml version="1.0" encoding="utf-8"?>
<ds:datastoreItem xmlns:ds="http://schemas.openxmlformats.org/officeDocument/2006/customXml" ds:itemID="{590E289A-75D4-4C79-B2AD-FB24B32AD72F}">
  <ds:schemaRefs>
    <ds:schemaRef ds:uri="http://schemas.microsoft.com/sharepoint/v3/contenttype/forms"/>
  </ds:schemaRefs>
</ds:datastoreItem>
</file>

<file path=customXml/itemProps101.xml><?xml version="1.0" encoding="utf-8"?>
<ds:datastoreItem xmlns:ds="http://schemas.openxmlformats.org/officeDocument/2006/customXml" ds:itemID="{7EFE83A9-3883-4C4F-831D-65EF9E0BDA68}">
  <ds:schemaRefs>
    <ds:schemaRef ds:uri="http://schemas.microsoft.com/sharepoint/v3/contenttype/forms"/>
  </ds:schemaRefs>
</ds:datastoreItem>
</file>

<file path=customXml/itemProps1010.xml><?xml version="1.0" encoding="utf-8"?>
<ds:datastoreItem xmlns:ds="http://schemas.openxmlformats.org/officeDocument/2006/customXml" ds:itemID="{537F0E5B-D5EE-482C-9A35-AD069651F16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11.xml><?xml version="1.0" encoding="utf-8"?>
<ds:datastoreItem xmlns:ds="http://schemas.openxmlformats.org/officeDocument/2006/customXml" ds:itemID="{C13CA18E-75D0-4C5B-951D-1B8C5B58431B}">
  <ds:schemaRefs>
    <ds:schemaRef ds:uri="http://schemas.microsoft.com/sharepoint/v3/contenttype/forms"/>
  </ds:schemaRefs>
</ds:datastoreItem>
</file>

<file path=customXml/itemProps1012.xml><?xml version="1.0" encoding="utf-8"?>
<ds:datastoreItem xmlns:ds="http://schemas.openxmlformats.org/officeDocument/2006/customXml" ds:itemID="{38CAC89F-F659-4C4A-9112-A9C379DCDA2B}">
  <ds:schemaRefs>
    <ds:schemaRef ds:uri="http://schemas.microsoft.com/sharepoint/v3/contenttype/forms"/>
  </ds:schemaRefs>
</ds:datastoreItem>
</file>

<file path=customXml/itemProps1013.xml><?xml version="1.0" encoding="utf-8"?>
<ds:datastoreItem xmlns:ds="http://schemas.openxmlformats.org/officeDocument/2006/customXml" ds:itemID="{488DDCAC-6BBF-4ED3-8E1F-7F58AEE7B1B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14.xml><?xml version="1.0" encoding="utf-8"?>
<ds:datastoreItem xmlns:ds="http://schemas.openxmlformats.org/officeDocument/2006/customXml" ds:itemID="{421FBB5D-8248-48E9-B867-1B9DDFBE5F3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15.xml><?xml version="1.0" encoding="utf-8"?>
<ds:datastoreItem xmlns:ds="http://schemas.openxmlformats.org/officeDocument/2006/customXml" ds:itemID="{F3753BAC-01F4-49CA-9503-70A9038C425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16.xml><?xml version="1.0" encoding="utf-8"?>
<ds:datastoreItem xmlns:ds="http://schemas.openxmlformats.org/officeDocument/2006/customXml" ds:itemID="{FBB7AE6A-7EB8-4BA2-AD34-CD97569E51C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17.xml><?xml version="1.0" encoding="utf-8"?>
<ds:datastoreItem xmlns:ds="http://schemas.openxmlformats.org/officeDocument/2006/customXml" ds:itemID="{A7F3C74F-4042-4878-A499-9700F33AFA69}">
  <ds:schemaRefs>
    <ds:schemaRef ds:uri="http://schemas.microsoft.com/sharepoint/v3/contenttype/forms"/>
  </ds:schemaRefs>
</ds:datastoreItem>
</file>

<file path=customXml/itemProps1018.xml><?xml version="1.0" encoding="utf-8"?>
<ds:datastoreItem xmlns:ds="http://schemas.openxmlformats.org/officeDocument/2006/customXml" ds:itemID="{59AC45ED-768E-474E-8636-14AC410F6AB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19.xml><?xml version="1.0" encoding="utf-8"?>
<ds:datastoreItem xmlns:ds="http://schemas.openxmlformats.org/officeDocument/2006/customXml" ds:itemID="{99309D55-F87F-4D8A-B14F-F5F64B22F6B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2.xml><?xml version="1.0" encoding="utf-8"?>
<ds:datastoreItem xmlns:ds="http://schemas.openxmlformats.org/officeDocument/2006/customXml" ds:itemID="{E5DDB44E-C3F3-4A62-94E9-9EB28EC793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20.xml><?xml version="1.0" encoding="utf-8"?>
<ds:datastoreItem xmlns:ds="http://schemas.openxmlformats.org/officeDocument/2006/customXml" ds:itemID="{B6C655FF-F058-4F20-BD63-CEDCF0D67C19}">
  <ds:schemaRefs>
    <ds:schemaRef ds:uri="http://schemas.microsoft.com/sharepoint/v3/contenttype/forms"/>
  </ds:schemaRefs>
</ds:datastoreItem>
</file>

<file path=customXml/itemProps1021.xml><?xml version="1.0" encoding="utf-8"?>
<ds:datastoreItem xmlns:ds="http://schemas.openxmlformats.org/officeDocument/2006/customXml" ds:itemID="{381DF371-6F22-4D41-B2D0-CEAA4C59D60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22.xml><?xml version="1.0" encoding="utf-8"?>
<ds:datastoreItem xmlns:ds="http://schemas.openxmlformats.org/officeDocument/2006/customXml" ds:itemID="{0F15022F-85CD-405A-9241-3746DAE1B5C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23.xml><?xml version="1.0" encoding="utf-8"?>
<ds:datastoreItem xmlns:ds="http://schemas.openxmlformats.org/officeDocument/2006/customXml" ds:itemID="{4F60C408-7B23-4BCB-AC3B-C090D1619AD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24.xml><?xml version="1.0" encoding="utf-8"?>
<ds:datastoreItem xmlns:ds="http://schemas.openxmlformats.org/officeDocument/2006/customXml" ds:itemID="{E19A850C-0DFD-40AE-B93A-EC68B73B6E98}">
  <ds:schemaRefs>
    <ds:schemaRef ds:uri="http://schemas.microsoft.com/sharepoint/v3/contenttype/forms"/>
  </ds:schemaRefs>
</ds:datastoreItem>
</file>

<file path=customXml/itemProps1025.xml><?xml version="1.0" encoding="utf-8"?>
<ds:datastoreItem xmlns:ds="http://schemas.openxmlformats.org/officeDocument/2006/customXml" ds:itemID="{8A790CC9-BDF2-4C88-AD42-F0377742F55D}">
  <ds:schemaRefs>
    <ds:schemaRef ds:uri="http://schemas.microsoft.com/sharepoint/v3/contenttype/forms"/>
  </ds:schemaRefs>
</ds:datastoreItem>
</file>

<file path=customXml/itemProps1026.xml><?xml version="1.0" encoding="utf-8"?>
<ds:datastoreItem xmlns:ds="http://schemas.openxmlformats.org/officeDocument/2006/customXml" ds:itemID="{3FCE781A-C3D8-4781-8355-8BC0BA483A8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27.xml><?xml version="1.0" encoding="utf-8"?>
<ds:datastoreItem xmlns:ds="http://schemas.openxmlformats.org/officeDocument/2006/customXml" ds:itemID="{0E8CCCFB-A90B-4776-A9E3-DB4CC88FFAF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28.xml><?xml version="1.0" encoding="utf-8"?>
<ds:datastoreItem xmlns:ds="http://schemas.openxmlformats.org/officeDocument/2006/customXml" ds:itemID="{FFE96324-C03D-4168-ADB1-5E46E8BF4B0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29.xml><?xml version="1.0" encoding="utf-8"?>
<ds:datastoreItem xmlns:ds="http://schemas.openxmlformats.org/officeDocument/2006/customXml" ds:itemID="{8611BED5-D204-4A0E-BE5D-CAF92E9510B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3.xml><?xml version="1.0" encoding="utf-8"?>
<ds:datastoreItem xmlns:ds="http://schemas.openxmlformats.org/officeDocument/2006/customXml" ds:itemID="{2AFB7CA9-5446-4C85-8018-EF92D86F3BBB}">
  <ds:schemaRefs>
    <ds:schemaRef ds:uri="http://schemas.microsoft.com/sharepoint/v3/contenttype/forms"/>
  </ds:schemaRefs>
</ds:datastoreItem>
</file>

<file path=customXml/itemProps1030.xml><?xml version="1.0" encoding="utf-8"?>
<ds:datastoreItem xmlns:ds="http://schemas.openxmlformats.org/officeDocument/2006/customXml" ds:itemID="{BDB9ECE0-970D-44D8-BA8E-74CB75DBF2C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31.xml><?xml version="1.0" encoding="utf-8"?>
<ds:datastoreItem xmlns:ds="http://schemas.openxmlformats.org/officeDocument/2006/customXml" ds:itemID="{224B3E82-7328-4880-BB0F-34DFD516142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32.xml><?xml version="1.0" encoding="utf-8"?>
<ds:datastoreItem xmlns:ds="http://schemas.openxmlformats.org/officeDocument/2006/customXml" ds:itemID="{884DDC53-98D5-4BB4-81F5-F540DD62DF7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33.xml><?xml version="1.0" encoding="utf-8"?>
<ds:datastoreItem xmlns:ds="http://schemas.openxmlformats.org/officeDocument/2006/customXml" ds:itemID="{57D07533-C0FA-4161-AA58-6C03E87CF05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34.xml><?xml version="1.0" encoding="utf-8"?>
<ds:datastoreItem xmlns:ds="http://schemas.openxmlformats.org/officeDocument/2006/customXml" ds:itemID="{48FCF97C-E993-486F-A527-7DD67ABA42F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35.xml><?xml version="1.0" encoding="utf-8"?>
<ds:datastoreItem xmlns:ds="http://schemas.openxmlformats.org/officeDocument/2006/customXml" ds:itemID="{388D19CC-F25B-4352-AE2E-F1456E81CC1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36.xml><?xml version="1.0" encoding="utf-8"?>
<ds:datastoreItem xmlns:ds="http://schemas.openxmlformats.org/officeDocument/2006/customXml" ds:itemID="{4D8EAF30-D99F-4048-8A60-233849B6DD91}">
  <ds:schemaRefs>
    <ds:schemaRef ds:uri="http://schemas.microsoft.com/sharepoint/v3/contenttype/forms"/>
  </ds:schemaRefs>
</ds:datastoreItem>
</file>

<file path=customXml/itemProps1037.xml><?xml version="1.0" encoding="utf-8"?>
<ds:datastoreItem xmlns:ds="http://schemas.openxmlformats.org/officeDocument/2006/customXml" ds:itemID="{D44308CF-CB06-4137-8D49-9DD338686268}">
  <ds:schemaRefs>
    <ds:schemaRef ds:uri="http://schemas.microsoft.com/sharepoint/v3/contenttype/forms"/>
  </ds:schemaRefs>
</ds:datastoreItem>
</file>

<file path=customXml/itemProps1038.xml><?xml version="1.0" encoding="utf-8"?>
<ds:datastoreItem xmlns:ds="http://schemas.openxmlformats.org/officeDocument/2006/customXml" ds:itemID="{F5265914-87C3-4E63-AE69-3399CEFC84A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39.xml><?xml version="1.0" encoding="utf-8"?>
<ds:datastoreItem xmlns:ds="http://schemas.openxmlformats.org/officeDocument/2006/customXml" ds:itemID="{6438A737-76CD-4641-9BC1-FA794A300F3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4.xml><?xml version="1.0" encoding="utf-8"?>
<ds:datastoreItem xmlns:ds="http://schemas.openxmlformats.org/officeDocument/2006/customXml" ds:itemID="{6BB061C7-8167-4DEE-AB80-6AC4A382D45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40.xml><?xml version="1.0" encoding="utf-8"?>
<ds:datastoreItem xmlns:ds="http://schemas.openxmlformats.org/officeDocument/2006/customXml" ds:itemID="{D4F7B4BD-B649-42F0-A679-F7356B646AB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41.xml><?xml version="1.0" encoding="utf-8"?>
<ds:datastoreItem xmlns:ds="http://schemas.openxmlformats.org/officeDocument/2006/customXml" ds:itemID="{E76728EE-E50F-4E99-8B1C-BAAA582FE2BC}">
  <ds:schemaRefs>
    <ds:schemaRef ds:uri="http://schemas.microsoft.com/sharepoint/v3/contenttype/forms"/>
  </ds:schemaRefs>
</ds:datastoreItem>
</file>

<file path=customXml/itemProps1042.xml><?xml version="1.0" encoding="utf-8"?>
<ds:datastoreItem xmlns:ds="http://schemas.openxmlformats.org/officeDocument/2006/customXml" ds:itemID="{41950EA9-68B0-4B1C-A812-F3DD1FAEC32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43.xml><?xml version="1.0" encoding="utf-8"?>
<ds:datastoreItem xmlns:ds="http://schemas.openxmlformats.org/officeDocument/2006/customXml" ds:itemID="{D609C6D8-524D-4A70-966A-96C64A9D58EF}">
  <ds:schemaRefs>
    <ds:schemaRef ds:uri="http://schemas.microsoft.com/sharepoint/v3/contenttype/forms"/>
  </ds:schemaRefs>
</ds:datastoreItem>
</file>

<file path=customXml/itemProps1044.xml><?xml version="1.0" encoding="utf-8"?>
<ds:datastoreItem xmlns:ds="http://schemas.openxmlformats.org/officeDocument/2006/customXml" ds:itemID="{06945279-8ADA-4DB5-A406-F8B084D1EFE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45.xml><?xml version="1.0" encoding="utf-8"?>
<ds:datastoreItem xmlns:ds="http://schemas.openxmlformats.org/officeDocument/2006/customXml" ds:itemID="{FCDF00BB-DB87-49CD-B7F6-23F821BA7AF0}">
  <ds:schemaRefs>
    <ds:schemaRef ds:uri="http://schemas.microsoft.com/sharepoint/v3/contenttype/forms"/>
  </ds:schemaRefs>
</ds:datastoreItem>
</file>

<file path=customXml/itemProps1046.xml><?xml version="1.0" encoding="utf-8"?>
<ds:datastoreItem xmlns:ds="http://schemas.openxmlformats.org/officeDocument/2006/customXml" ds:itemID="{3F864E6E-1FA1-4CFD-B27E-E58CFC04C28F}">
  <ds:schemaRefs>
    <ds:schemaRef ds:uri="http://schemas.microsoft.com/sharepoint/v3/contenttype/forms"/>
  </ds:schemaRefs>
</ds:datastoreItem>
</file>

<file path=customXml/itemProps1047.xml><?xml version="1.0" encoding="utf-8"?>
<ds:datastoreItem xmlns:ds="http://schemas.openxmlformats.org/officeDocument/2006/customXml" ds:itemID="{C4966D18-5124-4211-A5BA-F0C4AC49917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48.xml><?xml version="1.0" encoding="utf-8"?>
<ds:datastoreItem xmlns:ds="http://schemas.openxmlformats.org/officeDocument/2006/customXml" ds:itemID="{1DCAD61B-486C-4AE7-9374-1EFC169E392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49.xml><?xml version="1.0" encoding="utf-8"?>
<ds:datastoreItem xmlns:ds="http://schemas.openxmlformats.org/officeDocument/2006/customXml" ds:itemID="{9C08EC77-1BEF-48DC-A156-A21DE691A9B3}">
  <ds:schemaRefs>
    <ds:schemaRef ds:uri="http://schemas.microsoft.com/sharepoint/v3/contenttype/forms"/>
  </ds:schemaRefs>
</ds:datastoreItem>
</file>

<file path=customXml/itemProps105.xml><?xml version="1.0" encoding="utf-8"?>
<ds:datastoreItem xmlns:ds="http://schemas.openxmlformats.org/officeDocument/2006/customXml" ds:itemID="{87ED601B-8BD1-4DFC-AACE-A792B020B0FC}">
  <ds:schemaRefs>
    <ds:schemaRef ds:uri="http://schemas.microsoft.com/sharepoint/v3/contenttype/forms"/>
  </ds:schemaRefs>
</ds:datastoreItem>
</file>

<file path=customXml/itemProps1050.xml><?xml version="1.0" encoding="utf-8"?>
<ds:datastoreItem xmlns:ds="http://schemas.openxmlformats.org/officeDocument/2006/customXml" ds:itemID="{52DEF420-0919-4202-B0DB-27D8C2DD079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51.xml><?xml version="1.0" encoding="utf-8"?>
<ds:datastoreItem xmlns:ds="http://schemas.openxmlformats.org/officeDocument/2006/customXml" ds:itemID="{4400527A-6861-4FE3-95B7-ADD456D92801}">
  <ds:schemaRefs>
    <ds:schemaRef ds:uri="http://schemas.microsoft.com/sharepoint/v3/contenttype/forms"/>
  </ds:schemaRefs>
</ds:datastoreItem>
</file>

<file path=customXml/itemProps1052.xml><?xml version="1.0" encoding="utf-8"?>
<ds:datastoreItem xmlns:ds="http://schemas.openxmlformats.org/officeDocument/2006/customXml" ds:itemID="{CF3BDF86-E3EC-48FD-8D64-5DDF74F4D5A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53.xml><?xml version="1.0" encoding="utf-8"?>
<ds:datastoreItem xmlns:ds="http://schemas.openxmlformats.org/officeDocument/2006/customXml" ds:itemID="{13FA02E9-41F5-4215-A1C0-FAD4051F79C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54.xml><?xml version="1.0" encoding="utf-8"?>
<ds:datastoreItem xmlns:ds="http://schemas.openxmlformats.org/officeDocument/2006/customXml" ds:itemID="{CAB01FDC-F5DA-46C7-86DC-6735FE83A4E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55.xml><?xml version="1.0" encoding="utf-8"?>
<ds:datastoreItem xmlns:ds="http://schemas.openxmlformats.org/officeDocument/2006/customXml" ds:itemID="{027E1982-6B0A-4EE0-BAE8-184365A7E67F}">
  <ds:schemaRefs>
    <ds:schemaRef ds:uri="http://schemas.microsoft.com/sharepoint/v3/contenttype/forms"/>
  </ds:schemaRefs>
</ds:datastoreItem>
</file>

<file path=customXml/itemProps1056.xml><?xml version="1.0" encoding="utf-8"?>
<ds:datastoreItem xmlns:ds="http://schemas.openxmlformats.org/officeDocument/2006/customXml" ds:itemID="{9CDE1892-34FF-4DFB-B5E8-549B9BB0339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57.xml><?xml version="1.0" encoding="utf-8"?>
<ds:datastoreItem xmlns:ds="http://schemas.openxmlformats.org/officeDocument/2006/customXml" ds:itemID="{F99B6AD1-A708-46DA-A7A4-03F3D67BD0D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58.xml><?xml version="1.0" encoding="utf-8"?>
<ds:datastoreItem xmlns:ds="http://schemas.openxmlformats.org/officeDocument/2006/customXml" ds:itemID="{345A006E-6327-4121-8920-801D1E70557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59.xml><?xml version="1.0" encoding="utf-8"?>
<ds:datastoreItem xmlns:ds="http://schemas.openxmlformats.org/officeDocument/2006/customXml" ds:itemID="{D023762B-A4DC-4834-A4C9-85170C281392}">
  <ds:schemaRefs>
    <ds:schemaRef ds:uri="http://schemas.microsoft.com/sharepoint/v3/contenttype/forms"/>
  </ds:schemaRefs>
</ds:datastoreItem>
</file>

<file path=customXml/itemProps106.xml><?xml version="1.0" encoding="utf-8"?>
<ds:datastoreItem xmlns:ds="http://schemas.openxmlformats.org/officeDocument/2006/customXml" ds:itemID="{5409C655-95EF-4907-8180-27DD6C1540C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60.xml><?xml version="1.0" encoding="utf-8"?>
<ds:datastoreItem xmlns:ds="http://schemas.openxmlformats.org/officeDocument/2006/customXml" ds:itemID="{11977C14-43F4-4C4A-9F9E-CFB30C75FB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61.xml><?xml version="1.0" encoding="utf-8"?>
<ds:datastoreItem xmlns:ds="http://schemas.openxmlformats.org/officeDocument/2006/customXml" ds:itemID="{C2DA77B2-58C7-4C99-83A0-ECFB5914443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62.xml><?xml version="1.0" encoding="utf-8"?>
<ds:datastoreItem xmlns:ds="http://schemas.openxmlformats.org/officeDocument/2006/customXml" ds:itemID="{88F04972-B8E4-4627-9E6A-BBEF1B12E29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63.xml><?xml version="1.0" encoding="utf-8"?>
<ds:datastoreItem xmlns:ds="http://schemas.openxmlformats.org/officeDocument/2006/customXml" ds:itemID="{FB798B19-9612-4DE9-99FB-5AB961E9FB5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64.xml><?xml version="1.0" encoding="utf-8"?>
<ds:datastoreItem xmlns:ds="http://schemas.openxmlformats.org/officeDocument/2006/customXml" ds:itemID="{4B89CF3E-1F82-4596-A127-CDD7F8CDFAF8}">
  <ds:schemaRefs>
    <ds:schemaRef ds:uri="http://schemas.microsoft.com/sharepoint/v3/contenttype/forms"/>
  </ds:schemaRefs>
</ds:datastoreItem>
</file>

<file path=customXml/itemProps1065.xml><?xml version="1.0" encoding="utf-8"?>
<ds:datastoreItem xmlns:ds="http://schemas.openxmlformats.org/officeDocument/2006/customXml" ds:itemID="{D2296D41-7FF0-4EC1-9CCA-58351720B12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66.xml><?xml version="1.0" encoding="utf-8"?>
<ds:datastoreItem xmlns:ds="http://schemas.openxmlformats.org/officeDocument/2006/customXml" ds:itemID="{CC8BE1FC-B4F6-4DCD-B013-77F713730A3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67.xml><?xml version="1.0" encoding="utf-8"?>
<ds:datastoreItem xmlns:ds="http://schemas.openxmlformats.org/officeDocument/2006/customXml" ds:itemID="{36B2D424-BABA-4172-97E0-2BDA01EEF35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68.xml><?xml version="1.0" encoding="utf-8"?>
<ds:datastoreItem xmlns:ds="http://schemas.openxmlformats.org/officeDocument/2006/customXml" ds:itemID="{11E47F8E-D861-4F93-B4F2-77C13EADDB45}">
  <ds:schemaRefs>
    <ds:schemaRef ds:uri="http://schemas.microsoft.com/sharepoint/v3/contenttype/forms"/>
  </ds:schemaRefs>
</ds:datastoreItem>
</file>

<file path=customXml/itemProps1069.xml><?xml version="1.0" encoding="utf-8"?>
<ds:datastoreItem xmlns:ds="http://schemas.openxmlformats.org/officeDocument/2006/customXml" ds:itemID="{FF78A0CA-3B36-4CEF-AB66-C9C36747F292}">
  <ds:schemaRefs>
    <ds:schemaRef ds:uri="http://schemas.microsoft.com/sharepoint/v3/contenttype/forms"/>
  </ds:schemaRefs>
</ds:datastoreItem>
</file>

<file path=customXml/itemProps107.xml><?xml version="1.0" encoding="utf-8"?>
<ds:datastoreItem xmlns:ds="http://schemas.openxmlformats.org/officeDocument/2006/customXml" ds:itemID="{C88D778A-1910-4D79-A047-E3EC6B5DFA4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70.xml><?xml version="1.0" encoding="utf-8"?>
<ds:datastoreItem xmlns:ds="http://schemas.openxmlformats.org/officeDocument/2006/customXml" ds:itemID="{4D498E52-754B-4E40-9C78-2BE1A4DA444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71.xml><?xml version="1.0" encoding="utf-8"?>
<ds:datastoreItem xmlns:ds="http://schemas.openxmlformats.org/officeDocument/2006/customXml" ds:itemID="{70ED84FD-1FD4-4897-9082-78F87DB7393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72.xml><?xml version="1.0" encoding="utf-8"?>
<ds:datastoreItem xmlns:ds="http://schemas.openxmlformats.org/officeDocument/2006/customXml" ds:itemID="{27B8C50D-DE63-431D-9121-675235C938AB}">
  <ds:schemaRefs>
    <ds:schemaRef ds:uri="http://schemas.microsoft.com/sharepoint/v3/contenttype/forms"/>
  </ds:schemaRefs>
</ds:datastoreItem>
</file>

<file path=customXml/itemProps1073.xml><?xml version="1.0" encoding="utf-8"?>
<ds:datastoreItem xmlns:ds="http://schemas.openxmlformats.org/officeDocument/2006/customXml" ds:itemID="{EECD69E4-C347-4EB9-84AF-25D8A4D09FC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74.xml><?xml version="1.0" encoding="utf-8"?>
<ds:datastoreItem xmlns:ds="http://schemas.openxmlformats.org/officeDocument/2006/customXml" ds:itemID="{D4452325-CEDC-4612-9A35-2751B1A7BB46}">
  <ds:schemaRefs>
    <ds:schemaRef ds:uri="http://schemas.microsoft.com/sharepoint/v3/contenttype/forms"/>
  </ds:schemaRefs>
</ds:datastoreItem>
</file>

<file path=customXml/itemProps1075.xml><?xml version="1.0" encoding="utf-8"?>
<ds:datastoreItem xmlns:ds="http://schemas.openxmlformats.org/officeDocument/2006/customXml" ds:itemID="{0085742F-D5BA-44A1-807C-D71637877EF9}">
  <ds:schemaRefs>
    <ds:schemaRef ds:uri="http://schemas.microsoft.com/sharepoint/v3/contenttype/forms"/>
  </ds:schemaRefs>
</ds:datastoreItem>
</file>

<file path=customXml/itemProps1076.xml><?xml version="1.0" encoding="utf-8"?>
<ds:datastoreItem xmlns:ds="http://schemas.openxmlformats.org/officeDocument/2006/customXml" ds:itemID="{F864611C-0D1A-47F7-9926-B4D7575A872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77.xml><?xml version="1.0" encoding="utf-8"?>
<ds:datastoreItem xmlns:ds="http://schemas.openxmlformats.org/officeDocument/2006/customXml" ds:itemID="{16BFDFD7-A4D6-4096-923B-BF43776BF32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78.xml><?xml version="1.0" encoding="utf-8"?>
<ds:datastoreItem xmlns:ds="http://schemas.openxmlformats.org/officeDocument/2006/customXml" ds:itemID="{88E3B0AC-9F0A-4C01-9050-17DC78E19DE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79.xml><?xml version="1.0" encoding="utf-8"?>
<ds:datastoreItem xmlns:ds="http://schemas.openxmlformats.org/officeDocument/2006/customXml" ds:itemID="{0A7BE296-69B5-40DF-8865-EA56F3598DCD}">
  <ds:schemaRefs>
    <ds:schemaRef ds:uri="http://schemas.microsoft.com/sharepoint/v3/contenttype/forms"/>
  </ds:schemaRefs>
</ds:datastoreItem>
</file>

<file path=customXml/itemProps108.xml><?xml version="1.0" encoding="utf-8"?>
<ds:datastoreItem xmlns:ds="http://schemas.openxmlformats.org/officeDocument/2006/customXml" ds:itemID="{C812F019-DAB3-42AB-8DC2-03DC5D737021}">
  <ds:schemaRefs>
    <ds:schemaRef ds:uri="http://schemas.microsoft.com/sharepoint/v3/contenttype/forms"/>
  </ds:schemaRefs>
</ds:datastoreItem>
</file>

<file path=customXml/itemProps1080.xml><?xml version="1.0" encoding="utf-8"?>
<ds:datastoreItem xmlns:ds="http://schemas.openxmlformats.org/officeDocument/2006/customXml" ds:itemID="{8CA275D1-DCEA-4407-8633-E6287982150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81.xml><?xml version="1.0" encoding="utf-8"?>
<ds:datastoreItem xmlns:ds="http://schemas.openxmlformats.org/officeDocument/2006/customXml" ds:itemID="{E66C6DEF-87CC-4638-9263-7CA96218A20A}">
  <ds:schemaRefs>
    <ds:schemaRef ds:uri="http://schemas.microsoft.com/sharepoint/v3/contenttype/forms"/>
  </ds:schemaRefs>
</ds:datastoreItem>
</file>

<file path=customXml/itemProps1082.xml><?xml version="1.0" encoding="utf-8"?>
<ds:datastoreItem xmlns:ds="http://schemas.openxmlformats.org/officeDocument/2006/customXml" ds:itemID="{F0F1A62B-3944-4FAD-9272-90A8310FC847}">
  <ds:schemaRefs>
    <ds:schemaRef ds:uri="http://schemas.microsoft.com/sharepoint/v3/contenttype/forms"/>
  </ds:schemaRefs>
</ds:datastoreItem>
</file>

<file path=customXml/itemProps1083.xml><?xml version="1.0" encoding="utf-8"?>
<ds:datastoreItem xmlns:ds="http://schemas.openxmlformats.org/officeDocument/2006/customXml" ds:itemID="{A37B5106-3CB8-4315-AAB0-24AD94C4A99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84.xml><?xml version="1.0" encoding="utf-8"?>
<ds:datastoreItem xmlns:ds="http://schemas.openxmlformats.org/officeDocument/2006/customXml" ds:itemID="{45CFF7A9-8C6F-4ED8-B960-DB3F7BCA6F2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85.xml><?xml version="1.0" encoding="utf-8"?>
<ds:datastoreItem xmlns:ds="http://schemas.openxmlformats.org/officeDocument/2006/customXml" ds:itemID="{D1FA8782-9763-473B-B384-A2FA71978260}">
  <ds:schemaRefs>
    <ds:schemaRef ds:uri="http://schemas.microsoft.com/sharepoint/v3/contenttype/forms"/>
  </ds:schemaRefs>
</ds:datastoreItem>
</file>

<file path=customXml/itemProps1086.xml><?xml version="1.0" encoding="utf-8"?>
<ds:datastoreItem xmlns:ds="http://schemas.openxmlformats.org/officeDocument/2006/customXml" ds:itemID="{EC3B5635-0111-4578-A86F-F0D990FC653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87.xml><?xml version="1.0" encoding="utf-8"?>
<ds:datastoreItem xmlns:ds="http://schemas.openxmlformats.org/officeDocument/2006/customXml" ds:itemID="{4D9D70ED-9FB5-4ECF-8856-6D4B38A23B5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88.xml><?xml version="1.0" encoding="utf-8"?>
<ds:datastoreItem xmlns:ds="http://schemas.openxmlformats.org/officeDocument/2006/customXml" ds:itemID="{27F5FB3E-FEB9-4BE4-9719-E02F2A42B9F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89.xml><?xml version="1.0" encoding="utf-8"?>
<ds:datastoreItem xmlns:ds="http://schemas.openxmlformats.org/officeDocument/2006/customXml" ds:itemID="{8C782E7E-97CF-4D2E-9241-AAE93E518D0F}">
  <ds:schemaRefs>
    <ds:schemaRef ds:uri="http://schemas.microsoft.com/sharepoint/v3/contenttype/forms"/>
  </ds:schemaRefs>
</ds:datastoreItem>
</file>

<file path=customXml/itemProps109.xml><?xml version="1.0" encoding="utf-8"?>
<ds:datastoreItem xmlns:ds="http://schemas.openxmlformats.org/officeDocument/2006/customXml" ds:itemID="{19561E2C-CA4D-4703-9948-3651E8B12BE7}">
  <ds:schemaRefs>
    <ds:schemaRef ds:uri="http://schemas.microsoft.com/sharepoint/v3/contenttype/forms"/>
  </ds:schemaRefs>
</ds:datastoreItem>
</file>

<file path=customXml/itemProps1090.xml><?xml version="1.0" encoding="utf-8"?>
<ds:datastoreItem xmlns:ds="http://schemas.openxmlformats.org/officeDocument/2006/customXml" ds:itemID="{689CB99B-468A-451F-8C0C-78F4E7D95F8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91.xml><?xml version="1.0" encoding="utf-8"?>
<ds:datastoreItem xmlns:ds="http://schemas.openxmlformats.org/officeDocument/2006/customXml" ds:itemID="{24CF0AF9-2E79-4A94-98F8-2B516461791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92.xml><?xml version="1.0" encoding="utf-8"?>
<ds:datastoreItem xmlns:ds="http://schemas.openxmlformats.org/officeDocument/2006/customXml" ds:itemID="{9F34C56A-37E4-48A1-9868-BEE27F4D0D7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93.xml><?xml version="1.0" encoding="utf-8"?>
<ds:datastoreItem xmlns:ds="http://schemas.openxmlformats.org/officeDocument/2006/customXml" ds:itemID="{0EA7ADD5-E638-4B04-AD9D-DA307C4B0A6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94.xml><?xml version="1.0" encoding="utf-8"?>
<ds:datastoreItem xmlns:ds="http://schemas.openxmlformats.org/officeDocument/2006/customXml" ds:itemID="{7DB5B0D8-4C49-429C-9D0D-071AC746C9F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95.xml><?xml version="1.0" encoding="utf-8"?>
<ds:datastoreItem xmlns:ds="http://schemas.openxmlformats.org/officeDocument/2006/customXml" ds:itemID="{2664857B-316B-4DF1-B97D-1A867B61E5D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96.xml><?xml version="1.0" encoding="utf-8"?>
<ds:datastoreItem xmlns:ds="http://schemas.openxmlformats.org/officeDocument/2006/customXml" ds:itemID="{09493B62-B3FA-4FC7-9A24-C03B585D221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97.xml><?xml version="1.0" encoding="utf-8"?>
<ds:datastoreItem xmlns:ds="http://schemas.openxmlformats.org/officeDocument/2006/customXml" ds:itemID="{EC24A890-73F8-4622-A5DB-537F42870E0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098.xml><?xml version="1.0" encoding="utf-8"?>
<ds:datastoreItem xmlns:ds="http://schemas.openxmlformats.org/officeDocument/2006/customXml" ds:itemID="{21B1D0C1-6E9F-4AE5-9BBB-36A1ACE6115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099.xml><?xml version="1.0" encoding="utf-8"?>
<ds:datastoreItem xmlns:ds="http://schemas.openxmlformats.org/officeDocument/2006/customXml" ds:itemID="{25A1F72D-3735-4724-867D-22FFCE97C64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xml><?xml version="1.0" encoding="utf-8"?>
<ds:datastoreItem xmlns:ds="http://schemas.openxmlformats.org/officeDocument/2006/customXml" ds:itemID="{C2DCB829-FDE0-4F8F-83A6-A056C9E6ED2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0.xml><?xml version="1.0" encoding="utf-8"?>
<ds:datastoreItem xmlns:ds="http://schemas.openxmlformats.org/officeDocument/2006/customXml" ds:itemID="{B496755E-27F0-46E8-AE5D-C0438A07092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00.xml><?xml version="1.0" encoding="utf-8"?>
<ds:datastoreItem xmlns:ds="http://schemas.openxmlformats.org/officeDocument/2006/customXml" ds:itemID="{FD33D153-D750-43D6-996B-BEE6CAEE4FC6}">
  <ds:schemaRefs>
    <ds:schemaRef ds:uri="http://schemas.microsoft.com/sharepoint/v3/contenttype/forms"/>
  </ds:schemaRefs>
</ds:datastoreItem>
</file>

<file path=customXml/itemProps1101.xml><?xml version="1.0" encoding="utf-8"?>
<ds:datastoreItem xmlns:ds="http://schemas.openxmlformats.org/officeDocument/2006/customXml" ds:itemID="{2EF2332C-439C-4044-8ACF-E53AEC4AF99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02.xml><?xml version="1.0" encoding="utf-8"?>
<ds:datastoreItem xmlns:ds="http://schemas.openxmlformats.org/officeDocument/2006/customXml" ds:itemID="{CC74AAEE-FC99-43CD-8AD0-F696C3CB6275}">
  <ds:schemaRefs>
    <ds:schemaRef ds:uri="http://schemas.microsoft.com/sharepoint/v3/contenttype/forms"/>
  </ds:schemaRefs>
</ds:datastoreItem>
</file>

<file path=customXml/itemProps1103.xml><?xml version="1.0" encoding="utf-8"?>
<ds:datastoreItem xmlns:ds="http://schemas.openxmlformats.org/officeDocument/2006/customXml" ds:itemID="{3B0559D8-6BAD-4B0D-BF07-1E7DF7D77332}">
  <ds:schemaRefs>
    <ds:schemaRef ds:uri="http://schemas.microsoft.com/sharepoint/v3/contenttype/forms"/>
  </ds:schemaRefs>
</ds:datastoreItem>
</file>

<file path=customXml/itemProps1104.xml><?xml version="1.0" encoding="utf-8"?>
<ds:datastoreItem xmlns:ds="http://schemas.openxmlformats.org/officeDocument/2006/customXml" ds:itemID="{CD4AFC24-A4F6-4655-9008-80C35AFE4D4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05.xml><?xml version="1.0" encoding="utf-8"?>
<ds:datastoreItem xmlns:ds="http://schemas.openxmlformats.org/officeDocument/2006/customXml" ds:itemID="{060F0AE5-0C96-4E44-88E5-10A01367319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06.xml><?xml version="1.0" encoding="utf-8"?>
<ds:datastoreItem xmlns:ds="http://schemas.openxmlformats.org/officeDocument/2006/customXml" ds:itemID="{D5340DA0-58C4-4870-BDDB-07B6A36507D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07.xml><?xml version="1.0" encoding="utf-8"?>
<ds:datastoreItem xmlns:ds="http://schemas.openxmlformats.org/officeDocument/2006/customXml" ds:itemID="{30E9A092-3974-45CE-8541-DFA8AA2FE28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08.xml><?xml version="1.0" encoding="utf-8"?>
<ds:datastoreItem xmlns:ds="http://schemas.openxmlformats.org/officeDocument/2006/customXml" ds:itemID="{94BF91B6-5B5D-4EB0-960B-4C0A44C7EA72}">
  <ds:schemaRefs>
    <ds:schemaRef ds:uri="http://schemas.microsoft.com/sharepoint/v3/contenttype/forms"/>
  </ds:schemaRefs>
</ds:datastoreItem>
</file>

<file path=customXml/itemProps1109.xml><?xml version="1.0" encoding="utf-8"?>
<ds:datastoreItem xmlns:ds="http://schemas.openxmlformats.org/officeDocument/2006/customXml" ds:itemID="{CCC93F7E-B714-4D9C-8A61-B5A94262580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1.xml><?xml version="1.0" encoding="utf-8"?>
<ds:datastoreItem xmlns:ds="http://schemas.openxmlformats.org/officeDocument/2006/customXml" ds:itemID="{3E91A623-357D-48B0-8500-8ADBDB4342FD}">
  <ds:schemaRefs>
    <ds:schemaRef ds:uri="http://schemas.microsoft.com/sharepoint/v3/contenttype/forms"/>
  </ds:schemaRefs>
</ds:datastoreItem>
</file>

<file path=customXml/itemProps1110.xml><?xml version="1.0" encoding="utf-8"?>
<ds:datastoreItem xmlns:ds="http://schemas.openxmlformats.org/officeDocument/2006/customXml" ds:itemID="{500D84FA-8F96-42C1-995B-B7409F04FCE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11.xml><?xml version="1.0" encoding="utf-8"?>
<ds:datastoreItem xmlns:ds="http://schemas.openxmlformats.org/officeDocument/2006/customXml" ds:itemID="{7F2CC947-F2F2-4C50-B907-154E4884C57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12.xml><?xml version="1.0" encoding="utf-8"?>
<ds:datastoreItem xmlns:ds="http://schemas.openxmlformats.org/officeDocument/2006/customXml" ds:itemID="{080F4462-78C1-46C8-B199-F1DCBDA1638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13.xml><?xml version="1.0" encoding="utf-8"?>
<ds:datastoreItem xmlns:ds="http://schemas.openxmlformats.org/officeDocument/2006/customXml" ds:itemID="{04829978-6CC8-4150-A7B0-280D41355D0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14.xml><?xml version="1.0" encoding="utf-8"?>
<ds:datastoreItem xmlns:ds="http://schemas.openxmlformats.org/officeDocument/2006/customXml" ds:itemID="{A8DD6467-7262-4B98-91E1-0A64E8CFA74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15.xml><?xml version="1.0" encoding="utf-8"?>
<ds:datastoreItem xmlns:ds="http://schemas.openxmlformats.org/officeDocument/2006/customXml" ds:itemID="{39592DA3-9564-4F3F-83DF-6DC7A30F8122}">
  <ds:schemaRefs>
    <ds:schemaRef ds:uri="http://schemas.microsoft.com/sharepoint/v3/contenttype/forms"/>
  </ds:schemaRefs>
</ds:datastoreItem>
</file>

<file path=customXml/itemProps1116.xml><?xml version="1.0" encoding="utf-8"?>
<ds:datastoreItem xmlns:ds="http://schemas.openxmlformats.org/officeDocument/2006/customXml" ds:itemID="{BC06D07F-56EA-475E-8521-7EB3D6D9172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17.xml><?xml version="1.0" encoding="utf-8"?>
<ds:datastoreItem xmlns:ds="http://schemas.openxmlformats.org/officeDocument/2006/customXml" ds:itemID="{BA30206D-C0A0-4589-8230-BD9529FCB47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18.xml><?xml version="1.0" encoding="utf-8"?>
<ds:datastoreItem xmlns:ds="http://schemas.openxmlformats.org/officeDocument/2006/customXml" ds:itemID="{7F5B52D7-7ACD-4329-8805-237909E4C77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19.xml><?xml version="1.0" encoding="utf-8"?>
<ds:datastoreItem xmlns:ds="http://schemas.openxmlformats.org/officeDocument/2006/customXml" ds:itemID="{AED4D552-6EB3-41A2-863B-6CDD526A323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2.xml><?xml version="1.0" encoding="utf-8"?>
<ds:datastoreItem xmlns:ds="http://schemas.openxmlformats.org/officeDocument/2006/customXml" ds:itemID="{667587EE-468F-4921-A3D1-E3A11B9A72D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20.xml><?xml version="1.0" encoding="utf-8"?>
<ds:datastoreItem xmlns:ds="http://schemas.openxmlformats.org/officeDocument/2006/customXml" ds:itemID="{3365AAA0-9B91-4E92-9FE5-87A2EC75D18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21.xml><?xml version="1.0" encoding="utf-8"?>
<ds:datastoreItem xmlns:ds="http://schemas.openxmlformats.org/officeDocument/2006/customXml" ds:itemID="{EDC6D398-10B6-4706-B752-DB9A183FD1F8}">
  <ds:schemaRefs>
    <ds:schemaRef ds:uri="http://schemas.microsoft.com/sharepoint/v3/contenttype/forms"/>
  </ds:schemaRefs>
</ds:datastoreItem>
</file>

<file path=customXml/itemProps1122.xml><?xml version="1.0" encoding="utf-8"?>
<ds:datastoreItem xmlns:ds="http://schemas.openxmlformats.org/officeDocument/2006/customXml" ds:itemID="{A528B3BB-20B7-4AC2-9231-91C58D7C1D3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23.xml><?xml version="1.0" encoding="utf-8"?>
<ds:datastoreItem xmlns:ds="http://schemas.openxmlformats.org/officeDocument/2006/customXml" ds:itemID="{79B3B959-5867-48A3-9256-474D8EE82FB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24.xml><?xml version="1.0" encoding="utf-8"?>
<ds:datastoreItem xmlns:ds="http://schemas.openxmlformats.org/officeDocument/2006/customXml" ds:itemID="{66572DAD-9EC9-4465-80C3-E2856685CB7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25.xml><?xml version="1.0" encoding="utf-8"?>
<ds:datastoreItem xmlns:ds="http://schemas.openxmlformats.org/officeDocument/2006/customXml" ds:itemID="{E4A96FDD-0437-4482-BADE-3E4EB1C7D25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26.xml><?xml version="1.0" encoding="utf-8"?>
<ds:datastoreItem xmlns:ds="http://schemas.openxmlformats.org/officeDocument/2006/customXml" ds:itemID="{9AC1DF17-A900-449C-880E-036C2A4719C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27.xml><?xml version="1.0" encoding="utf-8"?>
<ds:datastoreItem xmlns:ds="http://schemas.openxmlformats.org/officeDocument/2006/customXml" ds:itemID="{5AAD443E-BC09-4CC0-A339-28C6B0C85817}">
  <ds:schemaRefs>
    <ds:schemaRef ds:uri="http://schemas.microsoft.com/sharepoint/v3/contenttype/forms"/>
  </ds:schemaRefs>
</ds:datastoreItem>
</file>

<file path=customXml/itemProps1128.xml><?xml version="1.0" encoding="utf-8"?>
<ds:datastoreItem xmlns:ds="http://schemas.openxmlformats.org/officeDocument/2006/customXml" ds:itemID="{006283F3-D19F-47A5-9C91-2862BB6157AF}">
  <ds:schemaRefs>
    <ds:schemaRef ds:uri="http://schemas.microsoft.com/sharepoint/v3/contenttype/forms"/>
  </ds:schemaRefs>
</ds:datastoreItem>
</file>

<file path=customXml/itemProps1129.xml><?xml version="1.0" encoding="utf-8"?>
<ds:datastoreItem xmlns:ds="http://schemas.openxmlformats.org/officeDocument/2006/customXml" ds:itemID="{91814C2D-26C0-45A1-8484-39F79158D5F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3.xml><?xml version="1.0" encoding="utf-8"?>
<ds:datastoreItem xmlns:ds="http://schemas.openxmlformats.org/officeDocument/2006/customXml" ds:itemID="{C5C10B63-8BCD-4740-A584-53F7F12C258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30.xml><?xml version="1.0" encoding="utf-8"?>
<ds:datastoreItem xmlns:ds="http://schemas.openxmlformats.org/officeDocument/2006/customXml" ds:itemID="{55B2CA2C-18D3-47A0-A06F-262CBB37133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31.xml><?xml version="1.0" encoding="utf-8"?>
<ds:datastoreItem xmlns:ds="http://schemas.openxmlformats.org/officeDocument/2006/customXml" ds:itemID="{C392D715-CA64-4869-8C37-1B4607C7F9FB}">
  <ds:schemaRefs>
    <ds:schemaRef ds:uri="http://schemas.microsoft.com/sharepoint/v3/contenttype/forms"/>
  </ds:schemaRefs>
</ds:datastoreItem>
</file>

<file path=customXml/itemProps1132.xml><?xml version="1.0" encoding="utf-8"?>
<ds:datastoreItem xmlns:ds="http://schemas.openxmlformats.org/officeDocument/2006/customXml" ds:itemID="{F56AD345-58EC-4B50-88BE-35DE754CDF5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33.xml><?xml version="1.0" encoding="utf-8"?>
<ds:datastoreItem xmlns:ds="http://schemas.openxmlformats.org/officeDocument/2006/customXml" ds:itemID="{DFF2773C-B2F7-41E9-8E56-7F5D0970C3A0}">
  <ds:schemaRefs>
    <ds:schemaRef ds:uri="http://schemas.microsoft.com/sharepoint/v3/contenttype/forms"/>
  </ds:schemaRefs>
</ds:datastoreItem>
</file>

<file path=customXml/itemProps1134.xml><?xml version="1.0" encoding="utf-8"?>
<ds:datastoreItem xmlns:ds="http://schemas.openxmlformats.org/officeDocument/2006/customXml" ds:itemID="{986B942F-5D7E-48EF-BA9F-2FD8E4865FB9}">
  <ds:schemaRefs>
    <ds:schemaRef ds:uri="http://schemas.microsoft.com/sharepoint/v3/contenttype/forms"/>
  </ds:schemaRefs>
</ds:datastoreItem>
</file>

<file path=customXml/itemProps1135.xml><?xml version="1.0" encoding="utf-8"?>
<ds:datastoreItem xmlns:ds="http://schemas.openxmlformats.org/officeDocument/2006/customXml" ds:itemID="{E2A108F6-CA6C-4CAB-9E94-6913F2FAD38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36.xml><?xml version="1.0" encoding="utf-8"?>
<ds:datastoreItem xmlns:ds="http://schemas.openxmlformats.org/officeDocument/2006/customXml" ds:itemID="{6EBA67CB-321F-45FC-9D26-39C87519AA29}">
  <ds:schemaRefs>
    <ds:schemaRef ds:uri="http://schemas.microsoft.com/sharepoint/v3/contenttype/forms"/>
  </ds:schemaRefs>
</ds:datastoreItem>
</file>

<file path=customXml/itemProps1137.xml><?xml version="1.0" encoding="utf-8"?>
<ds:datastoreItem xmlns:ds="http://schemas.openxmlformats.org/officeDocument/2006/customXml" ds:itemID="{BE10ACD4-EB1E-4440-8E9C-93AB41A7004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38.xml><?xml version="1.0" encoding="utf-8"?>
<ds:datastoreItem xmlns:ds="http://schemas.openxmlformats.org/officeDocument/2006/customXml" ds:itemID="{8C51F2FB-C737-490D-8B08-6E567070AC4C}">
  <ds:schemaRefs>
    <ds:schemaRef ds:uri="http://schemas.microsoft.com/sharepoint/v3/contenttype/forms"/>
  </ds:schemaRefs>
</ds:datastoreItem>
</file>

<file path=customXml/itemProps1139.xml><?xml version="1.0" encoding="utf-8"?>
<ds:datastoreItem xmlns:ds="http://schemas.openxmlformats.org/officeDocument/2006/customXml" ds:itemID="{0A44EE50-D0C8-453A-8654-0FB059C2DB43}">
  <ds:schemaRefs>
    <ds:schemaRef ds:uri="http://schemas.microsoft.com/sharepoint/v3/contenttype/forms"/>
  </ds:schemaRefs>
</ds:datastoreItem>
</file>

<file path=customXml/itemProps114.xml><?xml version="1.0" encoding="utf-8"?>
<ds:datastoreItem xmlns:ds="http://schemas.openxmlformats.org/officeDocument/2006/customXml" ds:itemID="{3235C00E-E4B2-4722-8D36-F639088EA66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40.xml><?xml version="1.0" encoding="utf-8"?>
<ds:datastoreItem xmlns:ds="http://schemas.openxmlformats.org/officeDocument/2006/customXml" ds:itemID="{D1E3F27C-1DDE-4E88-9F7F-C28E8FA73FF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41.xml><?xml version="1.0" encoding="utf-8"?>
<ds:datastoreItem xmlns:ds="http://schemas.openxmlformats.org/officeDocument/2006/customXml" ds:itemID="{9A79E832-6A74-4C8E-A428-28D2A712746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42.xml><?xml version="1.0" encoding="utf-8"?>
<ds:datastoreItem xmlns:ds="http://schemas.openxmlformats.org/officeDocument/2006/customXml" ds:itemID="{DFE29D87-C8C5-4F05-AC6E-3DBBBF7BD9B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43.xml><?xml version="1.0" encoding="utf-8"?>
<ds:datastoreItem xmlns:ds="http://schemas.openxmlformats.org/officeDocument/2006/customXml" ds:itemID="{8861A7F1-0BD1-4A83-B41E-9D2B106046EA}">
  <ds:schemaRefs>
    <ds:schemaRef ds:uri="http://schemas.microsoft.com/sharepoint/v3/contenttype/forms"/>
  </ds:schemaRefs>
</ds:datastoreItem>
</file>

<file path=customXml/itemProps1144.xml><?xml version="1.0" encoding="utf-8"?>
<ds:datastoreItem xmlns:ds="http://schemas.openxmlformats.org/officeDocument/2006/customXml" ds:itemID="{15D3B8C4-0402-4DDA-B4BA-7E902283F9F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45.xml><?xml version="1.0" encoding="utf-8"?>
<ds:datastoreItem xmlns:ds="http://schemas.openxmlformats.org/officeDocument/2006/customXml" ds:itemID="{BEF12A0C-0BC0-45A9-B806-07148777389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46.xml><?xml version="1.0" encoding="utf-8"?>
<ds:datastoreItem xmlns:ds="http://schemas.openxmlformats.org/officeDocument/2006/customXml" ds:itemID="{9CFA964C-24EB-447B-A544-1CF75654DBB2}">
  <ds:schemaRefs>
    <ds:schemaRef ds:uri="http://schemas.microsoft.com/sharepoint/v3/contenttype/forms"/>
  </ds:schemaRefs>
</ds:datastoreItem>
</file>

<file path=customXml/itemProps1147.xml><?xml version="1.0" encoding="utf-8"?>
<ds:datastoreItem xmlns:ds="http://schemas.openxmlformats.org/officeDocument/2006/customXml" ds:itemID="{4EB10E46-0378-4B2A-A525-E79F5E0AD4D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48.xml><?xml version="1.0" encoding="utf-8"?>
<ds:datastoreItem xmlns:ds="http://schemas.openxmlformats.org/officeDocument/2006/customXml" ds:itemID="{7A8D98E7-226E-4B2B-AD4D-E5FF156690DC}">
  <ds:schemaRefs>
    <ds:schemaRef ds:uri="http://schemas.microsoft.com/sharepoint/v3/contenttype/forms"/>
  </ds:schemaRefs>
</ds:datastoreItem>
</file>

<file path=customXml/itemProps1149.xml><?xml version="1.0" encoding="utf-8"?>
<ds:datastoreItem xmlns:ds="http://schemas.openxmlformats.org/officeDocument/2006/customXml" ds:itemID="{2D29ADBC-1786-4F71-84A0-A3A9924C0A39}">
  <ds:schemaRefs>
    <ds:schemaRef ds:uri="http://schemas.microsoft.com/sharepoint/v3/contenttype/forms"/>
  </ds:schemaRefs>
</ds:datastoreItem>
</file>

<file path=customXml/itemProps115.xml><?xml version="1.0" encoding="utf-8"?>
<ds:datastoreItem xmlns:ds="http://schemas.openxmlformats.org/officeDocument/2006/customXml" ds:itemID="{CA18BF23-E054-4E69-9C26-BFAF09B7FE21}">
  <ds:schemaRefs>
    <ds:schemaRef ds:uri="http://schemas.microsoft.com/sharepoint/v3/contenttype/forms"/>
  </ds:schemaRefs>
</ds:datastoreItem>
</file>

<file path=customXml/itemProps1150.xml><?xml version="1.0" encoding="utf-8"?>
<ds:datastoreItem xmlns:ds="http://schemas.openxmlformats.org/officeDocument/2006/customXml" ds:itemID="{16ACC421-C759-4CC8-96B9-A02C3A3E821D}">
  <ds:schemaRefs>
    <ds:schemaRef ds:uri="http://schemas.microsoft.com/sharepoint/v3/contenttype/forms"/>
  </ds:schemaRefs>
</ds:datastoreItem>
</file>

<file path=customXml/itemProps1151.xml><?xml version="1.0" encoding="utf-8"?>
<ds:datastoreItem xmlns:ds="http://schemas.openxmlformats.org/officeDocument/2006/customXml" ds:itemID="{5C812714-FDDF-4BDC-B05D-D12A6956FB2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52.xml><?xml version="1.0" encoding="utf-8"?>
<ds:datastoreItem xmlns:ds="http://schemas.openxmlformats.org/officeDocument/2006/customXml" ds:itemID="{C174042A-06FE-407A-8C75-F9480E953A5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53.xml><?xml version="1.0" encoding="utf-8"?>
<ds:datastoreItem xmlns:ds="http://schemas.openxmlformats.org/officeDocument/2006/customXml" ds:itemID="{DA3C7B59-AFF6-4C59-BB9B-A705C817C1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54.xml><?xml version="1.0" encoding="utf-8"?>
<ds:datastoreItem xmlns:ds="http://schemas.openxmlformats.org/officeDocument/2006/customXml" ds:itemID="{F82762FE-9C84-4CFB-A3F0-BE525E205A6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55.xml><?xml version="1.0" encoding="utf-8"?>
<ds:datastoreItem xmlns:ds="http://schemas.openxmlformats.org/officeDocument/2006/customXml" ds:itemID="{E6FFC666-A720-4BF2-8313-98B43009E0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56.xml><?xml version="1.0" encoding="utf-8"?>
<ds:datastoreItem xmlns:ds="http://schemas.openxmlformats.org/officeDocument/2006/customXml" ds:itemID="{FF390E66-F8E9-41DA-B4CF-1A85FE74CA2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57.xml><?xml version="1.0" encoding="utf-8"?>
<ds:datastoreItem xmlns:ds="http://schemas.openxmlformats.org/officeDocument/2006/customXml" ds:itemID="{2F513494-AEEF-45BB-8490-41EA91B5308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58.xml><?xml version="1.0" encoding="utf-8"?>
<ds:datastoreItem xmlns:ds="http://schemas.openxmlformats.org/officeDocument/2006/customXml" ds:itemID="{1E21D05E-7601-4035-8BFD-3379F8047B8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59.xml><?xml version="1.0" encoding="utf-8"?>
<ds:datastoreItem xmlns:ds="http://schemas.openxmlformats.org/officeDocument/2006/customXml" ds:itemID="{501CCAA7-995A-4D3C-AA9D-3F0AAA9272F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6.xml><?xml version="1.0" encoding="utf-8"?>
<ds:datastoreItem xmlns:ds="http://schemas.openxmlformats.org/officeDocument/2006/customXml" ds:itemID="{F3C2EE46-FBDB-4A1D-843F-2D579832D347}">
  <ds:schemaRefs>
    <ds:schemaRef ds:uri="http://schemas.microsoft.com/sharepoint/v3/contenttype/forms"/>
  </ds:schemaRefs>
</ds:datastoreItem>
</file>

<file path=customXml/itemProps1160.xml><?xml version="1.0" encoding="utf-8"?>
<ds:datastoreItem xmlns:ds="http://schemas.openxmlformats.org/officeDocument/2006/customXml" ds:itemID="{E5A9B79A-7C46-49E2-9D6B-8AF37B2F6B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61.xml><?xml version="1.0" encoding="utf-8"?>
<ds:datastoreItem xmlns:ds="http://schemas.openxmlformats.org/officeDocument/2006/customXml" ds:itemID="{C72EBD5C-9D7B-4F50-B7DA-B27819D30D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62.xml><?xml version="1.0" encoding="utf-8"?>
<ds:datastoreItem xmlns:ds="http://schemas.openxmlformats.org/officeDocument/2006/customXml" ds:itemID="{FCD0A513-4185-4F39-9321-8D1D9F2F899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63.xml><?xml version="1.0" encoding="utf-8"?>
<ds:datastoreItem xmlns:ds="http://schemas.openxmlformats.org/officeDocument/2006/customXml" ds:itemID="{A4E3DA5C-E86F-4506-BB7D-1E7D4BC2906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64.xml><?xml version="1.0" encoding="utf-8"?>
<ds:datastoreItem xmlns:ds="http://schemas.openxmlformats.org/officeDocument/2006/customXml" ds:itemID="{0B3039DE-1025-4E10-AD2E-F32086B4CB3A}">
  <ds:schemaRefs>
    <ds:schemaRef ds:uri="http://schemas.microsoft.com/sharepoint/v3/contenttype/forms"/>
  </ds:schemaRefs>
</ds:datastoreItem>
</file>

<file path=customXml/itemProps1165.xml><?xml version="1.0" encoding="utf-8"?>
<ds:datastoreItem xmlns:ds="http://schemas.openxmlformats.org/officeDocument/2006/customXml" ds:itemID="{0CFE5F4F-D645-4330-ABCE-B366385B9539}">
  <ds:schemaRefs>
    <ds:schemaRef ds:uri="http://schemas.microsoft.com/sharepoint/v3/contenttype/forms"/>
  </ds:schemaRefs>
</ds:datastoreItem>
</file>

<file path=customXml/itemProps1166.xml><?xml version="1.0" encoding="utf-8"?>
<ds:datastoreItem xmlns:ds="http://schemas.openxmlformats.org/officeDocument/2006/customXml" ds:itemID="{CA0A1F55-E233-4D30-8875-F26EE93112BD}">
  <ds:schemaRefs>
    <ds:schemaRef ds:uri="http://schemas.microsoft.com/sharepoint/v3/contenttype/forms"/>
  </ds:schemaRefs>
</ds:datastoreItem>
</file>

<file path=customXml/itemProps1167.xml><?xml version="1.0" encoding="utf-8"?>
<ds:datastoreItem xmlns:ds="http://schemas.openxmlformats.org/officeDocument/2006/customXml" ds:itemID="{809EDCF6-B75F-469A-91D2-F9DEABC6F80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68.xml><?xml version="1.0" encoding="utf-8"?>
<ds:datastoreItem xmlns:ds="http://schemas.openxmlformats.org/officeDocument/2006/customXml" ds:itemID="{94180782-0024-4180-9D95-68AAB0F6322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69.xml><?xml version="1.0" encoding="utf-8"?>
<ds:datastoreItem xmlns:ds="http://schemas.openxmlformats.org/officeDocument/2006/customXml" ds:itemID="{F854BABE-AA69-4790-85A7-AA7572DEBF1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7.xml><?xml version="1.0" encoding="utf-8"?>
<ds:datastoreItem xmlns:ds="http://schemas.openxmlformats.org/officeDocument/2006/customXml" ds:itemID="{1E01418F-8A22-42A8-8072-91AF759E5931}">
  <ds:schemaRefs>
    <ds:schemaRef ds:uri="http://schemas.microsoft.com/sharepoint/v3/contenttype/forms"/>
  </ds:schemaRefs>
</ds:datastoreItem>
</file>

<file path=customXml/itemProps1170.xml><?xml version="1.0" encoding="utf-8"?>
<ds:datastoreItem xmlns:ds="http://schemas.openxmlformats.org/officeDocument/2006/customXml" ds:itemID="{A48F7E24-ACD5-420C-8E9C-C71834D0756B}">
  <ds:schemaRefs>
    <ds:schemaRef ds:uri="http://schemas.microsoft.com/sharepoint/v3/contenttype/forms"/>
  </ds:schemaRefs>
</ds:datastoreItem>
</file>

<file path=customXml/itemProps1171.xml><?xml version="1.0" encoding="utf-8"?>
<ds:datastoreItem xmlns:ds="http://schemas.openxmlformats.org/officeDocument/2006/customXml" ds:itemID="{B0730934-F60E-4C84-8E15-1C7C0B5FEAE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72.xml><?xml version="1.0" encoding="utf-8"?>
<ds:datastoreItem xmlns:ds="http://schemas.openxmlformats.org/officeDocument/2006/customXml" ds:itemID="{06122AAE-73FA-40BB-8348-E2214F3D804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73.xml><?xml version="1.0" encoding="utf-8"?>
<ds:datastoreItem xmlns:ds="http://schemas.openxmlformats.org/officeDocument/2006/customXml" ds:itemID="{0C9C1ED5-1B42-43A0-ABA5-92B6C9D5E36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74.xml><?xml version="1.0" encoding="utf-8"?>
<ds:datastoreItem xmlns:ds="http://schemas.openxmlformats.org/officeDocument/2006/customXml" ds:itemID="{4E990ECD-4A81-40C9-B704-02C34A3FD92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75.xml><?xml version="1.0" encoding="utf-8"?>
<ds:datastoreItem xmlns:ds="http://schemas.openxmlformats.org/officeDocument/2006/customXml" ds:itemID="{3E68A1D3-300B-43E5-B1A1-21FBCEA2A0F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76.xml><?xml version="1.0" encoding="utf-8"?>
<ds:datastoreItem xmlns:ds="http://schemas.openxmlformats.org/officeDocument/2006/customXml" ds:itemID="{CE16F561-1688-43AD-A670-98C3F402A92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77.xml><?xml version="1.0" encoding="utf-8"?>
<ds:datastoreItem xmlns:ds="http://schemas.openxmlformats.org/officeDocument/2006/customXml" ds:itemID="{907B1686-A9EE-4CD0-8BFC-0A2219D5571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78.xml><?xml version="1.0" encoding="utf-8"?>
<ds:datastoreItem xmlns:ds="http://schemas.openxmlformats.org/officeDocument/2006/customXml" ds:itemID="{93A8B90F-4B88-4879-93F8-48928BAD8E37}">
  <ds:schemaRefs>
    <ds:schemaRef ds:uri="http://schemas.microsoft.com/sharepoint/v3/contenttype/forms"/>
  </ds:schemaRefs>
</ds:datastoreItem>
</file>

<file path=customXml/itemProps1179.xml><?xml version="1.0" encoding="utf-8"?>
<ds:datastoreItem xmlns:ds="http://schemas.openxmlformats.org/officeDocument/2006/customXml" ds:itemID="{7A52ED82-C5D1-4B65-B003-87CF05C32FA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8.xml><?xml version="1.0" encoding="utf-8"?>
<ds:datastoreItem xmlns:ds="http://schemas.openxmlformats.org/officeDocument/2006/customXml" ds:itemID="{2021749D-5125-462D-A936-90AA1B76CDB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80.xml><?xml version="1.0" encoding="utf-8"?>
<ds:datastoreItem xmlns:ds="http://schemas.openxmlformats.org/officeDocument/2006/customXml" ds:itemID="{915EA319-494F-4DBD-B876-2D29A878CA7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81.xml><?xml version="1.0" encoding="utf-8"?>
<ds:datastoreItem xmlns:ds="http://schemas.openxmlformats.org/officeDocument/2006/customXml" ds:itemID="{ECCF35D5-6B10-4C7C-B136-402FEDD10B40}">
  <ds:schemaRefs>
    <ds:schemaRef ds:uri="http://schemas.microsoft.com/sharepoint/v3/contenttype/forms"/>
  </ds:schemaRefs>
</ds:datastoreItem>
</file>

<file path=customXml/itemProps1182.xml><?xml version="1.0" encoding="utf-8"?>
<ds:datastoreItem xmlns:ds="http://schemas.openxmlformats.org/officeDocument/2006/customXml" ds:itemID="{9EDD7278-3F89-418B-85AD-41D83A7717F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83.xml><?xml version="1.0" encoding="utf-8"?>
<ds:datastoreItem xmlns:ds="http://schemas.openxmlformats.org/officeDocument/2006/customXml" ds:itemID="{E103B1B5-0712-4230-AB0A-F63961B78AC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84.xml><?xml version="1.0" encoding="utf-8"?>
<ds:datastoreItem xmlns:ds="http://schemas.openxmlformats.org/officeDocument/2006/customXml" ds:itemID="{B22F45A0-7EE8-4CFE-9948-2896E0B84B2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85.xml><?xml version="1.0" encoding="utf-8"?>
<ds:datastoreItem xmlns:ds="http://schemas.openxmlformats.org/officeDocument/2006/customXml" ds:itemID="{A40B9117-0F9B-40F4-A588-1F30774F89BB}">
  <ds:schemaRefs>
    <ds:schemaRef ds:uri="http://schemas.microsoft.com/sharepoint/v3/contenttype/forms"/>
  </ds:schemaRefs>
</ds:datastoreItem>
</file>

<file path=customXml/itemProps1186.xml><?xml version="1.0" encoding="utf-8"?>
<ds:datastoreItem xmlns:ds="http://schemas.openxmlformats.org/officeDocument/2006/customXml" ds:itemID="{F724ACE8-F99D-42F5-89B2-790E6556AB4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87.xml><?xml version="1.0" encoding="utf-8"?>
<ds:datastoreItem xmlns:ds="http://schemas.openxmlformats.org/officeDocument/2006/customXml" ds:itemID="{BE884E7A-F59A-48DF-97E9-E89656DF927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88.xml><?xml version="1.0" encoding="utf-8"?>
<ds:datastoreItem xmlns:ds="http://schemas.openxmlformats.org/officeDocument/2006/customXml" ds:itemID="{A99B828F-BC58-471D-9704-06DBFD9ADC2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89.xml><?xml version="1.0" encoding="utf-8"?>
<ds:datastoreItem xmlns:ds="http://schemas.openxmlformats.org/officeDocument/2006/customXml" ds:itemID="{9DC00B2F-9D26-41F8-96DA-3AB043E826CC}">
  <ds:schemaRefs>
    <ds:schemaRef ds:uri="http://schemas.microsoft.com/sharepoint/v3/contenttype/forms"/>
  </ds:schemaRefs>
</ds:datastoreItem>
</file>

<file path=customXml/itemProps119.xml><?xml version="1.0" encoding="utf-8"?>
<ds:datastoreItem xmlns:ds="http://schemas.openxmlformats.org/officeDocument/2006/customXml" ds:itemID="{BCA16485-F04D-4505-9F4D-05BFFAEBB9B0}">
  <ds:schemaRefs>
    <ds:schemaRef ds:uri="http://schemas.microsoft.com/sharepoint/v3/contenttype/forms"/>
  </ds:schemaRefs>
</ds:datastoreItem>
</file>

<file path=customXml/itemProps1190.xml><?xml version="1.0" encoding="utf-8"?>
<ds:datastoreItem xmlns:ds="http://schemas.openxmlformats.org/officeDocument/2006/customXml" ds:itemID="{A8192210-A733-4569-BB3A-09F35519F1B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91.xml><?xml version="1.0" encoding="utf-8"?>
<ds:datastoreItem xmlns:ds="http://schemas.openxmlformats.org/officeDocument/2006/customXml" ds:itemID="{5CE1D78C-DBF4-469C-8198-95C49DC39D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92.xml><?xml version="1.0" encoding="utf-8"?>
<ds:datastoreItem xmlns:ds="http://schemas.openxmlformats.org/officeDocument/2006/customXml" ds:itemID="{5A11DC49-E314-42AB-B3E4-B6851666DB5D}">
  <ds:schemaRefs>
    <ds:schemaRef ds:uri="http://schemas.microsoft.com/sharepoint/v3/contenttype/forms"/>
  </ds:schemaRefs>
</ds:datastoreItem>
</file>

<file path=customXml/itemProps1193.xml><?xml version="1.0" encoding="utf-8"?>
<ds:datastoreItem xmlns:ds="http://schemas.openxmlformats.org/officeDocument/2006/customXml" ds:itemID="{A2D3E17E-D8DF-4A25-9F77-14572F04E71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94.xml><?xml version="1.0" encoding="utf-8"?>
<ds:datastoreItem xmlns:ds="http://schemas.openxmlformats.org/officeDocument/2006/customXml" ds:itemID="{D6E00E7B-4EA5-4425-95DA-CDB1C5358C8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95.xml><?xml version="1.0" encoding="utf-8"?>
<ds:datastoreItem xmlns:ds="http://schemas.openxmlformats.org/officeDocument/2006/customXml" ds:itemID="{9E11C138-2005-4785-AB1F-7CCD12E554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96.xml><?xml version="1.0" encoding="utf-8"?>
<ds:datastoreItem xmlns:ds="http://schemas.openxmlformats.org/officeDocument/2006/customXml" ds:itemID="{1BCAC91F-A7A8-476F-B2F0-33FF21C8DC5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97.xml><?xml version="1.0" encoding="utf-8"?>
<ds:datastoreItem xmlns:ds="http://schemas.openxmlformats.org/officeDocument/2006/customXml" ds:itemID="{48816D1C-E54B-4798-A9D6-ECD416EA754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198.xml><?xml version="1.0" encoding="utf-8"?>
<ds:datastoreItem xmlns:ds="http://schemas.openxmlformats.org/officeDocument/2006/customXml" ds:itemID="{82912B49-47E5-46A6-8FAD-532D4A9C38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199.xml><?xml version="1.0" encoding="utf-8"?>
<ds:datastoreItem xmlns:ds="http://schemas.openxmlformats.org/officeDocument/2006/customXml" ds:itemID="{D12BCFA2-1E04-4D90-87DE-F7AF51EC9C0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xml><?xml version="1.0" encoding="utf-8"?>
<ds:datastoreItem xmlns:ds="http://schemas.openxmlformats.org/officeDocument/2006/customXml" ds:itemID="{A34A647E-AFBA-4421-A803-690CFD078D91}">
  <ds:schemaRefs>
    <ds:schemaRef ds:uri="http://schemas.microsoft.com/sharepoint/v3/contenttype/forms"/>
  </ds:schemaRefs>
</ds:datastoreItem>
</file>

<file path=customXml/itemProps120.xml><?xml version="1.0" encoding="utf-8"?>
<ds:datastoreItem xmlns:ds="http://schemas.openxmlformats.org/officeDocument/2006/customXml" ds:itemID="{818DA8FF-0DF4-47C7-BB2F-811CFBF3C28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00.xml><?xml version="1.0" encoding="utf-8"?>
<ds:datastoreItem xmlns:ds="http://schemas.openxmlformats.org/officeDocument/2006/customXml" ds:itemID="{88FADE12-502C-469A-B594-3634B4CE2C6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01.xml><?xml version="1.0" encoding="utf-8"?>
<ds:datastoreItem xmlns:ds="http://schemas.openxmlformats.org/officeDocument/2006/customXml" ds:itemID="{13AE7BDC-879E-4912-AC02-73AD8C89E23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02.xml><?xml version="1.0" encoding="utf-8"?>
<ds:datastoreItem xmlns:ds="http://schemas.openxmlformats.org/officeDocument/2006/customXml" ds:itemID="{E5BE5F49-4787-4F25-8DA6-32008B8A0E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03.xml><?xml version="1.0" encoding="utf-8"?>
<ds:datastoreItem xmlns:ds="http://schemas.openxmlformats.org/officeDocument/2006/customXml" ds:itemID="{2CF4D5AF-49FC-4CA4-B490-AEA3A3EFB569}">
  <ds:schemaRefs>
    <ds:schemaRef ds:uri="http://schemas.microsoft.com/sharepoint/v3/contenttype/forms"/>
  </ds:schemaRefs>
</ds:datastoreItem>
</file>

<file path=customXml/itemProps1204.xml><?xml version="1.0" encoding="utf-8"?>
<ds:datastoreItem xmlns:ds="http://schemas.openxmlformats.org/officeDocument/2006/customXml" ds:itemID="{0AB644A5-E623-4387-A145-5D5D294AB2FF}">
  <ds:schemaRefs>
    <ds:schemaRef ds:uri="http://schemas.microsoft.com/sharepoint/v3/contenttype/forms"/>
  </ds:schemaRefs>
</ds:datastoreItem>
</file>

<file path=customXml/itemProps1205.xml><?xml version="1.0" encoding="utf-8"?>
<ds:datastoreItem xmlns:ds="http://schemas.openxmlformats.org/officeDocument/2006/customXml" ds:itemID="{45A843F0-C9C4-465D-A10D-F97B911103C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06.xml><?xml version="1.0" encoding="utf-8"?>
<ds:datastoreItem xmlns:ds="http://schemas.openxmlformats.org/officeDocument/2006/customXml" ds:itemID="{211CE9FC-1F60-4994-B2F5-1E6FCC39B70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07.xml><?xml version="1.0" encoding="utf-8"?>
<ds:datastoreItem xmlns:ds="http://schemas.openxmlformats.org/officeDocument/2006/customXml" ds:itemID="{2EB01F85-C49D-4F63-A0F8-2BE59314C7A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08.xml><?xml version="1.0" encoding="utf-8"?>
<ds:datastoreItem xmlns:ds="http://schemas.openxmlformats.org/officeDocument/2006/customXml" ds:itemID="{E74DC31B-8205-4F9B-80BB-1B8BEDD42E4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09.xml><?xml version="1.0" encoding="utf-8"?>
<ds:datastoreItem xmlns:ds="http://schemas.openxmlformats.org/officeDocument/2006/customXml" ds:itemID="{FBEF6012-1CB7-4D9D-A9E2-82318B648A5F}">
  <ds:schemaRefs>
    <ds:schemaRef ds:uri="http://schemas.microsoft.com/sharepoint/v3/contenttype/forms"/>
  </ds:schemaRefs>
</ds:datastoreItem>
</file>

<file path=customXml/itemProps121.xml><?xml version="1.0" encoding="utf-8"?>
<ds:datastoreItem xmlns:ds="http://schemas.openxmlformats.org/officeDocument/2006/customXml" ds:itemID="{9A7ACF8B-018D-4AB9-807D-46573D64CCC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10.xml><?xml version="1.0" encoding="utf-8"?>
<ds:datastoreItem xmlns:ds="http://schemas.openxmlformats.org/officeDocument/2006/customXml" ds:itemID="{1BA68768-ACD5-4F42-A63A-58D33CEB124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11.xml><?xml version="1.0" encoding="utf-8"?>
<ds:datastoreItem xmlns:ds="http://schemas.openxmlformats.org/officeDocument/2006/customXml" ds:itemID="{0F9F265A-0468-4751-B41D-6015EE09A322}">
  <ds:schemaRefs>
    <ds:schemaRef ds:uri="http://schemas.microsoft.com/sharepoint/v3/contenttype/forms"/>
  </ds:schemaRefs>
</ds:datastoreItem>
</file>

<file path=customXml/itemProps1212.xml><?xml version="1.0" encoding="utf-8"?>
<ds:datastoreItem xmlns:ds="http://schemas.openxmlformats.org/officeDocument/2006/customXml" ds:itemID="{013A1110-59B1-4B67-B097-7068BEE239B2}">
  <ds:schemaRefs>
    <ds:schemaRef ds:uri="http://schemas.microsoft.com/sharepoint/v3/contenttype/forms"/>
  </ds:schemaRefs>
</ds:datastoreItem>
</file>

<file path=customXml/itemProps1213.xml><?xml version="1.0" encoding="utf-8"?>
<ds:datastoreItem xmlns:ds="http://schemas.openxmlformats.org/officeDocument/2006/customXml" ds:itemID="{641715A0-B846-4096-BB81-5DA851DBB52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14.xml><?xml version="1.0" encoding="utf-8"?>
<ds:datastoreItem xmlns:ds="http://schemas.openxmlformats.org/officeDocument/2006/customXml" ds:itemID="{95BE19D8-87B1-4A62-81F6-8C8B8B63369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15.xml><?xml version="1.0" encoding="utf-8"?>
<ds:datastoreItem xmlns:ds="http://schemas.openxmlformats.org/officeDocument/2006/customXml" ds:itemID="{D5CD5193-9BC7-41AA-9C13-493DE83F5DF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16.xml><?xml version="1.0" encoding="utf-8"?>
<ds:datastoreItem xmlns:ds="http://schemas.openxmlformats.org/officeDocument/2006/customXml" ds:itemID="{51756EF8-BF89-481E-8BD1-6D19BB71D40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17.xml><?xml version="1.0" encoding="utf-8"?>
<ds:datastoreItem xmlns:ds="http://schemas.openxmlformats.org/officeDocument/2006/customXml" ds:itemID="{D3F1B0C2-8F85-4D35-A963-A33CDE555EAA}">
  <ds:schemaRefs>
    <ds:schemaRef ds:uri="http://schemas.microsoft.com/sharepoint/v3/contenttype/forms"/>
  </ds:schemaRefs>
</ds:datastoreItem>
</file>

<file path=customXml/itemProps1218.xml><?xml version="1.0" encoding="utf-8"?>
<ds:datastoreItem xmlns:ds="http://schemas.openxmlformats.org/officeDocument/2006/customXml" ds:itemID="{EEAD4103-CCD6-4590-8A54-3D36B0F542F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19.xml><?xml version="1.0" encoding="utf-8"?>
<ds:datastoreItem xmlns:ds="http://schemas.openxmlformats.org/officeDocument/2006/customXml" ds:itemID="{0B579742-621B-49D5-B70E-D4A9EDF1159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2.xml><?xml version="1.0" encoding="utf-8"?>
<ds:datastoreItem xmlns:ds="http://schemas.openxmlformats.org/officeDocument/2006/customXml" ds:itemID="{A91BCB00-BF64-4219-8D65-053DE9799DA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20.xml><?xml version="1.0" encoding="utf-8"?>
<ds:datastoreItem xmlns:ds="http://schemas.openxmlformats.org/officeDocument/2006/customXml" ds:itemID="{616E3942-8413-450C-9C66-3234EBC38BD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21.xml><?xml version="1.0" encoding="utf-8"?>
<ds:datastoreItem xmlns:ds="http://schemas.openxmlformats.org/officeDocument/2006/customXml" ds:itemID="{C5733D33-DB06-4F7F-A963-E3C804170A8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22.xml><?xml version="1.0" encoding="utf-8"?>
<ds:datastoreItem xmlns:ds="http://schemas.openxmlformats.org/officeDocument/2006/customXml" ds:itemID="{918001F6-07AB-4EBA-B1F1-CCF23AAB3DB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23.xml><?xml version="1.0" encoding="utf-8"?>
<ds:datastoreItem xmlns:ds="http://schemas.openxmlformats.org/officeDocument/2006/customXml" ds:itemID="{E5949BB8-1365-4805-B2A4-019C3CDD94F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24.xml><?xml version="1.0" encoding="utf-8"?>
<ds:datastoreItem xmlns:ds="http://schemas.openxmlformats.org/officeDocument/2006/customXml" ds:itemID="{0E4EDCCF-D091-4034-B412-B9E5451BB781}">
  <ds:schemaRefs>
    <ds:schemaRef ds:uri="http://schemas.microsoft.com/sharepoint/v3/contenttype/forms"/>
  </ds:schemaRefs>
</ds:datastoreItem>
</file>

<file path=customXml/itemProps1225.xml><?xml version="1.0" encoding="utf-8"?>
<ds:datastoreItem xmlns:ds="http://schemas.openxmlformats.org/officeDocument/2006/customXml" ds:itemID="{8EFC4674-41A9-4809-9748-02283DA61816}">
  <ds:schemaRefs>
    <ds:schemaRef ds:uri="http://schemas.microsoft.com/sharepoint/v3/contenttype/forms"/>
  </ds:schemaRefs>
</ds:datastoreItem>
</file>

<file path=customXml/itemProps1226.xml><?xml version="1.0" encoding="utf-8"?>
<ds:datastoreItem xmlns:ds="http://schemas.openxmlformats.org/officeDocument/2006/customXml" ds:itemID="{39B1EABB-3028-4FC8-9DFD-E50FB157DE3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27.xml><?xml version="1.0" encoding="utf-8"?>
<ds:datastoreItem xmlns:ds="http://schemas.openxmlformats.org/officeDocument/2006/customXml" ds:itemID="{DC6A0C5E-CDB4-4AD3-829E-AD8941F0E70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28.xml><?xml version="1.0" encoding="utf-8"?>
<ds:datastoreItem xmlns:ds="http://schemas.openxmlformats.org/officeDocument/2006/customXml" ds:itemID="{3CB5299A-A3FF-4841-92D0-E89ED04F608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29.xml><?xml version="1.0" encoding="utf-8"?>
<ds:datastoreItem xmlns:ds="http://schemas.openxmlformats.org/officeDocument/2006/customXml" ds:itemID="{823DF514-82B8-47BB-9B8D-AED2EB5A791F}">
  <ds:schemaRefs>
    <ds:schemaRef ds:uri="http://schemas.microsoft.com/sharepoint/v3/contenttype/forms"/>
  </ds:schemaRefs>
</ds:datastoreItem>
</file>

<file path=customXml/itemProps123.xml><?xml version="1.0" encoding="utf-8"?>
<ds:datastoreItem xmlns:ds="http://schemas.openxmlformats.org/officeDocument/2006/customXml" ds:itemID="{7C5FFF82-ECD1-4BF8-93A0-9A2B1FA0AA3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30.xml><?xml version="1.0" encoding="utf-8"?>
<ds:datastoreItem xmlns:ds="http://schemas.openxmlformats.org/officeDocument/2006/customXml" ds:itemID="{09AAF000-E47F-4617-8885-5C857E60701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31.xml><?xml version="1.0" encoding="utf-8"?>
<ds:datastoreItem xmlns:ds="http://schemas.openxmlformats.org/officeDocument/2006/customXml" ds:itemID="{E4114750-1DE9-4211-8F6F-1408F913AD7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32.xml><?xml version="1.0" encoding="utf-8"?>
<ds:datastoreItem xmlns:ds="http://schemas.openxmlformats.org/officeDocument/2006/customXml" ds:itemID="{2FD970E6-72D0-4E6C-A18D-96F4BF54BB9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33.xml><?xml version="1.0" encoding="utf-8"?>
<ds:datastoreItem xmlns:ds="http://schemas.openxmlformats.org/officeDocument/2006/customXml" ds:itemID="{BF119577-7468-4135-B7C6-D426F8A6DBC4}">
  <ds:schemaRefs>
    <ds:schemaRef ds:uri="http://schemas.microsoft.com/sharepoint/v3/contenttype/forms"/>
  </ds:schemaRefs>
</ds:datastoreItem>
</file>

<file path=customXml/itemProps1234.xml><?xml version="1.0" encoding="utf-8"?>
<ds:datastoreItem xmlns:ds="http://schemas.openxmlformats.org/officeDocument/2006/customXml" ds:itemID="{EF9DF72F-F9CC-48CF-B140-40EDEA06920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35.xml><?xml version="1.0" encoding="utf-8"?>
<ds:datastoreItem xmlns:ds="http://schemas.openxmlformats.org/officeDocument/2006/customXml" ds:itemID="{BBEEA5D4-D70E-4D37-AE9C-981AC8B9818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36.xml><?xml version="1.0" encoding="utf-8"?>
<ds:datastoreItem xmlns:ds="http://schemas.openxmlformats.org/officeDocument/2006/customXml" ds:itemID="{9A275CFB-54AA-4304-9ABD-9AB21C80B7D4}">
  <ds:schemaRefs>
    <ds:schemaRef ds:uri="http://schemas.microsoft.com/sharepoint/v3/contenttype/forms"/>
  </ds:schemaRefs>
</ds:datastoreItem>
</file>

<file path=customXml/itemProps1237.xml><?xml version="1.0" encoding="utf-8"?>
<ds:datastoreItem xmlns:ds="http://schemas.openxmlformats.org/officeDocument/2006/customXml" ds:itemID="{9FF21728-C854-413D-B19F-07F70D088470}">
  <ds:schemaRefs>
    <ds:schemaRef ds:uri="http://schemas.microsoft.com/sharepoint/v3/contenttype/forms"/>
  </ds:schemaRefs>
</ds:datastoreItem>
</file>

<file path=customXml/itemProps1238.xml><?xml version="1.0" encoding="utf-8"?>
<ds:datastoreItem xmlns:ds="http://schemas.openxmlformats.org/officeDocument/2006/customXml" ds:itemID="{C525AD8A-2B72-4730-AEA6-750E71370EF2}">
  <ds:schemaRefs>
    <ds:schemaRef ds:uri="http://schemas.microsoft.com/sharepoint/v3/contenttype/forms"/>
  </ds:schemaRefs>
</ds:datastoreItem>
</file>

<file path=customXml/itemProps1239.xml><?xml version="1.0" encoding="utf-8"?>
<ds:datastoreItem xmlns:ds="http://schemas.openxmlformats.org/officeDocument/2006/customXml" ds:itemID="{0BF374E8-3D5E-46B6-916F-E5A775160E44}">
  <ds:schemaRefs>
    <ds:schemaRef ds:uri="http://schemas.microsoft.com/sharepoint/v3/contenttype/forms"/>
  </ds:schemaRefs>
</ds:datastoreItem>
</file>

<file path=customXml/itemProps124.xml><?xml version="1.0" encoding="utf-8"?>
<ds:datastoreItem xmlns:ds="http://schemas.openxmlformats.org/officeDocument/2006/customXml" ds:itemID="{8DED14BC-77BE-4352-AA51-A94AAB29F3BC}">
  <ds:schemaRefs>
    <ds:schemaRef ds:uri="http://schemas.microsoft.com/sharepoint/v3/contenttype/forms"/>
  </ds:schemaRefs>
</ds:datastoreItem>
</file>

<file path=customXml/itemProps1240.xml><?xml version="1.0" encoding="utf-8"?>
<ds:datastoreItem xmlns:ds="http://schemas.openxmlformats.org/officeDocument/2006/customXml" ds:itemID="{3C1DEB08-F680-4527-A40A-77F16630697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41.xml><?xml version="1.0" encoding="utf-8"?>
<ds:datastoreItem xmlns:ds="http://schemas.openxmlformats.org/officeDocument/2006/customXml" ds:itemID="{9A92C2A9-6041-4AB0-B24C-E0E2BEE54CA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42.xml><?xml version="1.0" encoding="utf-8"?>
<ds:datastoreItem xmlns:ds="http://schemas.openxmlformats.org/officeDocument/2006/customXml" ds:itemID="{DC4821ED-C415-4568-8D6B-0356B716E5EF}">
  <ds:schemaRefs>
    <ds:schemaRef ds:uri="http://schemas.microsoft.com/sharepoint/v3/contenttype/forms"/>
  </ds:schemaRefs>
</ds:datastoreItem>
</file>

<file path=customXml/itemProps1243.xml><?xml version="1.0" encoding="utf-8"?>
<ds:datastoreItem xmlns:ds="http://schemas.openxmlformats.org/officeDocument/2006/customXml" ds:itemID="{E00A8595-B72B-433B-9A8E-4C0B31887B8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44.xml><?xml version="1.0" encoding="utf-8"?>
<ds:datastoreItem xmlns:ds="http://schemas.openxmlformats.org/officeDocument/2006/customXml" ds:itemID="{5B24B0D1-4731-4430-8C44-3A3511FDA01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45.xml><?xml version="1.0" encoding="utf-8"?>
<ds:datastoreItem xmlns:ds="http://schemas.openxmlformats.org/officeDocument/2006/customXml" ds:itemID="{D3CFBAA1-B799-45FD-9B71-CA430FDCC9B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46.xml><?xml version="1.0" encoding="utf-8"?>
<ds:datastoreItem xmlns:ds="http://schemas.openxmlformats.org/officeDocument/2006/customXml" ds:itemID="{DB0D0A5D-062C-4499-B9E4-20349B55202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47.xml><?xml version="1.0" encoding="utf-8"?>
<ds:datastoreItem xmlns:ds="http://schemas.openxmlformats.org/officeDocument/2006/customXml" ds:itemID="{882BED93-77EB-4FD7-B55D-9CE5C722B36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48.xml><?xml version="1.0" encoding="utf-8"?>
<ds:datastoreItem xmlns:ds="http://schemas.openxmlformats.org/officeDocument/2006/customXml" ds:itemID="{740F62C9-46E8-4F9B-B0EA-F3653EEFE5CA}">
  <ds:schemaRefs>
    <ds:schemaRef ds:uri="http://schemas.microsoft.com/sharepoint/v3/contenttype/forms"/>
  </ds:schemaRefs>
</ds:datastoreItem>
</file>

<file path=customXml/itemProps1249.xml><?xml version="1.0" encoding="utf-8"?>
<ds:datastoreItem xmlns:ds="http://schemas.openxmlformats.org/officeDocument/2006/customXml" ds:itemID="{02261F10-A2B6-4EC5-A6D9-3A59DE506022}">
  <ds:schemaRefs>
    <ds:schemaRef ds:uri="http://schemas.microsoft.com/sharepoint/v3/contenttype/forms"/>
  </ds:schemaRefs>
</ds:datastoreItem>
</file>

<file path=customXml/itemProps125.xml><?xml version="1.0" encoding="utf-8"?>
<ds:datastoreItem xmlns:ds="http://schemas.openxmlformats.org/officeDocument/2006/customXml" ds:itemID="{6F52B2EC-5360-4F90-921B-044AA833CFE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50.xml><?xml version="1.0" encoding="utf-8"?>
<ds:datastoreItem xmlns:ds="http://schemas.openxmlformats.org/officeDocument/2006/customXml" ds:itemID="{D0931FAE-0C95-44D0-86A5-99B395C0C4C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51.xml><?xml version="1.0" encoding="utf-8"?>
<ds:datastoreItem xmlns:ds="http://schemas.openxmlformats.org/officeDocument/2006/customXml" ds:itemID="{9E1A67C6-3EEC-40FD-9337-70100C871A68}">
  <ds:schemaRefs>
    <ds:schemaRef ds:uri="http://schemas.microsoft.com/sharepoint/v3/contenttype/forms"/>
  </ds:schemaRefs>
</ds:datastoreItem>
</file>

<file path=customXml/itemProps1252.xml><?xml version="1.0" encoding="utf-8"?>
<ds:datastoreItem xmlns:ds="http://schemas.openxmlformats.org/officeDocument/2006/customXml" ds:itemID="{CFEFFC40-927E-4D08-BE9D-9CEC672DC34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53.xml><?xml version="1.0" encoding="utf-8"?>
<ds:datastoreItem xmlns:ds="http://schemas.openxmlformats.org/officeDocument/2006/customXml" ds:itemID="{B1C60F04-FAA8-4660-928C-DF09809911E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54.xml><?xml version="1.0" encoding="utf-8"?>
<ds:datastoreItem xmlns:ds="http://schemas.openxmlformats.org/officeDocument/2006/customXml" ds:itemID="{98E81874-3E59-4A2E-B83E-A023A84DCA75}">
  <ds:schemaRefs>
    <ds:schemaRef ds:uri="http://schemas.microsoft.com/sharepoint/v3/contenttype/forms"/>
  </ds:schemaRefs>
</ds:datastoreItem>
</file>

<file path=customXml/itemProps1255.xml><?xml version="1.0" encoding="utf-8"?>
<ds:datastoreItem xmlns:ds="http://schemas.openxmlformats.org/officeDocument/2006/customXml" ds:itemID="{E65AC4A2-E117-4AFB-9CFA-A86DF97A0A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56.xml><?xml version="1.0" encoding="utf-8"?>
<ds:datastoreItem xmlns:ds="http://schemas.openxmlformats.org/officeDocument/2006/customXml" ds:itemID="{96EAD10D-94A5-4B58-AA22-DA6520AEC848}">
  <ds:schemaRefs>
    <ds:schemaRef ds:uri="http://schemas.microsoft.com/sharepoint/v3/contenttype/forms"/>
  </ds:schemaRefs>
</ds:datastoreItem>
</file>

<file path=customXml/itemProps1257.xml><?xml version="1.0" encoding="utf-8"?>
<ds:datastoreItem xmlns:ds="http://schemas.openxmlformats.org/officeDocument/2006/customXml" ds:itemID="{2C98245A-6BBD-4195-9299-CA7E7FAE8705}">
  <ds:schemaRefs>
    <ds:schemaRef ds:uri="http://schemas.microsoft.com/sharepoint/v3/contenttype/forms"/>
  </ds:schemaRefs>
</ds:datastoreItem>
</file>

<file path=customXml/itemProps1258.xml><?xml version="1.0" encoding="utf-8"?>
<ds:datastoreItem xmlns:ds="http://schemas.openxmlformats.org/officeDocument/2006/customXml" ds:itemID="{8DE67388-5DB6-4C1E-9BC3-2A4BC94CB5C3}">
  <ds:schemaRefs>
    <ds:schemaRef ds:uri="http://schemas.microsoft.com/sharepoint/v3/contenttype/forms"/>
  </ds:schemaRefs>
</ds:datastoreItem>
</file>

<file path=customXml/itemProps1259.xml><?xml version="1.0" encoding="utf-8"?>
<ds:datastoreItem xmlns:ds="http://schemas.openxmlformats.org/officeDocument/2006/customXml" ds:itemID="{4306041B-F4E4-4A08-BA25-BF0F68794DA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6.xml><?xml version="1.0" encoding="utf-8"?>
<ds:datastoreItem xmlns:ds="http://schemas.openxmlformats.org/officeDocument/2006/customXml" ds:itemID="{53E73FBC-A81B-4626-B88D-F4198BDCFDF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60.xml><?xml version="1.0" encoding="utf-8"?>
<ds:datastoreItem xmlns:ds="http://schemas.openxmlformats.org/officeDocument/2006/customXml" ds:itemID="{075F3CCE-4D59-4471-A17D-D4AC1960D93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61.xml><?xml version="1.0" encoding="utf-8"?>
<ds:datastoreItem xmlns:ds="http://schemas.openxmlformats.org/officeDocument/2006/customXml" ds:itemID="{E54270CD-D517-4FF9-BC1F-B7E5C334A11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62.xml><?xml version="1.0" encoding="utf-8"?>
<ds:datastoreItem xmlns:ds="http://schemas.openxmlformats.org/officeDocument/2006/customXml" ds:itemID="{68DAB4C0-8DFC-4A0F-A890-38D359D3E8C7}">
  <ds:schemaRefs>
    <ds:schemaRef ds:uri="http://schemas.microsoft.com/sharepoint/v3/contenttype/forms"/>
  </ds:schemaRefs>
</ds:datastoreItem>
</file>

<file path=customXml/itemProps1263.xml><?xml version="1.0" encoding="utf-8"?>
<ds:datastoreItem xmlns:ds="http://schemas.openxmlformats.org/officeDocument/2006/customXml" ds:itemID="{D523594D-2EF0-4630-B466-F08ACA8E6BB0}">
  <ds:schemaRefs>
    <ds:schemaRef ds:uri="http://schemas.microsoft.com/sharepoint/v3/contenttype/forms"/>
  </ds:schemaRefs>
</ds:datastoreItem>
</file>

<file path=customXml/itemProps1264.xml><?xml version="1.0" encoding="utf-8"?>
<ds:datastoreItem xmlns:ds="http://schemas.openxmlformats.org/officeDocument/2006/customXml" ds:itemID="{BF999B56-E641-435A-B6D2-87CBA3D6AA8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65.xml><?xml version="1.0" encoding="utf-8"?>
<ds:datastoreItem xmlns:ds="http://schemas.openxmlformats.org/officeDocument/2006/customXml" ds:itemID="{5A7E8D00-2976-4938-92A3-906E0E7221C1}">
  <ds:schemaRefs>
    <ds:schemaRef ds:uri="http://schemas.microsoft.com/sharepoint/v3/contenttype/forms"/>
  </ds:schemaRefs>
</ds:datastoreItem>
</file>

<file path=customXml/itemProps1266.xml><?xml version="1.0" encoding="utf-8"?>
<ds:datastoreItem xmlns:ds="http://schemas.openxmlformats.org/officeDocument/2006/customXml" ds:itemID="{800782B8-1557-4896-9E32-9C5E1B8C0BB0}">
  <ds:schemaRefs>
    <ds:schemaRef ds:uri="http://schemas.microsoft.com/sharepoint/v3/contenttype/forms"/>
  </ds:schemaRefs>
</ds:datastoreItem>
</file>

<file path=customXml/itemProps1267.xml><?xml version="1.0" encoding="utf-8"?>
<ds:datastoreItem xmlns:ds="http://schemas.openxmlformats.org/officeDocument/2006/customXml" ds:itemID="{10C437FF-A5EF-4A0E-8AC8-06A99A0E6174}">
  <ds:schemaRefs>
    <ds:schemaRef ds:uri="http://schemas.microsoft.com/sharepoint/v3/contenttype/forms"/>
  </ds:schemaRefs>
</ds:datastoreItem>
</file>

<file path=customXml/itemProps1268.xml><?xml version="1.0" encoding="utf-8"?>
<ds:datastoreItem xmlns:ds="http://schemas.openxmlformats.org/officeDocument/2006/customXml" ds:itemID="{A3237A33-761F-4BFF-935B-73C513DE03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69.xml><?xml version="1.0" encoding="utf-8"?>
<ds:datastoreItem xmlns:ds="http://schemas.openxmlformats.org/officeDocument/2006/customXml" ds:itemID="{EDF26BDD-0060-4340-A735-98B4A93DD196}">
  <ds:schemaRefs>
    <ds:schemaRef ds:uri="http://schemas.microsoft.com/sharepoint/v3/contenttype/forms"/>
  </ds:schemaRefs>
</ds:datastoreItem>
</file>

<file path=customXml/itemProps127.xml><?xml version="1.0" encoding="utf-8"?>
<ds:datastoreItem xmlns:ds="http://schemas.openxmlformats.org/officeDocument/2006/customXml" ds:itemID="{E59D4325-4718-40A6-9110-FC54BDB9B47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70.xml><?xml version="1.0" encoding="utf-8"?>
<ds:datastoreItem xmlns:ds="http://schemas.openxmlformats.org/officeDocument/2006/customXml" ds:itemID="{F38FBB61-E027-4CA2-9E46-1D160CB6513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71.xml><?xml version="1.0" encoding="utf-8"?>
<ds:datastoreItem xmlns:ds="http://schemas.openxmlformats.org/officeDocument/2006/customXml" ds:itemID="{C8D87437-4AC0-4D18-90D2-669BFDED17E7}">
  <ds:schemaRefs>
    <ds:schemaRef ds:uri="http://schemas.microsoft.com/sharepoint/v3/contenttype/forms"/>
  </ds:schemaRefs>
</ds:datastoreItem>
</file>

<file path=customXml/itemProps1272.xml><?xml version="1.0" encoding="utf-8"?>
<ds:datastoreItem xmlns:ds="http://schemas.openxmlformats.org/officeDocument/2006/customXml" ds:itemID="{47892ECD-D640-4835-925E-D8CD416BA32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73.xml><?xml version="1.0" encoding="utf-8"?>
<ds:datastoreItem xmlns:ds="http://schemas.openxmlformats.org/officeDocument/2006/customXml" ds:itemID="{A8104C15-5979-4649-9006-0AEB253F6C5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74.xml><?xml version="1.0" encoding="utf-8"?>
<ds:datastoreItem xmlns:ds="http://schemas.openxmlformats.org/officeDocument/2006/customXml" ds:itemID="{E6F87212-B99A-42F5-AB5D-EBBAFA1050F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75.xml><?xml version="1.0" encoding="utf-8"?>
<ds:datastoreItem xmlns:ds="http://schemas.openxmlformats.org/officeDocument/2006/customXml" ds:itemID="{F6EA47F1-6092-45D3-8304-465D95AEBE84}">
  <ds:schemaRefs>
    <ds:schemaRef ds:uri="http://schemas.microsoft.com/sharepoint/v3/contenttype/forms"/>
  </ds:schemaRefs>
</ds:datastoreItem>
</file>

<file path=customXml/itemProps1276.xml><?xml version="1.0" encoding="utf-8"?>
<ds:datastoreItem xmlns:ds="http://schemas.openxmlformats.org/officeDocument/2006/customXml" ds:itemID="{E6C4F8FE-58A0-485D-8D94-6C1625A606B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77.xml><?xml version="1.0" encoding="utf-8"?>
<ds:datastoreItem xmlns:ds="http://schemas.openxmlformats.org/officeDocument/2006/customXml" ds:itemID="{2B454B95-B462-47E0-A2ED-8EB09321A71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78.xml><?xml version="1.0" encoding="utf-8"?>
<ds:datastoreItem xmlns:ds="http://schemas.openxmlformats.org/officeDocument/2006/customXml" ds:itemID="{B215526E-61EF-4159-8D90-847580BD4FE8}">
  <ds:schemaRefs>
    <ds:schemaRef ds:uri="http://schemas.microsoft.com/sharepoint/v3/contenttype/forms"/>
  </ds:schemaRefs>
</ds:datastoreItem>
</file>

<file path=customXml/itemProps1279.xml><?xml version="1.0" encoding="utf-8"?>
<ds:datastoreItem xmlns:ds="http://schemas.openxmlformats.org/officeDocument/2006/customXml" ds:itemID="{84F04236-0B5E-4170-AB33-10A6F0B8A87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8.xml><?xml version="1.0" encoding="utf-8"?>
<ds:datastoreItem xmlns:ds="http://schemas.openxmlformats.org/officeDocument/2006/customXml" ds:itemID="{0382309B-E0C0-4B60-8153-81745678D33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80.xml><?xml version="1.0" encoding="utf-8"?>
<ds:datastoreItem xmlns:ds="http://schemas.openxmlformats.org/officeDocument/2006/customXml" ds:itemID="{CF6FFD9B-7742-4CE3-9E3C-439D87953FF7}">
  <ds:schemaRefs>
    <ds:schemaRef ds:uri="http://schemas.microsoft.com/sharepoint/v3/contenttype/forms"/>
  </ds:schemaRefs>
</ds:datastoreItem>
</file>

<file path=customXml/itemProps1281.xml><?xml version="1.0" encoding="utf-8"?>
<ds:datastoreItem xmlns:ds="http://schemas.openxmlformats.org/officeDocument/2006/customXml" ds:itemID="{0C14B2D8-8EBD-40BF-988D-4DDCEAC5CB93}">
  <ds:schemaRefs>
    <ds:schemaRef ds:uri="http://schemas.microsoft.com/sharepoint/v3/contenttype/forms"/>
  </ds:schemaRefs>
</ds:datastoreItem>
</file>

<file path=customXml/itemProps1282.xml><?xml version="1.0" encoding="utf-8"?>
<ds:datastoreItem xmlns:ds="http://schemas.openxmlformats.org/officeDocument/2006/customXml" ds:itemID="{C9F69FC0-633F-4401-BF14-D318BB78E58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83.xml><?xml version="1.0" encoding="utf-8"?>
<ds:datastoreItem xmlns:ds="http://schemas.openxmlformats.org/officeDocument/2006/customXml" ds:itemID="{77AF6DB7-0E2A-4A19-96AA-D233BAB14316}">
  <ds:schemaRefs>
    <ds:schemaRef ds:uri="http://schemas.microsoft.com/sharepoint/v3/contenttype/forms"/>
  </ds:schemaRefs>
</ds:datastoreItem>
</file>

<file path=customXml/itemProps1284.xml><?xml version="1.0" encoding="utf-8"?>
<ds:datastoreItem xmlns:ds="http://schemas.openxmlformats.org/officeDocument/2006/customXml" ds:itemID="{AE0F03D8-F36A-43F8-8FAC-A7E68B037FB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85.xml><?xml version="1.0" encoding="utf-8"?>
<ds:datastoreItem xmlns:ds="http://schemas.openxmlformats.org/officeDocument/2006/customXml" ds:itemID="{6F304D3B-3CCE-4C4F-8752-4B8E7AC94E3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86.xml><?xml version="1.0" encoding="utf-8"?>
<ds:datastoreItem xmlns:ds="http://schemas.openxmlformats.org/officeDocument/2006/customXml" ds:itemID="{03EA2A63-D232-46EF-989D-89B411D77A7F}">
  <ds:schemaRefs>
    <ds:schemaRef ds:uri="http://schemas.microsoft.com/sharepoint/v3/contenttype/forms"/>
  </ds:schemaRefs>
</ds:datastoreItem>
</file>

<file path=customXml/itemProps1287.xml><?xml version="1.0" encoding="utf-8"?>
<ds:datastoreItem xmlns:ds="http://schemas.openxmlformats.org/officeDocument/2006/customXml" ds:itemID="{0982B8B8-8712-421F-93DC-A5CB5F760211}">
  <ds:schemaRefs>
    <ds:schemaRef ds:uri="http://schemas.microsoft.com/sharepoint/v3/contenttype/forms"/>
  </ds:schemaRefs>
</ds:datastoreItem>
</file>

<file path=customXml/itemProps1288.xml><?xml version="1.0" encoding="utf-8"?>
<ds:datastoreItem xmlns:ds="http://schemas.openxmlformats.org/officeDocument/2006/customXml" ds:itemID="{64096C7A-7FB3-40D6-B88E-6D61297DE10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89.xml><?xml version="1.0" encoding="utf-8"?>
<ds:datastoreItem xmlns:ds="http://schemas.openxmlformats.org/officeDocument/2006/customXml" ds:itemID="{1756A4E0-AEEC-4608-97F3-FAEB5F99C8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9.xml><?xml version="1.0" encoding="utf-8"?>
<ds:datastoreItem xmlns:ds="http://schemas.openxmlformats.org/officeDocument/2006/customXml" ds:itemID="{08154C19-D033-4C43-9087-BB017E2AB5B3}">
  <ds:schemaRefs>
    <ds:schemaRef ds:uri="http://schemas.microsoft.com/sharepoint/v3/contenttype/forms"/>
  </ds:schemaRefs>
</ds:datastoreItem>
</file>

<file path=customXml/itemProps1290.xml><?xml version="1.0" encoding="utf-8"?>
<ds:datastoreItem xmlns:ds="http://schemas.openxmlformats.org/officeDocument/2006/customXml" ds:itemID="{3AECFF02-492D-46E8-AFEC-8EDC20DDA61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91.xml><?xml version="1.0" encoding="utf-8"?>
<ds:datastoreItem xmlns:ds="http://schemas.openxmlformats.org/officeDocument/2006/customXml" ds:itemID="{7BF21AEE-2EFA-41C7-8904-4556DEF46ADC}">
  <ds:schemaRefs>
    <ds:schemaRef ds:uri="http://schemas.microsoft.com/sharepoint/v3/contenttype/forms"/>
  </ds:schemaRefs>
</ds:datastoreItem>
</file>

<file path=customXml/itemProps1292.xml><?xml version="1.0" encoding="utf-8"?>
<ds:datastoreItem xmlns:ds="http://schemas.openxmlformats.org/officeDocument/2006/customXml" ds:itemID="{A9F60137-D721-4EC0-9F1D-0BD1B2A257B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93.xml><?xml version="1.0" encoding="utf-8"?>
<ds:datastoreItem xmlns:ds="http://schemas.openxmlformats.org/officeDocument/2006/customXml" ds:itemID="{8B7ADE6A-2385-40F4-BD5A-B19FD3103871}">
  <ds:schemaRefs>
    <ds:schemaRef ds:uri="http://schemas.microsoft.com/sharepoint/v3/contenttype/forms"/>
  </ds:schemaRefs>
</ds:datastoreItem>
</file>

<file path=customXml/itemProps1294.xml><?xml version="1.0" encoding="utf-8"?>
<ds:datastoreItem xmlns:ds="http://schemas.openxmlformats.org/officeDocument/2006/customXml" ds:itemID="{1A1B100C-98F9-4E9C-8651-A09B7E49C3F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295.xml><?xml version="1.0" encoding="utf-8"?>
<ds:datastoreItem xmlns:ds="http://schemas.openxmlformats.org/officeDocument/2006/customXml" ds:itemID="{8BB7B4C9-B630-4C53-8000-4E079C2DC57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296.xml><?xml version="1.0" encoding="utf-8"?>
<ds:datastoreItem xmlns:ds="http://schemas.openxmlformats.org/officeDocument/2006/customXml" ds:itemID="{0C2FA67B-161F-4AD6-B21C-F778475092E7}">
  <ds:schemaRefs>
    <ds:schemaRef ds:uri="http://schemas.microsoft.com/sharepoint/v3/contenttype/forms"/>
  </ds:schemaRefs>
</ds:datastoreItem>
</file>

<file path=customXml/itemProps1297.xml><?xml version="1.0" encoding="utf-8"?>
<ds:datastoreItem xmlns:ds="http://schemas.openxmlformats.org/officeDocument/2006/customXml" ds:itemID="{7321A106-71D6-4565-8EE6-BF22693A12FC}">
  <ds:schemaRefs>
    <ds:schemaRef ds:uri="http://schemas.microsoft.com/sharepoint/v3/contenttype/forms"/>
  </ds:schemaRefs>
</ds:datastoreItem>
</file>

<file path=customXml/itemProps1298.xml><?xml version="1.0" encoding="utf-8"?>
<ds:datastoreItem xmlns:ds="http://schemas.openxmlformats.org/officeDocument/2006/customXml" ds:itemID="{71FE2D67-016C-4BEE-BB2F-EF3E6D6058E6}">
  <ds:schemaRefs>
    <ds:schemaRef ds:uri="http://schemas.microsoft.com/sharepoint/v3/contenttype/forms"/>
  </ds:schemaRefs>
</ds:datastoreItem>
</file>

<file path=customXml/itemProps1299.xml><?xml version="1.0" encoding="utf-8"?>
<ds:datastoreItem xmlns:ds="http://schemas.openxmlformats.org/officeDocument/2006/customXml" ds:itemID="{3DDBAB71-2316-43D5-AF83-58852FF54C4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xml><?xml version="1.0" encoding="utf-8"?>
<ds:datastoreItem xmlns:ds="http://schemas.openxmlformats.org/officeDocument/2006/customXml" ds:itemID="{2D118AA4-7AFD-4952-B6F2-2DA2CBF9DBA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0.xml><?xml version="1.0" encoding="utf-8"?>
<ds:datastoreItem xmlns:ds="http://schemas.openxmlformats.org/officeDocument/2006/customXml" ds:itemID="{C42477F9-BD1C-4863-8660-ABDEE8068406}">
  <ds:schemaRefs>
    <ds:schemaRef ds:uri="http://schemas.microsoft.com/sharepoint/v3/contenttype/forms"/>
  </ds:schemaRefs>
</ds:datastoreItem>
</file>

<file path=customXml/itemProps1300.xml><?xml version="1.0" encoding="utf-8"?>
<ds:datastoreItem xmlns:ds="http://schemas.openxmlformats.org/officeDocument/2006/customXml" ds:itemID="{11BDE883-31FA-4D11-B453-686FE89B554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01.xml><?xml version="1.0" encoding="utf-8"?>
<ds:datastoreItem xmlns:ds="http://schemas.openxmlformats.org/officeDocument/2006/customXml" ds:itemID="{EFAE4E9A-1778-429B-B0AF-5448F335188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02.xml><?xml version="1.0" encoding="utf-8"?>
<ds:datastoreItem xmlns:ds="http://schemas.openxmlformats.org/officeDocument/2006/customXml" ds:itemID="{142DAAE5-9958-4AF1-ABCD-7073B3BB28A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03.xml><?xml version="1.0" encoding="utf-8"?>
<ds:datastoreItem xmlns:ds="http://schemas.openxmlformats.org/officeDocument/2006/customXml" ds:itemID="{AA93C230-E9D7-41EF-8700-59E0C81F243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04.xml><?xml version="1.0" encoding="utf-8"?>
<ds:datastoreItem xmlns:ds="http://schemas.openxmlformats.org/officeDocument/2006/customXml" ds:itemID="{EF837F80-664A-4D51-9F24-231D37E2210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05.xml><?xml version="1.0" encoding="utf-8"?>
<ds:datastoreItem xmlns:ds="http://schemas.openxmlformats.org/officeDocument/2006/customXml" ds:itemID="{E42F3805-9465-4951-AB00-0F4423DD7559}">
  <ds:schemaRefs>
    <ds:schemaRef ds:uri="http://schemas.microsoft.com/sharepoint/v3/contenttype/forms"/>
  </ds:schemaRefs>
</ds:datastoreItem>
</file>

<file path=customXml/itemProps1306.xml><?xml version="1.0" encoding="utf-8"?>
<ds:datastoreItem xmlns:ds="http://schemas.openxmlformats.org/officeDocument/2006/customXml" ds:itemID="{E5FE4DD5-BE64-4EFC-B3A0-F6DAF5222C90}">
  <ds:schemaRefs>
    <ds:schemaRef ds:uri="http://schemas.microsoft.com/sharepoint/v3/contenttype/forms"/>
  </ds:schemaRefs>
</ds:datastoreItem>
</file>

<file path=customXml/itemProps1307.xml><?xml version="1.0" encoding="utf-8"?>
<ds:datastoreItem xmlns:ds="http://schemas.openxmlformats.org/officeDocument/2006/customXml" ds:itemID="{9B1A3C47-6AFA-4DA6-94CE-0DF2ED47FDF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08.xml><?xml version="1.0" encoding="utf-8"?>
<ds:datastoreItem xmlns:ds="http://schemas.openxmlformats.org/officeDocument/2006/customXml" ds:itemID="{977306D9-4027-4A2E-96F5-319A48A830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09.xml><?xml version="1.0" encoding="utf-8"?>
<ds:datastoreItem xmlns:ds="http://schemas.openxmlformats.org/officeDocument/2006/customXml" ds:itemID="{8ADA9600-F7B8-42D1-B6CA-F700729E5441}">
  <ds:schemaRefs>
    <ds:schemaRef ds:uri="http://schemas.microsoft.com/sharepoint/v3/contenttype/forms"/>
  </ds:schemaRefs>
</ds:datastoreItem>
</file>

<file path=customXml/itemProps131.xml><?xml version="1.0" encoding="utf-8"?>
<ds:datastoreItem xmlns:ds="http://schemas.openxmlformats.org/officeDocument/2006/customXml" ds:itemID="{A225C623-7E21-4940-B287-73C7C8FACFF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10.xml><?xml version="1.0" encoding="utf-8"?>
<ds:datastoreItem xmlns:ds="http://schemas.openxmlformats.org/officeDocument/2006/customXml" ds:itemID="{70D85255-6335-4445-A56E-5B75285B5A4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11.xml><?xml version="1.0" encoding="utf-8"?>
<ds:datastoreItem xmlns:ds="http://schemas.openxmlformats.org/officeDocument/2006/customXml" ds:itemID="{42833765-2CF4-4427-97FC-97FF9581A27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12.xml><?xml version="1.0" encoding="utf-8"?>
<ds:datastoreItem xmlns:ds="http://schemas.openxmlformats.org/officeDocument/2006/customXml" ds:itemID="{7D158FD2-56D1-4831-BEC5-2B7E687B01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13.xml><?xml version="1.0" encoding="utf-8"?>
<ds:datastoreItem xmlns:ds="http://schemas.openxmlformats.org/officeDocument/2006/customXml" ds:itemID="{8B651CD6-470B-4B0F-9357-4BBAAF49C414}">
  <ds:schemaRefs>
    <ds:schemaRef ds:uri="http://schemas.microsoft.com/sharepoint/v3/contenttype/forms"/>
  </ds:schemaRefs>
</ds:datastoreItem>
</file>

<file path=customXml/itemProps1314.xml><?xml version="1.0" encoding="utf-8"?>
<ds:datastoreItem xmlns:ds="http://schemas.openxmlformats.org/officeDocument/2006/customXml" ds:itemID="{E5394E27-FFFC-4C00-84BC-872444AC461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15.xml><?xml version="1.0" encoding="utf-8"?>
<ds:datastoreItem xmlns:ds="http://schemas.openxmlformats.org/officeDocument/2006/customXml" ds:itemID="{07A1A0DB-A22D-49F8-8824-DDE592AC43C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16.xml><?xml version="1.0" encoding="utf-8"?>
<ds:datastoreItem xmlns:ds="http://schemas.openxmlformats.org/officeDocument/2006/customXml" ds:itemID="{707D46CF-4A49-4BE9-AB25-E195315D27D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17.xml><?xml version="1.0" encoding="utf-8"?>
<ds:datastoreItem xmlns:ds="http://schemas.openxmlformats.org/officeDocument/2006/customXml" ds:itemID="{1D21509A-E82B-4F45-9F98-D86F952A5E4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18.xml><?xml version="1.0" encoding="utf-8"?>
<ds:datastoreItem xmlns:ds="http://schemas.openxmlformats.org/officeDocument/2006/customXml" ds:itemID="{160E8535-F041-4779-B154-A47AF8717DE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19.xml><?xml version="1.0" encoding="utf-8"?>
<ds:datastoreItem xmlns:ds="http://schemas.openxmlformats.org/officeDocument/2006/customXml" ds:itemID="{3686094E-BFEE-451D-98EE-6753E24E5B0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2.xml><?xml version="1.0" encoding="utf-8"?>
<ds:datastoreItem xmlns:ds="http://schemas.openxmlformats.org/officeDocument/2006/customXml" ds:itemID="{014385A5-AC96-4642-8321-3ED3675521D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20.xml><?xml version="1.0" encoding="utf-8"?>
<ds:datastoreItem xmlns:ds="http://schemas.openxmlformats.org/officeDocument/2006/customXml" ds:itemID="{98645A95-88BC-462B-B87A-4EFBB45DDC67}">
  <ds:schemaRefs>
    <ds:schemaRef ds:uri="http://schemas.microsoft.com/sharepoint/v3/contenttype/forms"/>
  </ds:schemaRefs>
</ds:datastoreItem>
</file>

<file path=customXml/itemProps1321.xml><?xml version="1.0" encoding="utf-8"?>
<ds:datastoreItem xmlns:ds="http://schemas.openxmlformats.org/officeDocument/2006/customXml" ds:itemID="{0807E1FB-A32D-4480-849A-193AD157B77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22.xml><?xml version="1.0" encoding="utf-8"?>
<ds:datastoreItem xmlns:ds="http://schemas.openxmlformats.org/officeDocument/2006/customXml" ds:itemID="{04BEC9AD-A3FD-469C-BB2E-65AA8DA95CC8}">
  <ds:schemaRefs>
    <ds:schemaRef ds:uri="http://schemas.microsoft.com/sharepoint/v3/contenttype/forms"/>
  </ds:schemaRefs>
</ds:datastoreItem>
</file>

<file path=customXml/itemProps1323.xml><?xml version="1.0" encoding="utf-8"?>
<ds:datastoreItem xmlns:ds="http://schemas.openxmlformats.org/officeDocument/2006/customXml" ds:itemID="{B5705261-0A4C-4817-A12E-2C1765A75F6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24.xml><?xml version="1.0" encoding="utf-8"?>
<ds:datastoreItem xmlns:ds="http://schemas.openxmlformats.org/officeDocument/2006/customXml" ds:itemID="{E08F97A5-7B43-471B-9542-94A41062A39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25.xml><?xml version="1.0" encoding="utf-8"?>
<ds:datastoreItem xmlns:ds="http://schemas.openxmlformats.org/officeDocument/2006/customXml" ds:itemID="{8934AC72-4532-4C60-8258-73F4ECE5CEE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26.xml><?xml version="1.0" encoding="utf-8"?>
<ds:datastoreItem xmlns:ds="http://schemas.openxmlformats.org/officeDocument/2006/customXml" ds:itemID="{9F171965-AB09-49D6-8C04-189A5A1C368A}">
  <ds:schemaRefs>
    <ds:schemaRef ds:uri="http://schemas.microsoft.com/sharepoint/v3/contenttype/forms"/>
  </ds:schemaRefs>
</ds:datastoreItem>
</file>

<file path=customXml/itemProps1327.xml><?xml version="1.0" encoding="utf-8"?>
<ds:datastoreItem xmlns:ds="http://schemas.openxmlformats.org/officeDocument/2006/customXml" ds:itemID="{40444814-C61E-4302-AA5F-E150E1158EFE}">
  <ds:schemaRefs>
    <ds:schemaRef ds:uri="http://schemas.microsoft.com/sharepoint/v3/contenttype/forms"/>
  </ds:schemaRefs>
</ds:datastoreItem>
</file>

<file path=customXml/itemProps1328.xml><?xml version="1.0" encoding="utf-8"?>
<ds:datastoreItem xmlns:ds="http://schemas.openxmlformats.org/officeDocument/2006/customXml" ds:itemID="{5EAABE3D-C4A0-4BE6-91E0-0849653AFC44}">
  <ds:schemaRefs>
    <ds:schemaRef ds:uri="http://schemas.microsoft.com/sharepoint/v3/contenttype/forms"/>
  </ds:schemaRefs>
</ds:datastoreItem>
</file>

<file path=customXml/itemProps1329.xml><?xml version="1.0" encoding="utf-8"?>
<ds:datastoreItem xmlns:ds="http://schemas.openxmlformats.org/officeDocument/2006/customXml" ds:itemID="{26ED6AF2-0FE7-4BFE-B55B-6F691706564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3.xml><?xml version="1.0" encoding="utf-8"?>
<ds:datastoreItem xmlns:ds="http://schemas.openxmlformats.org/officeDocument/2006/customXml" ds:itemID="{1DB06B85-BA90-4337-9F91-1486B0B24B7E}">
  <ds:schemaRefs>
    <ds:schemaRef ds:uri="http://schemas.microsoft.com/sharepoint/v3/contenttype/forms"/>
  </ds:schemaRefs>
</ds:datastoreItem>
</file>

<file path=customXml/itemProps1330.xml><?xml version="1.0" encoding="utf-8"?>
<ds:datastoreItem xmlns:ds="http://schemas.openxmlformats.org/officeDocument/2006/customXml" ds:itemID="{38B470EF-6F02-4245-9588-4A99416E89FA}">
  <ds:schemaRefs>
    <ds:schemaRef ds:uri="http://schemas.microsoft.com/sharepoint/v3/contenttype/forms"/>
  </ds:schemaRefs>
</ds:datastoreItem>
</file>

<file path=customXml/itemProps1331.xml><?xml version="1.0" encoding="utf-8"?>
<ds:datastoreItem xmlns:ds="http://schemas.openxmlformats.org/officeDocument/2006/customXml" ds:itemID="{64AEB8E4-A1A8-4BD5-9732-40EA2BA4BEF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32.xml><?xml version="1.0" encoding="utf-8"?>
<ds:datastoreItem xmlns:ds="http://schemas.openxmlformats.org/officeDocument/2006/customXml" ds:itemID="{E7EF7A3A-3075-4D44-9ED1-3C5EADF21DB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33.xml><?xml version="1.0" encoding="utf-8"?>
<ds:datastoreItem xmlns:ds="http://schemas.openxmlformats.org/officeDocument/2006/customXml" ds:itemID="{D4672CB1-1040-4E12-B67C-FF96B1D8FDF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34.xml><?xml version="1.0" encoding="utf-8"?>
<ds:datastoreItem xmlns:ds="http://schemas.openxmlformats.org/officeDocument/2006/customXml" ds:itemID="{96089BA0-8F26-4AB8-9872-B3DBCD1BA72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35.xml><?xml version="1.0" encoding="utf-8"?>
<ds:datastoreItem xmlns:ds="http://schemas.openxmlformats.org/officeDocument/2006/customXml" ds:itemID="{A32FA3A6-3881-42F0-8862-F4805A5E132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36.xml><?xml version="1.0" encoding="utf-8"?>
<ds:datastoreItem xmlns:ds="http://schemas.openxmlformats.org/officeDocument/2006/customXml" ds:itemID="{83880EBB-430A-4D74-86EB-A98EFD40492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37.xml><?xml version="1.0" encoding="utf-8"?>
<ds:datastoreItem xmlns:ds="http://schemas.openxmlformats.org/officeDocument/2006/customXml" ds:itemID="{74F15741-8E6E-4AD5-B6AA-7701CACD59D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38.xml><?xml version="1.0" encoding="utf-8"?>
<ds:datastoreItem xmlns:ds="http://schemas.openxmlformats.org/officeDocument/2006/customXml" ds:itemID="{8538BD6C-16DB-4E9B-A137-7D167ECA136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39.xml><?xml version="1.0" encoding="utf-8"?>
<ds:datastoreItem xmlns:ds="http://schemas.openxmlformats.org/officeDocument/2006/customXml" ds:itemID="{5E911F4A-6215-4589-8B3D-4246F78C2CA7}">
  <ds:schemaRefs>
    <ds:schemaRef ds:uri="http://schemas.microsoft.com/sharepoint/v3/contenttype/forms"/>
  </ds:schemaRefs>
</ds:datastoreItem>
</file>

<file path=customXml/itemProps134.xml><?xml version="1.0" encoding="utf-8"?>
<ds:datastoreItem xmlns:ds="http://schemas.openxmlformats.org/officeDocument/2006/customXml" ds:itemID="{95A29450-01C6-43C0-A66D-F19AF0DF6A9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40.xml><?xml version="1.0" encoding="utf-8"?>
<ds:datastoreItem xmlns:ds="http://schemas.openxmlformats.org/officeDocument/2006/customXml" ds:itemID="{57A49D57-2242-4A3D-843F-A667F7024D31}">
  <ds:schemaRefs>
    <ds:schemaRef ds:uri="http://schemas.microsoft.com/sharepoint/v3/contenttype/forms"/>
  </ds:schemaRefs>
</ds:datastoreItem>
</file>

<file path=customXml/itemProps1341.xml><?xml version="1.0" encoding="utf-8"?>
<ds:datastoreItem xmlns:ds="http://schemas.openxmlformats.org/officeDocument/2006/customXml" ds:itemID="{0F44BD12-6F48-4DB8-AAC2-F01E921F2AD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42.xml><?xml version="1.0" encoding="utf-8"?>
<ds:datastoreItem xmlns:ds="http://schemas.openxmlformats.org/officeDocument/2006/customXml" ds:itemID="{193C1C9C-64A5-4417-BA9F-04CD9430F126}">
  <ds:schemaRefs>
    <ds:schemaRef ds:uri="http://schemas.microsoft.com/sharepoint/v3/contenttype/forms"/>
  </ds:schemaRefs>
</ds:datastoreItem>
</file>

<file path=customXml/itemProps1343.xml><?xml version="1.0" encoding="utf-8"?>
<ds:datastoreItem xmlns:ds="http://schemas.openxmlformats.org/officeDocument/2006/customXml" ds:itemID="{7690C2BD-610E-4A11-BF23-D9EF28C0373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44.xml><?xml version="1.0" encoding="utf-8"?>
<ds:datastoreItem xmlns:ds="http://schemas.openxmlformats.org/officeDocument/2006/customXml" ds:itemID="{A87FB4C1-C11C-45D2-8E94-96CCE5DD57B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45.xml><?xml version="1.0" encoding="utf-8"?>
<ds:datastoreItem xmlns:ds="http://schemas.openxmlformats.org/officeDocument/2006/customXml" ds:itemID="{E36D8935-647F-462C-8987-B28802A5BF9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46.xml><?xml version="1.0" encoding="utf-8"?>
<ds:datastoreItem xmlns:ds="http://schemas.openxmlformats.org/officeDocument/2006/customXml" ds:itemID="{149DF2A8-A000-44BC-929C-F0674683E0A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47.xml><?xml version="1.0" encoding="utf-8"?>
<ds:datastoreItem xmlns:ds="http://schemas.openxmlformats.org/officeDocument/2006/customXml" ds:itemID="{A25E6386-F837-4238-BB88-9BB9A8F335C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48.xml><?xml version="1.0" encoding="utf-8"?>
<ds:datastoreItem xmlns:ds="http://schemas.openxmlformats.org/officeDocument/2006/customXml" ds:itemID="{0EE4B8B3-4BEB-4F7D-B80F-C9B1EB577EB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49.xml><?xml version="1.0" encoding="utf-8"?>
<ds:datastoreItem xmlns:ds="http://schemas.openxmlformats.org/officeDocument/2006/customXml" ds:itemID="{F3A1638E-27CA-40DD-AF70-BFFBAC702CF3}">
  <ds:schemaRefs>
    <ds:schemaRef ds:uri="http://schemas.microsoft.com/sharepoint/v3/contenttype/forms"/>
  </ds:schemaRefs>
</ds:datastoreItem>
</file>

<file path=customXml/itemProps135.xml><?xml version="1.0" encoding="utf-8"?>
<ds:datastoreItem xmlns:ds="http://schemas.openxmlformats.org/officeDocument/2006/customXml" ds:itemID="{639BA41D-40E6-47D0-9334-375997E72B8C}">
  <ds:schemaRefs>
    <ds:schemaRef ds:uri="http://schemas.microsoft.com/sharepoint/v3/contenttype/forms"/>
  </ds:schemaRefs>
</ds:datastoreItem>
</file>

<file path=customXml/itemProps1350.xml><?xml version="1.0" encoding="utf-8"?>
<ds:datastoreItem xmlns:ds="http://schemas.openxmlformats.org/officeDocument/2006/customXml" ds:itemID="{3A9B8172-AD84-4FCE-B33E-F8C95E96ED4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51.xml><?xml version="1.0" encoding="utf-8"?>
<ds:datastoreItem xmlns:ds="http://schemas.openxmlformats.org/officeDocument/2006/customXml" ds:itemID="{87182178-2A25-44E3-9E60-839E9A26BD0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52.xml><?xml version="1.0" encoding="utf-8"?>
<ds:datastoreItem xmlns:ds="http://schemas.openxmlformats.org/officeDocument/2006/customXml" ds:itemID="{9C5BA9A7-33A0-4F45-A586-089454100AE8}">
  <ds:schemaRefs>
    <ds:schemaRef ds:uri="http://schemas.microsoft.com/sharepoint/v3/contenttype/forms"/>
  </ds:schemaRefs>
</ds:datastoreItem>
</file>

<file path=customXml/itemProps1353.xml><?xml version="1.0" encoding="utf-8"?>
<ds:datastoreItem xmlns:ds="http://schemas.openxmlformats.org/officeDocument/2006/customXml" ds:itemID="{85CE0464-9C3C-4607-B0CB-9F39B554BBAD}">
  <ds:schemaRefs>
    <ds:schemaRef ds:uri="http://schemas.microsoft.com/sharepoint/v3/contenttype/forms"/>
  </ds:schemaRefs>
</ds:datastoreItem>
</file>

<file path=customXml/itemProps1354.xml><?xml version="1.0" encoding="utf-8"?>
<ds:datastoreItem xmlns:ds="http://schemas.openxmlformats.org/officeDocument/2006/customXml" ds:itemID="{AF22B95E-B9F4-4A76-A5E9-CBC48A2F78BC}">
  <ds:schemaRefs>
    <ds:schemaRef ds:uri="http://schemas.microsoft.com/sharepoint/v3/contenttype/forms"/>
  </ds:schemaRefs>
</ds:datastoreItem>
</file>

<file path=customXml/itemProps1355.xml><?xml version="1.0" encoding="utf-8"?>
<ds:datastoreItem xmlns:ds="http://schemas.openxmlformats.org/officeDocument/2006/customXml" ds:itemID="{BA3C6ABF-D115-4040-923F-42D9E2B4321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56.xml><?xml version="1.0" encoding="utf-8"?>
<ds:datastoreItem xmlns:ds="http://schemas.openxmlformats.org/officeDocument/2006/customXml" ds:itemID="{4EFF4303-3435-4621-99AC-254185F9D0F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57.xml><?xml version="1.0" encoding="utf-8"?>
<ds:datastoreItem xmlns:ds="http://schemas.openxmlformats.org/officeDocument/2006/customXml" ds:itemID="{DE67F16E-BCBC-49CA-89E3-8C1E35345864}">
  <ds:schemaRefs>
    <ds:schemaRef ds:uri="http://schemas.microsoft.com/sharepoint/v3/contenttype/forms"/>
  </ds:schemaRefs>
</ds:datastoreItem>
</file>

<file path=customXml/itemProps1358.xml><?xml version="1.0" encoding="utf-8"?>
<ds:datastoreItem xmlns:ds="http://schemas.openxmlformats.org/officeDocument/2006/customXml" ds:itemID="{45399C05-9F68-4203-8765-503F1CC472FC}">
  <ds:schemaRefs>
    <ds:schemaRef ds:uri="http://schemas.microsoft.com/sharepoint/v3/contenttype/forms"/>
  </ds:schemaRefs>
</ds:datastoreItem>
</file>

<file path=customXml/itemProps1359.xml><?xml version="1.0" encoding="utf-8"?>
<ds:datastoreItem xmlns:ds="http://schemas.openxmlformats.org/officeDocument/2006/customXml" ds:itemID="{2C9C4639-8AE3-414F-A436-276B6524F32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6.xml><?xml version="1.0" encoding="utf-8"?>
<ds:datastoreItem xmlns:ds="http://schemas.openxmlformats.org/officeDocument/2006/customXml" ds:itemID="{F51F9BBC-702C-471A-BB4A-749523C970E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60.xml><?xml version="1.0" encoding="utf-8"?>
<ds:datastoreItem xmlns:ds="http://schemas.openxmlformats.org/officeDocument/2006/customXml" ds:itemID="{C123E539-1696-4BD3-A114-7EBCD8BCD82D}">
  <ds:schemaRefs>
    <ds:schemaRef ds:uri="http://schemas.microsoft.com/sharepoint/v3/contenttype/forms"/>
  </ds:schemaRefs>
</ds:datastoreItem>
</file>

<file path=customXml/itemProps1361.xml><?xml version="1.0" encoding="utf-8"?>
<ds:datastoreItem xmlns:ds="http://schemas.openxmlformats.org/officeDocument/2006/customXml" ds:itemID="{A86B199E-9B7A-45C8-B712-82BBDEF009A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62.xml><?xml version="1.0" encoding="utf-8"?>
<ds:datastoreItem xmlns:ds="http://schemas.openxmlformats.org/officeDocument/2006/customXml" ds:itemID="{9F79B894-D759-409A-9C77-2D40D45B5C8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63.xml><?xml version="1.0" encoding="utf-8"?>
<ds:datastoreItem xmlns:ds="http://schemas.openxmlformats.org/officeDocument/2006/customXml" ds:itemID="{8363AF27-6871-41D4-B252-9738A467526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64.xml><?xml version="1.0" encoding="utf-8"?>
<ds:datastoreItem xmlns:ds="http://schemas.openxmlformats.org/officeDocument/2006/customXml" ds:itemID="{1CB15457-40BF-4F49-9F31-7903359A92BA}">
  <ds:schemaRefs>
    <ds:schemaRef ds:uri="http://schemas.microsoft.com/sharepoint/v3/contenttype/forms"/>
  </ds:schemaRefs>
</ds:datastoreItem>
</file>

<file path=customXml/itemProps1365.xml><?xml version="1.0" encoding="utf-8"?>
<ds:datastoreItem xmlns:ds="http://schemas.openxmlformats.org/officeDocument/2006/customXml" ds:itemID="{7905588C-2C3D-40F7-A9DA-E71E116AAC8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66.xml><?xml version="1.0" encoding="utf-8"?>
<ds:datastoreItem xmlns:ds="http://schemas.openxmlformats.org/officeDocument/2006/customXml" ds:itemID="{E132059E-3C1E-4CFE-ABD6-3DD807359495}">
  <ds:schemaRefs>
    <ds:schemaRef ds:uri="http://schemas.microsoft.com/sharepoint/v3/contenttype/forms"/>
  </ds:schemaRefs>
</ds:datastoreItem>
</file>

<file path=customXml/itemProps1367.xml><?xml version="1.0" encoding="utf-8"?>
<ds:datastoreItem xmlns:ds="http://schemas.openxmlformats.org/officeDocument/2006/customXml" ds:itemID="{613C3F6D-DD9F-465B-95CA-CCAF809CF82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68.xml><?xml version="1.0" encoding="utf-8"?>
<ds:datastoreItem xmlns:ds="http://schemas.openxmlformats.org/officeDocument/2006/customXml" ds:itemID="{AC208F6A-B67C-420B-A196-901D11D2275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69.xml><?xml version="1.0" encoding="utf-8"?>
<ds:datastoreItem xmlns:ds="http://schemas.openxmlformats.org/officeDocument/2006/customXml" ds:itemID="{C8173A5A-38C5-43CA-805B-7FD370839E7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7.xml><?xml version="1.0" encoding="utf-8"?>
<ds:datastoreItem xmlns:ds="http://schemas.openxmlformats.org/officeDocument/2006/customXml" ds:itemID="{D31F0FDD-A286-4E58-9316-4B71B48E75C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70.xml><?xml version="1.0" encoding="utf-8"?>
<ds:datastoreItem xmlns:ds="http://schemas.openxmlformats.org/officeDocument/2006/customXml" ds:itemID="{62A1592B-2C11-4540-929B-DBB6C40F1FD0}">
  <ds:schemaRefs>
    <ds:schemaRef ds:uri="http://schemas.microsoft.com/sharepoint/v3/contenttype/forms"/>
  </ds:schemaRefs>
</ds:datastoreItem>
</file>

<file path=customXml/itemProps1371.xml><?xml version="1.0" encoding="utf-8"?>
<ds:datastoreItem xmlns:ds="http://schemas.openxmlformats.org/officeDocument/2006/customXml" ds:itemID="{74B38BC5-A340-4A72-AFEF-E03EEF2FB05E}">
  <ds:schemaRefs>
    <ds:schemaRef ds:uri="http://schemas.microsoft.com/sharepoint/v3/contenttype/forms"/>
  </ds:schemaRefs>
</ds:datastoreItem>
</file>

<file path=customXml/itemProps1372.xml><?xml version="1.0" encoding="utf-8"?>
<ds:datastoreItem xmlns:ds="http://schemas.openxmlformats.org/officeDocument/2006/customXml" ds:itemID="{1126DFB7-DF27-4170-A331-518AFDA0AB8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73.xml><?xml version="1.0" encoding="utf-8"?>
<ds:datastoreItem xmlns:ds="http://schemas.openxmlformats.org/officeDocument/2006/customXml" ds:itemID="{1DC4595A-91CA-4085-890E-0F4A27665577}">
  <ds:schemaRefs>
    <ds:schemaRef ds:uri="http://schemas.microsoft.com/sharepoint/v3/contenttype/forms"/>
  </ds:schemaRefs>
</ds:datastoreItem>
</file>

<file path=customXml/itemProps1374.xml><?xml version="1.0" encoding="utf-8"?>
<ds:datastoreItem xmlns:ds="http://schemas.openxmlformats.org/officeDocument/2006/customXml" ds:itemID="{5890DEE5-23DD-4ABB-AD3C-23009455C2F0}">
  <ds:schemaRefs>
    <ds:schemaRef ds:uri="http://schemas.microsoft.com/sharepoint/v3/contenttype/forms"/>
  </ds:schemaRefs>
</ds:datastoreItem>
</file>

<file path=customXml/itemProps1375.xml><?xml version="1.0" encoding="utf-8"?>
<ds:datastoreItem xmlns:ds="http://schemas.openxmlformats.org/officeDocument/2006/customXml" ds:itemID="{84E3890C-2B28-4055-9E61-11E26360C52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76.xml><?xml version="1.0" encoding="utf-8"?>
<ds:datastoreItem xmlns:ds="http://schemas.openxmlformats.org/officeDocument/2006/customXml" ds:itemID="{29AE4A56-94AC-4F61-AD67-A5F452FA3035}">
  <ds:schemaRefs>
    <ds:schemaRef ds:uri="http://schemas.microsoft.com/sharepoint/v3/contenttype/forms"/>
  </ds:schemaRefs>
</ds:datastoreItem>
</file>

<file path=customXml/itemProps1377.xml><?xml version="1.0" encoding="utf-8"?>
<ds:datastoreItem xmlns:ds="http://schemas.openxmlformats.org/officeDocument/2006/customXml" ds:itemID="{573187AF-051E-442B-B71E-9E9F5D85851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78.xml><?xml version="1.0" encoding="utf-8"?>
<ds:datastoreItem xmlns:ds="http://schemas.openxmlformats.org/officeDocument/2006/customXml" ds:itemID="{86CE0EDB-7713-4AF6-8F80-0E19315EAD6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79.xml><?xml version="1.0" encoding="utf-8"?>
<ds:datastoreItem xmlns:ds="http://schemas.openxmlformats.org/officeDocument/2006/customXml" ds:itemID="{DC5859D7-F5AF-41A6-89B8-279D3793D6C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8.xml><?xml version="1.0" encoding="utf-8"?>
<ds:datastoreItem xmlns:ds="http://schemas.openxmlformats.org/officeDocument/2006/customXml" ds:itemID="{0373CB1B-3C48-4778-8E37-FD12EF537BC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80.xml><?xml version="1.0" encoding="utf-8"?>
<ds:datastoreItem xmlns:ds="http://schemas.openxmlformats.org/officeDocument/2006/customXml" ds:itemID="{65FA19B1-5EFC-4E82-AA23-81C4AC690DA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81.xml><?xml version="1.0" encoding="utf-8"?>
<ds:datastoreItem xmlns:ds="http://schemas.openxmlformats.org/officeDocument/2006/customXml" ds:itemID="{AE99C7B9-71DF-4440-B620-2ACA72302C8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82.xml><?xml version="1.0" encoding="utf-8"?>
<ds:datastoreItem xmlns:ds="http://schemas.openxmlformats.org/officeDocument/2006/customXml" ds:itemID="{83F54F4F-A0CA-479D-A19A-4301EA9E467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83.xml><?xml version="1.0" encoding="utf-8"?>
<ds:datastoreItem xmlns:ds="http://schemas.openxmlformats.org/officeDocument/2006/customXml" ds:itemID="{AB49D42D-BE13-41E8-A49B-DD75EAA6297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84.xml><?xml version="1.0" encoding="utf-8"?>
<ds:datastoreItem xmlns:ds="http://schemas.openxmlformats.org/officeDocument/2006/customXml" ds:itemID="{ABC2FC96-73F1-4625-BEDF-0E3156858A86}">
  <ds:schemaRefs>
    <ds:schemaRef ds:uri="http://schemas.microsoft.com/sharepoint/v3/contenttype/forms"/>
  </ds:schemaRefs>
</ds:datastoreItem>
</file>

<file path=customXml/itemProps1385.xml><?xml version="1.0" encoding="utf-8"?>
<ds:datastoreItem xmlns:ds="http://schemas.openxmlformats.org/officeDocument/2006/customXml" ds:itemID="{2ED9E706-A688-4550-B830-2DB15C8A31F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86.xml><?xml version="1.0" encoding="utf-8"?>
<ds:datastoreItem xmlns:ds="http://schemas.openxmlformats.org/officeDocument/2006/customXml" ds:itemID="{EB1B0C4A-F714-4403-AA1A-887ED0D0243E}">
  <ds:schemaRefs>
    <ds:schemaRef ds:uri="http://schemas.microsoft.com/sharepoint/v3/contenttype/forms"/>
  </ds:schemaRefs>
</ds:datastoreItem>
</file>

<file path=customXml/itemProps1387.xml><?xml version="1.0" encoding="utf-8"?>
<ds:datastoreItem xmlns:ds="http://schemas.openxmlformats.org/officeDocument/2006/customXml" ds:itemID="{48CC5254-780F-4E30-93D1-B274FAA44ED1}">
  <ds:schemaRefs>
    <ds:schemaRef ds:uri="http://schemas.microsoft.com/sharepoint/v3/contenttype/forms"/>
  </ds:schemaRefs>
</ds:datastoreItem>
</file>

<file path=customXml/itemProps1388.xml><?xml version="1.0" encoding="utf-8"?>
<ds:datastoreItem xmlns:ds="http://schemas.openxmlformats.org/officeDocument/2006/customXml" ds:itemID="{0F426EB1-B135-497A-8AB0-F6C3BAB11CC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89.xml><?xml version="1.0" encoding="utf-8"?>
<ds:datastoreItem xmlns:ds="http://schemas.openxmlformats.org/officeDocument/2006/customXml" ds:itemID="{446FA78B-BBAD-41C3-AA12-B3922AE6E39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9.xml><?xml version="1.0" encoding="utf-8"?>
<ds:datastoreItem xmlns:ds="http://schemas.openxmlformats.org/officeDocument/2006/customXml" ds:itemID="{757433AF-3304-456F-BF53-F6E2321AEE2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90.xml><?xml version="1.0" encoding="utf-8"?>
<ds:datastoreItem xmlns:ds="http://schemas.openxmlformats.org/officeDocument/2006/customXml" ds:itemID="{87129A3F-97F8-4217-9969-C90C25DAA03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91.xml><?xml version="1.0" encoding="utf-8"?>
<ds:datastoreItem xmlns:ds="http://schemas.openxmlformats.org/officeDocument/2006/customXml" ds:itemID="{3B05858A-2E28-42A4-BCBE-578BA20FCFBB}">
  <ds:schemaRefs>
    <ds:schemaRef ds:uri="http://schemas.microsoft.com/sharepoint/v3/contenttype/forms"/>
  </ds:schemaRefs>
</ds:datastoreItem>
</file>

<file path=customXml/itemProps1392.xml><?xml version="1.0" encoding="utf-8"?>
<ds:datastoreItem xmlns:ds="http://schemas.openxmlformats.org/officeDocument/2006/customXml" ds:itemID="{6A4D6AFC-C78F-4CDB-B00A-FE6AC9F39345}">
  <ds:schemaRefs>
    <ds:schemaRef ds:uri="http://schemas.microsoft.com/sharepoint/v3/contenttype/forms"/>
  </ds:schemaRefs>
</ds:datastoreItem>
</file>

<file path=customXml/itemProps1393.xml><?xml version="1.0" encoding="utf-8"?>
<ds:datastoreItem xmlns:ds="http://schemas.openxmlformats.org/officeDocument/2006/customXml" ds:itemID="{5A51F1E2-6EC6-4D94-8CD9-548B3EA0C482}">
  <ds:schemaRefs>
    <ds:schemaRef ds:uri="http://schemas.microsoft.com/sharepoint/v3/contenttype/forms"/>
  </ds:schemaRefs>
</ds:datastoreItem>
</file>

<file path=customXml/itemProps1394.xml><?xml version="1.0" encoding="utf-8"?>
<ds:datastoreItem xmlns:ds="http://schemas.openxmlformats.org/officeDocument/2006/customXml" ds:itemID="{63B9ADF6-422D-4535-AC91-B6AC6AED72D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95.xml><?xml version="1.0" encoding="utf-8"?>
<ds:datastoreItem xmlns:ds="http://schemas.openxmlformats.org/officeDocument/2006/customXml" ds:itemID="{7CDF4AF3-4F2D-4CE7-AADF-AF64B71BBD66}">
  <ds:schemaRefs>
    <ds:schemaRef ds:uri="http://schemas.microsoft.com/sharepoint/v3/contenttype/forms"/>
  </ds:schemaRefs>
</ds:datastoreItem>
</file>

<file path=customXml/itemProps1396.xml><?xml version="1.0" encoding="utf-8"?>
<ds:datastoreItem xmlns:ds="http://schemas.openxmlformats.org/officeDocument/2006/customXml" ds:itemID="{D2CAD730-92F2-4CD3-96A1-073B2E4B630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397.xml><?xml version="1.0" encoding="utf-8"?>
<ds:datastoreItem xmlns:ds="http://schemas.openxmlformats.org/officeDocument/2006/customXml" ds:itemID="{D9AEEAED-A9BC-49B6-87D1-14C02409A9E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98.xml><?xml version="1.0" encoding="utf-8"?>
<ds:datastoreItem xmlns:ds="http://schemas.openxmlformats.org/officeDocument/2006/customXml" ds:itemID="{316E005C-7348-4A02-B6DB-55BE2B5DA3D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399.xml><?xml version="1.0" encoding="utf-8"?>
<ds:datastoreItem xmlns:ds="http://schemas.openxmlformats.org/officeDocument/2006/customXml" ds:itemID="{1B8FF8F9-B014-494E-A210-3B27639367FE}">
  <ds:schemaRefs>
    <ds:schemaRef ds:uri="http://schemas.microsoft.com/sharepoint/v3/contenttype/forms"/>
  </ds:schemaRefs>
</ds:datastoreItem>
</file>

<file path=customXml/itemProps14.xml><?xml version="1.0" encoding="utf-8"?>
<ds:datastoreItem xmlns:ds="http://schemas.openxmlformats.org/officeDocument/2006/customXml" ds:itemID="{2D5988D3-AB97-4B78-BF27-FC893A98AA7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0.xml><?xml version="1.0" encoding="utf-8"?>
<ds:datastoreItem xmlns:ds="http://schemas.openxmlformats.org/officeDocument/2006/customXml" ds:itemID="{4FCB276D-13F8-47A5-94AB-308C7FCE533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00.xml><?xml version="1.0" encoding="utf-8"?>
<ds:datastoreItem xmlns:ds="http://schemas.openxmlformats.org/officeDocument/2006/customXml" ds:itemID="{2239F31A-15F7-4A9E-B3C5-313F9FFE826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01.xml><?xml version="1.0" encoding="utf-8"?>
<ds:datastoreItem xmlns:ds="http://schemas.openxmlformats.org/officeDocument/2006/customXml" ds:itemID="{19A64250-28E8-4265-BDE9-09261BB608A8}">
  <ds:schemaRefs>
    <ds:schemaRef ds:uri="http://schemas.microsoft.com/sharepoint/v3/contenttype/forms"/>
  </ds:schemaRefs>
</ds:datastoreItem>
</file>

<file path=customXml/itemProps1402.xml><?xml version="1.0" encoding="utf-8"?>
<ds:datastoreItem xmlns:ds="http://schemas.openxmlformats.org/officeDocument/2006/customXml" ds:itemID="{099FFDA6-6FA7-4D80-8F48-8BFB60DAA74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03.xml><?xml version="1.0" encoding="utf-8"?>
<ds:datastoreItem xmlns:ds="http://schemas.openxmlformats.org/officeDocument/2006/customXml" ds:itemID="{31223786-3137-4B1F-B674-C32F8094B12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04.xml><?xml version="1.0" encoding="utf-8"?>
<ds:datastoreItem xmlns:ds="http://schemas.openxmlformats.org/officeDocument/2006/customXml" ds:itemID="{8814601E-BCA8-4EB3-BE97-5092502A8D9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05.xml><?xml version="1.0" encoding="utf-8"?>
<ds:datastoreItem xmlns:ds="http://schemas.openxmlformats.org/officeDocument/2006/customXml" ds:itemID="{5ADB657F-608C-4C41-B6D0-E72780BE443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06.xml><?xml version="1.0" encoding="utf-8"?>
<ds:datastoreItem xmlns:ds="http://schemas.openxmlformats.org/officeDocument/2006/customXml" ds:itemID="{7F07A4E0-C811-4936-83C1-AD7D070CF70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07.xml><?xml version="1.0" encoding="utf-8"?>
<ds:datastoreItem xmlns:ds="http://schemas.openxmlformats.org/officeDocument/2006/customXml" ds:itemID="{2700C9BB-BDE2-492C-ACEE-AACE8073BE57}">
  <ds:schemaRefs>
    <ds:schemaRef ds:uri="http://schemas.microsoft.com/sharepoint/v3/contenttype/forms"/>
  </ds:schemaRefs>
</ds:datastoreItem>
</file>

<file path=customXml/itemProps1408.xml><?xml version="1.0" encoding="utf-8"?>
<ds:datastoreItem xmlns:ds="http://schemas.openxmlformats.org/officeDocument/2006/customXml" ds:itemID="{B9868030-7613-4CE1-92E5-FD09DAE64BF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09.xml><?xml version="1.0" encoding="utf-8"?>
<ds:datastoreItem xmlns:ds="http://schemas.openxmlformats.org/officeDocument/2006/customXml" ds:itemID="{3CA1CBA8-99E5-4DA4-9A6C-0146C6209FD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1.xml><?xml version="1.0" encoding="utf-8"?>
<ds:datastoreItem xmlns:ds="http://schemas.openxmlformats.org/officeDocument/2006/customXml" ds:itemID="{FF8C248B-34D1-4B52-BD9F-5B4A3FB6461C}">
  <ds:schemaRefs>
    <ds:schemaRef ds:uri="http://schemas.microsoft.com/sharepoint/v3/contenttype/forms"/>
  </ds:schemaRefs>
</ds:datastoreItem>
</file>

<file path=customXml/itemProps1410.xml><?xml version="1.0" encoding="utf-8"?>
<ds:datastoreItem xmlns:ds="http://schemas.openxmlformats.org/officeDocument/2006/customXml" ds:itemID="{1B233323-A76E-49FC-81BC-CB372A4FC7F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11.xml><?xml version="1.0" encoding="utf-8"?>
<ds:datastoreItem xmlns:ds="http://schemas.openxmlformats.org/officeDocument/2006/customXml" ds:itemID="{1F6D93B0-10D6-44EC-89FA-A8C23C600C3E}">
  <ds:schemaRefs>
    <ds:schemaRef ds:uri="http://schemas.microsoft.com/sharepoint/v3/contenttype/forms"/>
  </ds:schemaRefs>
</ds:datastoreItem>
</file>

<file path=customXml/itemProps1412.xml><?xml version="1.0" encoding="utf-8"?>
<ds:datastoreItem xmlns:ds="http://schemas.openxmlformats.org/officeDocument/2006/customXml" ds:itemID="{8F3378F1-C913-4D01-B0C3-20D0EF6F32E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13.xml><?xml version="1.0" encoding="utf-8"?>
<ds:datastoreItem xmlns:ds="http://schemas.openxmlformats.org/officeDocument/2006/customXml" ds:itemID="{514D71F8-329B-46C7-9CA1-7044160AE7E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14.xml><?xml version="1.0" encoding="utf-8"?>
<ds:datastoreItem xmlns:ds="http://schemas.openxmlformats.org/officeDocument/2006/customXml" ds:itemID="{D3B03D01-6D45-413D-9263-EDA660EF59F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15.xml><?xml version="1.0" encoding="utf-8"?>
<ds:datastoreItem xmlns:ds="http://schemas.openxmlformats.org/officeDocument/2006/customXml" ds:itemID="{BBC34D95-EF11-4493-91A9-06DABDB67A22}">
  <ds:schemaRefs>
    <ds:schemaRef ds:uri="http://schemas.microsoft.com/sharepoint/v3/contenttype/forms"/>
  </ds:schemaRefs>
</ds:datastoreItem>
</file>

<file path=customXml/itemProps1416.xml><?xml version="1.0" encoding="utf-8"?>
<ds:datastoreItem xmlns:ds="http://schemas.openxmlformats.org/officeDocument/2006/customXml" ds:itemID="{3513CB92-7DFA-402A-B548-A55B3CCA2EE5}">
  <ds:schemaRefs>
    <ds:schemaRef ds:uri="http://schemas.microsoft.com/sharepoint/v3/contenttype/forms"/>
  </ds:schemaRefs>
</ds:datastoreItem>
</file>

<file path=customXml/itemProps1417.xml><?xml version="1.0" encoding="utf-8"?>
<ds:datastoreItem xmlns:ds="http://schemas.openxmlformats.org/officeDocument/2006/customXml" ds:itemID="{27061278-DEC4-4CA6-ACC9-49B8CB276688}">
  <ds:schemaRefs>
    <ds:schemaRef ds:uri="http://schemas.microsoft.com/sharepoint/v3/contenttype/forms"/>
  </ds:schemaRefs>
</ds:datastoreItem>
</file>

<file path=customXml/itemProps1418.xml><?xml version="1.0" encoding="utf-8"?>
<ds:datastoreItem xmlns:ds="http://schemas.openxmlformats.org/officeDocument/2006/customXml" ds:itemID="{6C501B08-5C80-4F17-B4AF-8333FA1AC71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19.xml><?xml version="1.0" encoding="utf-8"?>
<ds:datastoreItem xmlns:ds="http://schemas.openxmlformats.org/officeDocument/2006/customXml" ds:itemID="{D77A15B3-5894-4AEE-A688-E2DD1EFFCDF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2.xml><?xml version="1.0" encoding="utf-8"?>
<ds:datastoreItem xmlns:ds="http://schemas.openxmlformats.org/officeDocument/2006/customXml" ds:itemID="{C5D046FA-C031-4BEE-9212-E775D07ADF4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20.xml><?xml version="1.0" encoding="utf-8"?>
<ds:datastoreItem xmlns:ds="http://schemas.openxmlformats.org/officeDocument/2006/customXml" ds:itemID="{D12EB2E5-BA53-4C42-B063-4C51B95CCD6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21.xml><?xml version="1.0" encoding="utf-8"?>
<ds:datastoreItem xmlns:ds="http://schemas.openxmlformats.org/officeDocument/2006/customXml" ds:itemID="{5B81626B-027B-412D-A940-A72C1DD0DEBE}">
  <ds:schemaRefs>
    <ds:schemaRef ds:uri="http://schemas.microsoft.com/sharepoint/v3/contenttype/forms"/>
  </ds:schemaRefs>
</ds:datastoreItem>
</file>

<file path=customXml/itemProps1422.xml><?xml version="1.0" encoding="utf-8"?>
<ds:datastoreItem xmlns:ds="http://schemas.openxmlformats.org/officeDocument/2006/customXml" ds:itemID="{35CADC71-8FB5-4629-BE71-F0B0E396D1AB}">
  <ds:schemaRefs>
    <ds:schemaRef ds:uri="http://schemas.microsoft.com/sharepoint/v3/contenttype/forms"/>
  </ds:schemaRefs>
</ds:datastoreItem>
</file>

<file path=customXml/itemProps1423.xml><?xml version="1.0" encoding="utf-8"?>
<ds:datastoreItem xmlns:ds="http://schemas.openxmlformats.org/officeDocument/2006/customXml" ds:itemID="{0E0689A3-68F4-4CAF-A699-1A82BC740F7C}">
  <ds:schemaRefs>
    <ds:schemaRef ds:uri="http://schemas.microsoft.com/sharepoint/v3/contenttype/forms"/>
  </ds:schemaRefs>
</ds:datastoreItem>
</file>

<file path=customXml/itemProps1424.xml><?xml version="1.0" encoding="utf-8"?>
<ds:datastoreItem xmlns:ds="http://schemas.openxmlformats.org/officeDocument/2006/customXml" ds:itemID="{9FD904C8-68AD-4159-858D-7A47FE22C0F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25.xml><?xml version="1.0" encoding="utf-8"?>
<ds:datastoreItem xmlns:ds="http://schemas.openxmlformats.org/officeDocument/2006/customXml" ds:itemID="{89DA2742-86DB-4448-AD43-EDDDCA66DC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26.xml><?xml version="1.0" encoding="utf-8"?>
<ds:datastoreItem xmlns:ds="http://schemas.openxmlformats.org/officeDocument/2006/customXml" ds:itemID="{91E85270-7D2B-44E8-AC20-9EFBD8D9024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27.xml><?xml version="1.0" encoding="utf-8"?>
<ds:datastoreItem xmlns:ds="http://schemas.openxmlformats.org/officeDocument/2006/customXml" ds:itemID="{76D89F43-B5A0-4D5B-91FA-24EE145E361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28.xml><?xml version="1.0" encoding="utf-8"?>
<ds:datastoreItem xmlns:ds="http://schemas.openxmlformats.org/officeDocument/2006/customXml" ds:itemID="{29A6857E-FB15-447A-AD51-EE8EFDF74C2C}">
  <ds:schemaRefs>
    <ds:schemaRef ds:uri="http://schemas.microsoft.com/sharepoint/v3/contenttype/forms"/>
  </ds:schemaRefs>
</ds:datastoreItem>
</file>

<file path=customXml/itemProps1429.xml><?xml version="1.0" encoding="utf-8"?>
<ds:datastoreItem xmlns:ds="http://schemas.openxmlformats.org/officeDocument/2006/customXml" ds:itemID="{40C14009-F819-4F71-836A-FEF01A45CA6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3.xml><?xml version="1.0" encoding="utf-8"?>
<ds:datastoreItem xmlns:ds="http://schemas.openxmlformats.org/officeDocument/2006/customXml" ds:itemID="{07CCD13D-ACB7-48DD-B882-C4030D12043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30.xml><?xml version="1.0" encoding="utf-8"?>
<ds:datastoreItem xmlns:ds="http://schemas.openxmlformats.org/officeDocument/2006/customXml" ds:itemID="{09A9FF48-6E07-45E9-B0A1-EAB25251F24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31.xml><?xml version="1.0" encoding="utf-8"?>
<ds:datastoreItem xmlns:ds="http://schemas.openxmlformats.org/officeDocument/2006/customXml" ds:itemID="{52D0A38C-3953-47F7-9A90-6D40D567F19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32.xml><?xml version="1.0" encoding="utf-8"?>
<ds:datastoreItem xmlns:ds="http://schemas.openxmlformats.org/officeDocument/2006/customXml" ds:itemID="{BFEEBE6F-3A1D-47FC-B774-4887F14CA4A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33.xml><?xml version="1.0" encoding="utf-8"?>
<ds:datastoreItem xmlns:ds="http://schemas.openxmlformats.org/officeDocument/2006/customXml" ds:itemID="{3B30A33C-4A17-4290-972F-4C9C39A9EEE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34.xml><?xml version="1.0" encoding="utf-8"?>
<ds:datastoreItem xmlns:ds="http://schemas.openxmlformats.org/officeDocument/2006/customXml" ds:itemID="{78447385-0F71-4EAE-94B4-DFE9E865F1AA}">
  <ds:schemaRefs>
    <ds:schemaRef ds:uri="http://schemas.microsoft.com/sharepoint/v3/contenttype/forms"/>
  </ds:schemaRefs>
</ds:datastoreItem>
</file>

<file path=customXml/itemProps1435.xml><?xml version="1.0" encoding="utf-8"?>
<ds:datastoreItem xmlns:ds="http://schemas.openxmlformats.org/officeDocument/2006/customXml" ds:itemID="{2D2E28F9-DDDF-4FD9-B106-CB4746838EB3}">
  <ds:schemaRefs>
    <ds:schemaRef ds:uri="http://schemas.microsoft.com/sharepoint/v3/contenttype/forms"/>
  </ds:schemaRefs>
</ds:datastoreItem>
</file>

<file path=customXml/itemProps1436.xml><?xml version="1.0" encoding="utf-8"?>
<ds:datastoreItem xmlns:ds="http://schemas.openxmlformats.org/officeDocument/2006/customXml" ds:itemID="{F530C337-8A68-4971-908E-BFCC7336139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37.xml><?xml version="1.0" encoding="utf-8"?>
<ds:datastoreItem xmlns:ds="http://schemas.openxmlformats.org/officeDocument/2006/customXml" ds:itemID="{16153CFD-13B3-4A9A-8EFC-B0038E2DEDB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38.xml><?xml version="1.0" encoding="utf-8"?>
<ds:datastoreItem xmlns:ds="http://schemas.openxmlformats.org/officeDocument/2006/customXml" ds:itemID="{FFC0DD85-69DB-4856-BAAD-A3E203E1F02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39.xml><?xml version="1.0" encoding="utf-8"?>
<ds:datastoreItem xmlns:ds="http://schemas.openxmlformats.org/officeDocument/2006/customXml" ds:itemID="{BA241FE3-E5E9-4DCD-A319-D6C1A2B3A1E9}">
  <ds:schemaRefs>
    <ds:schemaRef ds:uri="http://schemas.microsoft.com/sharepoint/v3/contenttype/forms"/>
  </ds:schemaRefs>
</ds:datastoreItem>
</file>

<file path=customXml/itemProps144.xml><?xml version="1.0" encoding="utf-8"?>
<ds:datastoreItem xmlns:ds="http://schemas.openxmlformats.org/officeDocument/2006/customXml" ds:itemID="{1A6C7208-A031-464A-AFD2-29902707BFC4}">
  <ds:schemaRefs>
    <ds:schemaRef ds:uri="http://schemas.microsoft.com/sharepoint/v3/contenttype/forms"/>
  </ds:schemaRefs>
</ds:datastoreItem>
</file>

<file path=customXml/itemProps1440.xml><?xml version="1.0" encoding="utf-8"?>
<ds:datastoreItem xmlns:ds="http://schemas.openxmlformats.org/officeDocument/2006/customXml" ds:itemID="{8F385351-4914-4E3A-B168-23EBA9680D4E}">
  <ds:schemaRefs>
    <ds:schemaRef ds:uri="http://schemas.microsoft.com/sharepoint/v3/contenttype/forms"/>
  </ds:schemaRefs>
</ds:datastoreItem>
</file>

<file path=customXml/itemProps1441.xml><?xml version="1.0" encoding="utf-8"?>
<ds:datastoreItem xmlns:ds="http://schemas.openxmlformats.org/officeDocument/2006/customXml" ds:itemID="{93AAAB02-AEBE-4DAE-B5EA-CA098523F18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42.xml><?xml version="1.0" encoding="utf-8"?>
<ds:datastoreItem xmlns:ds="http://schemas.openxmlformats.org/officeDocument/2006/customXml" ds:itemID="{7D916464-CAD0-4293-ACFF-B7F472B5D51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43.xml><?xml version="1.0" encoding="utf-8"?>
<ds:datastoreItem xmlns:ds="http://schemas.openxmlformats.org/officeDocument/2006/customXml" ds:itemID="{FDE6CF5F-802E-4C49-809E-1F5C6453E9C3}">
  <ds:schemaRefs>
    <ds:schemaRef ds:uri="http://schemas.microsoft.com/sharepoint/v3/contenttype/forms"/>
  </ds:schemaRefs>
</ds:datastoreItem>
</file>

<file path=customXml/itemProps1444.xml><?xml version="1.0" encoding="utf-8"?>
<ds:datastoreItem xmlns:ds="http://schemas.openxmlformats.org/officeDocument/2006/customXml" ds:itemID="{14F637DA-0B66-427A-84CF-360648DB956A}">
  <ds:schemaRefs>
    <ds:schemaRef ds:uri="http://schemas.microsoft.com/sharepoint/v3/contenttype/forms"/>
  </ds:schemaRefs>
</ds:datastoreItem>
</file>

<file path=customXml/itemProps1445.xml><?xml version="1.0" encoding="utf-8"?>
<ds:datastoreItem xmlns:ds="http://schemas.openxmlformats.org/officeDocument/2006/customXml" ds:itemID="{8BADAAD7-91E1-4A48-9CE1-ED3FA56A069C}">
  <ds:schemaRefs>
    <ds:schemaRef ds:uri="http://schemas.microsoft.com/sharepoint/v3/contenttype/forms"/>
  </ds:schemaRefs>
</ds:datastoreItem>
</file>

<file path=customXml/itemProps1446.xml><?xml version="1.0" encoding="utf-8"?>
<ds:datastoreItem xmlns:ds="http://schemas.openxmlformats.org/officeDocument/2006/customXml" ds:itemID="{38FBE905-E441-48EE-8681-7704863F7ADD}">
  <ds:schemaRefs>
    <ds:schemaRef ds:uri="http://schemas.microsoft.com/sharepoint/v3/contenttype/forms"/>
  </ds:schemaRefs>
</ds:datastoreItem>
</file>

<file path=customXml/itemProps1447.xml><?xml version="1.0" encoding="utf-8"?>
<ds:datastoreItem xmlns:ds="http://schemas.openxmlformats.org/officeDocument/2006/customXml" ds:itemID="{0F684200-64BF-4B15-ADDE-AA4B9A14341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48.xml><?xml version="1.0" encoding="utf-8"?>
<ds:datastoreItem xmlns:ds="http://schemas.openxmlformats.org/officeDocument/2006/customXml" ds:itemID="{747A2973-E015-4E79-AF81-C1B57B82DCC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49.xml><?xml version="1.0" encoding="utf-8"?>
<ds:datastoreItem xmlns:ds="http://schemas.openxmlformats.org/officeDocument/2006/customXml" ds:itemID="{D2D457B7-7FE3-4B01-B96D-AA159A7FCE8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5.xml><?xml version="1.0" encoding="utf-8"?>
<ds:datastoreItem xmlns:ds="http://schemas.openxmlformats.org/officeDocument/2006/customXml" ds:itemID="{6E9F4AF4-C44D-48A7-A473-9771B4EB741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50.xml><?xml version="1.0" encoding="utf-8"?>
<ds:datastoreItem xmlns:ds="http://schemas.openxmlformats.org/officeDocument/2006/customXml" ds:itemID="{ECF112D8-5296-491F-858B-60B32AA93FE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51.xml><?xml version="1.0" encoding="utf-8"?>
<ds:datastoreItem xmlns:ds="http://schemas.openxmlformats.org/officeDocument/2006/customXml" ds:itemID="{63AF624B-55BA-4CAB-BCF3-B2ECEF2EBEFC}">
  <ds:schemaRefs>
    <ds:schemaRef ds:uri="http://schemas.microsoft.com/sharepoint/v3/contenttype/forms"/>
  </ds:schemaRefs>
</ds:datastoreItem>
</file>

<file path=customXml/itemProps1452.xml><?xml version="1.0" encoding="utf-8"?>
<ds:datastoreItem xmlns:ds="http://schemas.openxmlformats.org/officeDocument/2006/customXml" ds:itemID="{DF4BB2C1-488F-48DD-BB10-710D6A316614}">
  <ds:schemaRefs>
    <ds:schemaRef ds:uri="http://schemas.microsoft.com/sharepoint/v3/contenttype/forms"/>
  </ds:schemaRefs>
</ds:datastoreItem>
</file>

<file path=customXml/itemProps1453.xml><?xml version="1.0" encoding="utf-8"?>
<ds:datastoreItem xmlns:ds="http://schemas.openxmlformats.org/officeDocument/2006/customXml" ds:itemID="{9628B7A5-64B3-4B89-8DDB-524DE650773D}">
  <ds:schemaRefs>
    <ds:schemaRef ds:uri="http://schemas.microsoft.com/sharepoint/v3/contenttype/forms"/>
  </ds:schemaRefs>
</ds:datastoreItem>
</file>

<file path=customXml/itemProps1454.xml><?xml version="1.0" encoding="utf-8"?>
<ds:datastoreItem xmlns:ds="http://schemas.openxmlformats.org/officeDocument/2006/customXml" ds:itemID="{FDEB6DD6-B88A-4DDF-A921-509D5AA62A3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55.xml><?xml version="1.0" encoding="utf-8"?>
<ds:datastoreItem xmlns:ds="http://schemas.openxmlformats.org/officeDocument/2006/customXml" ds:itemID="{3CBB2ABC-9C21-4782-B7F4-C0F5EBFAE84C}">
  <ds:schemaRefs>
    <ds:schemaRef ds:uri="http://schemas.microsoft.com/sharepoint/v3/contenttype/forms"/>
  </ds:schemaRefs>
</ds:datastoreItem>
</file>

<file path=customXml/itemProps1456.xml><?xml version="1.0" encoding="utf-8"?>
<ds:datastoreItem xmlns:ds="http://schemas.openxmlformats.org/officeDocument/2006/customXml" ds:itemID="{B4A0DE74-CDF2-402E-BE91-A01D953CB4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57.xml><?xml version="1.0" encoding="utf-8"?>
<ds:datastoreItem xmlns:ds="http://schemas.openxmlformats.org/officeDocument/2006/customXml" ds:itemID="{176068AC-BDDF-4698-A57D-5BF2475A53A1}">
  <ds:schemaRefs>
    <ds:schemaRef ds:uri="http://schemas.microsoft.com/sharepoint/v3/contenttype/forms"/>
  </ds:schemaRefs>
</ds:datastoreItem>
</file>

<file path=customXml/itemProps1458.xml><?xml version="1.0" encoding="utf-8"?>
<ds:datastoreItem xmlns:ds="http://schemas.openxmlformats.org/officeDocument/2006/customXml" ds:itemID="{B0064888-5CCE-4454-8084-7EEC3CED505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59.xml><?xml version="1.0" encoding="utf-8"?>
<ds:datastoreItem xmlns:ds="http://schemas.openxmlformats.org/officeDocument/2006/customXml" ds:itemID="{08B30620-BEAC-4759-BCA1-5B18C16C270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6.xml><?xml version="1.0" encoding="utf-8"?>
<ds:datastoreItem xmlns:ds="http://schemas.openxmlformats.org/officeDocument/2006/customXml" ds:itemID="{EEA47F10-4E5A-439C-92EB-4B4685D1F8F4}">
  <ds:schemaRefs>
    <ds:schemaRef ds:uri="http://schemas.microsoft.com/sharepoint/v3/contenttype/forms"/>
  </ds:schemaRefs>
</ds:datastoreItem>
</file>

<file path=customXml/itemProps1460.xml><?xml version="1.0" encoding="utf-8"?>
<ds:datastoreItem xmlns:ds="http://schemas.openxmlformats.org/officeDocument/2006/customXml" ds:itemID="{D91C8733-6FD0-4333-8D54-EA6F6D9105E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61.xml><?xml version="1.0" encoding="utf-8"?>
<ds:datastoreItem xmlns:ds="http://schemas.openxmlformats.org/officeDocument/2006/customXml" ds:itemID="{BE814702-1D3A-4ED2-8521-5331A587D5F3}">
  <ds:schemaRefs>
    <ds:schemaRef ds:uri="http://schemas.microsoft.com/sharepoint/v3/contenttype/forms"/>
  </ds:schemaRefs>
</ds:datastoreItem>
</file>

<file path=customXml/itemProps1462.xml><?xml version="1.0" encoding="utf-8"?>
<ds:datastoreItem xmlns:ds="http://schemas.openxmlformats.org/officeDocument/2006/customXml" ds:itemID="{E2C3990C-BEC3-4E87-B106-4A2E3A655A2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63.xml><?xml version="1.0" encoding="utf-8"?>
<ds:datastoreItem xmlns:ds="http://schemas.openxmlformats.org/officeDocument/2006/customXml" ds:itemID="{1D48FAC9-61B0-4663-A61F-35B65A2B7FE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64.xml><?xml version="1.0" encoding="utf-8"?>
<ds:datastoreItem xmlns:ds="http://schemas.openxmlformats.org/officeDocument/2006/customXml" ds:itemID="{6C8FB8A1-0AA6-4068-B4A6-108969B94E7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65.xml><?xml version="1.0" encoding="utf-8"?>
<ds:datastoreItem xmlns:ds="http://schemas.openxmlformats.org/officeDocument/2006/customXml" ds:itemID="{5741D409-D2C1-4D1C-9A6B-E7FF5F474D9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66.xml><?xml version="1.0" encoding="utf-8"?>
<ds:datastoreItem xmlns:ds="http://schemas.openxmlformats.org/officeDocument/2006/customXml" ds:itemID="{3FF87270-6BA6-436B-A55F-27E3B8E92424}">
  <ds:schemaRefs>
    <ds:schemaRef ds:uri="http://schemas.microsoft.com/sharepoint/v3/contenttype/forms"/>
  </ds:schemaRefs>
</ds:datastoreItem>
</file>

<file path=customXml/itemProps1467.xml><?xml version="1.0" encoding="utf-8"?>
<ds:datastoreItem xmlns:ds="http://schemas.openxmlformats.org/officeDocument/2006/customXml" ds:itemID="{2F62281E-5E15-435E-A06D-31176381198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68.xml><?xml version="1.0" encoding="utf-8"?>
<ds:datastoreItem xmlns:ds="http://schemas.openxmlformats.org/officeDocument/2006/customXml" ds:itemID="{F23CFCB0-BADC-4731-9A86-3E60E5BA2550}">
  <ds:schemaRefs>
    <ds:schemaRef ds:uri="http://schemas.microsoft.com/sharepoint/v3/contenttype/forms"/>
  </ds:schemaRefs>
</ds:datastoreItem>
</file>

<file path=customXml/itemProps1469.xml><?xml version="1.0" encoding="utf-8"?>
<ds:datastoreItem xmlns:ds="http://schemas.openxmlformats.org/officeDocument/2006/customXml" ds:itemID="{B0F5AD1D-6AA6-4868-9C86-E01C1F4882F4}">
  <ds:schemaRefs>
    <ds:schemaRef ds:uri="http://schemas.microsoft.com/sharepoint/v3/contenttype/forms"/>
  </ds:schemaRefs>
</ds:datastoreItem>
</file>

<file path=customXml/itemProps147.xml><?xml version="1.0" encoding="utf-8"?>
<ds:datastoreItem xmlns:ds="http://schemas.openxmlformats.org/officeDocument/2006/customXml" ds:itemID="{1897B5E0-E15E-4075-914A-A6CEEF68DCE5}">
  <ds:schemaRefs>
    <ds:schemaRef ds:uri="http://schemas.microsoft.com/sharepoint/v3/contenttype/forms"/>
  </ds:schemaRefs>
</ds:datastoreItem>
</file>

<file path=customXml/itemProps1470.xml><?xml version="1.0" encoding="utf-8"?>
<ds:datastoreItem xmlns:ds="http://schemas.openxmlformats.org/officeDocument/2006/customXml" ds:itemID="{AED690F5-83EE-4CDC-88EE-1A992FE9851B}">
  <ds:schemaRefs>
    <ds:schemaRef ds:uri="http://schemas.microsoft.com/sharepoint/v3/contenttype/forms"/>
  </ds:schemaRefs>
</ds:datastoreItem>
</file>

<file path=customXml/itemProps1471.xml><?xml version="1.0" encoding="utf-8"?>
<ds:datastoreItem xmlns:ds="http://schemas.openxmlformats.org/officeDocument/2006/customXml" ds:itemID="{C3208C66-C17F-4C30-A80F-63F8DEFACD7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72.xml><?xml version="1.0" encoding="utf-8"?>
<ds:datastoreItem xmlns:ds="http://schemas.openxmlformats.org/officeDocument/2006/customXml" ds:itemID="{8A4F5067-80C1-4574-B4AD-765F78E1263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73.xml><?xml version="1.0" encoding="utf-8"?>
<ds:datastoreItem xmlns:ds="http://schemas.openxmlformats.org/officeDocument/2006/customXml" ds:itemID="{A2F23986-C79B-4956-9FE4-C397DB721D02}">
  <ds:schemaRefs>
    <ds:schemaRef ds:uri="http://schemas.microsoft.com/sharepoint/v3/contenttype/forms"/>
  </ds:schemaRefs>
</ds:datastoreItem>
</file>

<file path=customXml/itemProps1474.xml><?xml version="1.0" encoding="utf-8"?>
<ds:datastoreItem xmlns:ds="http://schemas.openxmlformats.org/officeDocument/2006/customXml" ds:itemID="{E823AE69-EF81-46B6-B4BE-3309367CF5D6}">
  <ds:schemaRefs>
    <ds:schemaRef ds:uri="http://schemas.microsoft.com/sharepoint/v3/contenttype/forms"/>
  </ds:schemaRefs>
</ds:datastoreItem>
</file>

<file path=customXml/itemProps1475.xml><?xml version="1.0" encoding="utf-8"?>
<ds:datastoreItem xmlns:ds="http://schemas.openxmlformats.org/officeDocument/2006/customXml" ds:itemID="{44D32A7F-1D5A-4BC6-AFBF-373B8350B16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76.xml><?xml version="1.0" encoding="utf-8"?>
<ds:datastoreItem xmlns:ds="http://schemas.openxmlformats.org/officeDocument/2006/customXml" ds:itemID="{59964F2C-7409-4564-9C18-366C587DCBF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77.xml><?xml version="1.0" encoding="utf-8"?>
<ds:datastoreItem xmlns:ds="http://schemas.openxmlformats.org/officeDocument/2006/customXml" ds:itemID="{C6887A9D-DEC4-469B-BDAB-4D6898B1ACE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78.xml><?xml version="1.0" encoding="utf-8"?>
<ds:datastoreItem xmlns:ds="http://schemas.openxmlformats.org/officeDocument/2006/customXml" ds:itemID="{09984C7B-9855-4D2A-8F6F-D44B9634A6E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79.xml><?xml version="1.0" encoding="utf-8"?>
<ds:datastoreItem xmlns:ds="http://schemas.openxmlformats.org/officeDocument/2006/customXml" ds:itemID="{1B2D42A6-E93F-4F33-AD2E-800C78E100E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8.xml><?xml version="1.0" encoding="utf-8"?>
<ds:datastoreItem xmlns:ds="http://schemas.openxmlformats.org/officeDocument/2006/customXml" ds:itemID="{4694BB51-082D-4B9F-AE1A-8059388C974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80.xml><?xml version="1.0" encoding="utf-8"?>
<ds:datastoreItem xmlns:ds="http://schemas.openxmlformats.org/officeDocument/2006/customXml" ds:itemID="{6C6E0040-540D-47C7-A555-67F0C4DB1CB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81.xml><?xml version="1.0" encoding="utf-8"?>
<ds:datastoreItem xmlns:ds="http://schemas.openxmlformats.org/officeDocument/2006/customXml" ds:itemID="{30FAA05F-92AF-43E6-90C6-EACBAFD2308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82.xml><?xml version="1.0" encoding="utf-8"?>
<ds:datastoreItem xmlns:ds="http://schemas.openxmlformats.org/officeDocument/2006/customXml" ds:itemID="{B63FE711-D702-4A1A-8187-607D483F98E0}">
  <ds:schemaRefs>
    <ds:schemaRef ds:uri="http://schemas.microsoft.com/sharepoint/v3/contenttype/forms"/>
  </ds:schemaRefs>
</ds:datastoreItem>
</file>

<file path=customXml/itemProps1483.xml><?xml version="1.0" encoding="utf-8"?>
<ds:datastoreItem xmlns:ds="http://schemas.openxmlformats.org/officeDocument/2006/customXml" ds:itemID="{EC5BF826-F6D9-492C-A596-0A54FFE6ADF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84.xml><?xml version="1.0" encoding="utf-8"?>
<ds:datastoreItem xmlns:ds="http://schemas.openxmlformats.org/officeDocument/2006/customXml" ds:itemID="{0BC6237E-DEE8-49F9-9516-37A0157CDF8A}">
  <ds:schemaRefs>
    <ds:schemaRef ds:uri="http://schemas.microsoft.com/sharepoint/v3/contenttype/forms"/>
  </ds:schemaRefs>
</ds:datastoreItem>
</file>

<file path=customXml/itemProps1485.xml><?xml version="1.0" encoding="utf-8"?>
<ds:datastoreItem xmlns:ds="http://schemas.openxmlformats.org/officeDocument/2006/customXml" ds:itemID="{0A046DA2-E4D0-4ABE-9E56-2E8B3513D52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86.xml><?xml version="1.0" encoding="utf-8"?>
<ds:datastoreItem xmlns:ds="http://schemas.openxmlformats.org/officeDocument/2006/customXml" ds:itemID="{BB5EA70F-D4DD-4D27-B916-5405E93F10DF}">
  <ds:schemaRefs>
    <ds:schemaRef ds:uri="http://schemas.microsoft.com/sharepoint/v3/contenttype/forms"/>
  </ds:schemaRefs>
</ds:datastoreItem>
</file>

<file path=customXml/itemProps1487.xml><?xml version="1.0" encoding="utf-8"?>
<ds:datastoreItem xmlns:ds="http://schemas.openxmlformats.org/officeDocument/2006/customXml" ds:itemID="{6350342F-F2DF-42C6-A4CE-F83652CA202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88.xml><?xml version="1.0" encoding="utf-8"?>
<ds:datastoreItem xmlns:ds="http://schemas.openxmlformats.org/officeDocument/2006/customXml" ds:itemID="{2B28C28A-120A-46FE-A578-32B9BE1CF3D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89.xml><?xml version="1.0" encoding="utf-8"?>
<ds:datastoreItem xmlns:ds="http://schemas.openxmlformats.org/officeDocument/2006/customXml" ds:itemID="{FD7BB0E4-36A8-4006-BEC6-7CDEFB4519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9.xml><?xml version="1.0" encoding="utf-8"?>
<ds:datastoreItem xmlns:ds="http://schemas.openxmlformats.org/officeDocument/2006/customXml" ds:itemID="{3A77CD27-E798-4B4D-AF03-09196741BAA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90.xml><?xml version="1.0" encoding="utf-8"?>
<ds:datastoreItem xmlns:ds="http://schemas.openxmlformats.org/officeDocument/2006/customXml" ds:itemID="{66CEC006-5B01-4463-8E95-E4DB6E6DD51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91.xml><?xml version="1.0" encoding="utf-8"?>
<ds:datastoreItem xmlns:ds="http://schemas.openxmlformats.org/officeDocument/2006/customXml" ds:itemID="{BB378D12-FB8B-4546-9D65-77BC7DF0754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92.xml><?xml version="1.0" encoding="utf-8"?>
<ds:datastoreItem xmlns:ds="http://schemas.openxmlformats.org/officeDocument/2006/customXml" ds:itemID="{021883CA-8C5C-4638-BC2E-FF9D46FA4C1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93.xml><?xml version="1.0" encoding="utf-8"?>
<ds:datastoreItem xmlns:ds="http://schemas.openxmlformats.org/officeDocument/2006/customXml" ds:itemID="{1F79A863-46CB-4770-B6B2-1DCDB6E123B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94.xml><?xml version="1.0" encoding="utf-8"?>
<ds:datastoreItem xmlns:ds="http://schemas.openxmlformats.org/officeDocument/2006/customXml" ds:itemID="{39EE528F-084D-4435-A010-1913D76C6B4E}">
  <ds:schemaRefs>
    <ds:schemaRef ds:uri="http://schemas.microsoft.com/sharepoint/v3/contenttype/forms"/>
  </ds:schemaRefs>
</ds:datastoreItem>
</file>

<file path=customXml/itemProps1495.xml><?xml version="1.0" encoding="utf-8"?>
<ds:datastoreItem xmlns:ds="http://schemas.openxmlformats.org/officeDocument/2006/customXml" ds:itemID="{FCEF64C8-B4E7-4C01-B1DF-9D60144322D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496.xml><?xml version="1.0" encoding="utf-8"?>
<ds:datastoreItem xmlns:ds="http://schemas.openxmlformats.org/officeDocument/2006/customXml" ds:itemID="{EA1BDD2A-EB52-4049-BAB8-4CB7ECC8CB12}">
  <ds:schemaRefs>
    <ds:schemaRef ds:uri="http://schemas.microsoft.com/sharepoint/v3/contenttype/forms"/>
  </ds:schemaRefs>
</ds:datastoreItem>
</file>

<file path=customXml/itemProps1497.xml><?xml version="1.0" encoding="utf-8"?>
<ds:datastoreItem xmlns:ds="http://schemas.openxmlformats.org/officeDocument/2006/customXml" ds:itemID="{A33C1E44-0551-41DF-BCF2-11F9285B5A5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98.xml><?xml version="1.0" encoding="utf-8"?>
<ds:datastoreItem xmlns:ds="http://schemas.openxmlformats.org/officeDocument/2006/customXml" ds:itemID="{5DF37978-ED5A-4848-ADDE-840BE025CB1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499.xml><?xml version="1.0" encoding="utf-8"?>
<ds:datastoreItem xmlns:ds="http://schemas.openxmlformats.org/officeDocument/2006/customXml" ds:itemID="{820F56CF-D914-4E3C-803A-CEAAA073A45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xml><?xml version="1.0" encoding="utf-8"?>
<ds:datastoreItem xmlns:ds="http://schemas.openxmlformats.org/officeDocument/2006/customXml" ds:itemID="{AFCCFAA9-9098-4F54-B36B-7DBE7DF9B84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0.xml><?xml version="1.0" encoding="utf-8"?>
<ds:datastoreItem xmlns:ds="http://schemas.openxmlformats.org/officeDocument/2006/customXml" ds:itemID="{D2141438-EB7B-4114-B301-74FFF201B3A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00.xml><?xml version="1.0" encoding="utf-8"?>
<ds:datastoreItem xmlns:ds="http://schemas.openxmlformats.org/officeDocument/2006/customXml" ds:itemID="{0059456B-94CC-4088-BB81-929D033B2A5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01.xml><?xml version="1.0" encoding="utf-8"?>
<ds:datastoreItem xmlns:ds="http://schemas.openxmlformats.org/officeDocument/2006/customXml" ds:itemID="{917A1279-9D5D-4F7C-B075-D727D438115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02.xml><?xml version="1.0" encoding="utf-8"?>
<ds:datastoreItem xmlns:ds="http://schemas.openxmlformats.org/officeDocument/2006/customXml" ds:itemID="{377157C0-860B-4278-9AA8-7D921F142AF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03.xml><?xml version="1.0" encoding="utf-8"?>
<ds:datastoreItem xmlns:ds="http://schemas.openxmlformats.org/officeDocument/2006/customXml" ds:itemID="{49AFF2CA-F91D-44CC-B62F-4E503409AC2A}">
  <ds:schemaRefs>
    <ds:schemaRef ds:uri="http://schemas.microsoft.com/sharepoint/v3/contenttype/forms"/>
  </ds:schemaRefs>
</ds:datastoreItem>
</file>

<file path=customXml/itemProps1504.xml><?xml version="1.0" encoding="utf-8"?>
<ds:datastoreItem xmlns:ds="http://schemas.openxmlformats.org/officeDocument/2006/customXml" ds:itemID="{DBC83880-16D8-4531-8B32-FC61850973F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05.xml><?xml version="1.0" encoding="utf-8"?>
<ds:datastoreItem xmlns:ds="http://schemas.openxmlformats.org/officeDocument/2006/customXml" ds:itemID="{F6B235AA-02D2-4066-874F-ABA9BA5192AD}">
  <ds:schemaRefs>
    <ds:schemaRef ds:uri="http://schemas.microsoft.com/sharepoint/v3/contenttype/forms"/>
  </ds:schemaRefs>
</ds:datastoreItem>
</file>

<file path=customXml/itemProps1506.xml><?xml version="1.0" encoding="utf-8"?>
<ds:datastoreItem xmlns:ds="http://schemas.openxmlformats.org/officeDocument/2006/customXml" ds:itemID="{1D42DF9F-EFA0-478C-8D17-74A1198247A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07.xml><?xml version="1.0" encoding="utf-8"?>
<ds:datastoreItem xmlns:ds="http://schemas.openxmlformats.org/officeDocument/2006/customXml" ds:itemID="{A4309BFF-6F75-49B8-8B94-FE4E8F35351F}">
  <ds:schemaRefs>
    <ds:schemaRef ds:uri="http://schemas.microsoft.com/sharepoint/v3/contenttype/forms"/>
  </ds:schemaRefs>
</ds:datastoreItem>
</file>

<file path=customXml/itemProps1508.xml><?xml version="1.0" encoding="utf-8"?>
<ds:datastoreItem xmlns:ds="http://schemas.openxmlformats.org/officeDocument/2006/customXml" ds:itemID="{9A7D7365-1800-4398-8A44-77B9CB9C695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09.xml><?xml version="1.0" encoding="utf-8"?>
<ds:datastoreItem xmlns:ds="http://schemas.openxmlformats.org/officeDocument/2006/customXml" ds:itemID="{FABD0588-C83E-43D8-9E96-AB26A4F789FE}">
  <ds:schemaRefs>
    <ds:schemaRef ds:uri="http://schemas.microsoft.com/sharepoint/v3/contenttype/forms"/>
  </ds:schemaRefs>
</ds:datastoreItem>
</file>

<file path=customXml/itemProps151.xml><?xml version="1.0" encoding="utf-8"?>
<ds:datastoreItem xmlns:ds="http://schemas.openxmlformats.org/officeDocument/2006/customXml" ds:itemID="{3A5EA81C-6EE0-4CB2-9258-926227B54408}">
  <ds:schemaRefs>
    <ds:schemaRef ds:uri="http://schemas.microsoft.com/sharepoint/v3/contenttype/forms"/>
  </ds:schemaRefs>
</ds:datastoreItem>
</file>

<file path=customXml/itemProps1510.xml><?xml version="1.0" encoding="utf-8"?>
<ds:datastoreItem xmlns:ds="http://schemas.openxmlformats.org/officeDocument/2006/customXml" ds:itemID="{F0A90D75-950A-4464-8931-9A68662CF2C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11.xml><?xml version="1.0" encoding="utf-8"?>
<ds:datastoreItem xmlns:ds="http://schemas.openxmlformats.org/officeDocument/2006/customXml" ds:itemID="{D16D971D-9D1A-442E-9F13-CB2EC8854930}">
  <ds:schemaRefs>
    <ds:schemaRef ds:uri="http://schemas.microsoft.com/sharepoint/v3/contenttype/forms"/>
  </ds:schemaRefs>
</ds:datastoreItem>
</file>

<file path=customXml/itemProps1512.xml><?xml version="1.0" encoding="utf-8"?>
<ds:datastoreItem xmlns:ds="http://schemas.openxmlformats.org/officeDocument/2006/customXml" ds:itemID="{7FE97F0B-714A-45F3-9B35-3B66C35281C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13.xml><?xml version="1.0" encoding="utf-8"?>
<ds:datastoreItem xmlns:ds="http://schemas.openxmlformats.org/officeDocument/2006/customXml" ds:itemID="{2BE1C562-DF00-4079-B43B-988D8F39B5E3}">
  <ds:schemaRefs>
    <ds:schemaRef ds:uri="http://schemas.microsoft.com/sharepoint/v3/contenttype/forms"/>
  </ds:schemaRefs>
</ds:datastoreItem>
</file>

<file path=customXml/itemProps1514.xml><?xml version="1.0" encoding="utf-8"?>
<ds:datastoreItem xmlns:ds="http://schemas.openxmlformats.org/officeDocument/2006/customXml" ds:itemID="{CA5FE0E9-F17E-4500-AA47-287B8A134068}">
  <ds:schemaRefs>
    <ds:schemaRef ds:uri="http://schemas.microsoft.com/sharepoint/v3/contenttype/forms"/>
  </ds:schemaRefs>
</ds:datastoreItem>
</file>

<file path=customXml/itemProps1515.xml><?xml version="1.0" encoding="utf-8"?>
<ds:datastoreItem xmlns:ds="http://schemas.openxmlformats.org/officeDocument/2006/customXml" ds:itemID="{23DC0F6A-232E-499D-9FA5-51A9C6CBCD8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16.xml><?xml version="1.0" encoding="utf-8"?>
<ds:datastoreItem xmlns:ds="http://schemas.openxmlformats.org/officeDocument/2006/customXml" ds:itemID="{3D35453A-B88C-4F1A-BCAF-DAEBA5F7AD1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17.xml><?xml version="1.0" encoding="utf-8"?>
<ds:datastoreItem xmlns:ds="http://schemas.openxmlformats.org/officeDocument/2006/customXml" ds:itemID="{21EFADD8-74C2-476D-9684-1B2B0D2E889D}">
  <ds:schemaRefs>
    <ds:schemaRef ds:uri="http://schemas.microsoft.com/sharepoint/v3/contenttype/forms"/>
  </ds:schemaRefs>
</ds:datastoreItem>
</file>

<file path=customXml/itemProps1518.xml><?xml version="1.0" encoding="utf-8"?>
<ds:datastoreItem xmlns:ds="http://schemas.openxmlformats.org/officeDocument/2006/customXml" ds:itemID="{64A034AA-AC4A-4EAA-A193-53204D46C1E3}">
  <ds:schemaRefs>
    <ds:schemaRef ds:uri="http://schemas.microsoft.com/sharepoint/v3/contenttype/forms"/>
  </ds:schemaRefs>
</ds:datastoreItem>
</file>

<file path=customXml/itemProps1519.xml><?xml version="1.0" encoding="utf-8"?>
<ds:datastoreItem xmlns:ds="http://schemas.openxmlformats.org/officeDocument/2006/customXml" ds:itemID="{ABBE1A1B-4D3C-4BC8-853F-1CF681B24496}">
  <ds:schemaRefs>
    <ds:schemaRef ds:uri="http://schemas.microsoft.com/sharepoint/v3/contenttype/forms"/>
  </ds:schemaRefs>
</ds:datastoreItem>
</file>

<file path=customXml/itemProps152.xml><?xml version="1.0" encoding="utf-8"?>
<ds:datastoreItem xmlns:ds="http://schemas.openxmlformats.org/officeDocument/2006/customXml" ds:itemID="{75C4383F-AF3B-4DA8-8551-9B3559F07B1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20.xml><?xml version="1.0" encoding="utf-8"?>
<ds:datastoreItem xmlns:ds="http://schemas.openxmlformats.org/officeDocument/2006/customXml" ds:itemID="{44E58E80-366F-48B2-9153-DE83ECFC5B9A}">
  <ds:schemaRefs>
    <ds:schemaRef ds:uri="http://schemas.microsoft.com/sharepoint/v3/contenttype/forms"/>
  </ds:schemaRefs>
</ds:datastoreItem>
</file>

<file path=customXml/itemProps1521.xml><?xml version="1.0" encoding="utf-8"?>
<ds:datastoreItem xmlns:ds="http://schemas.openxmlformats.org/officeDocument/2006/customXml" ds:itemID="{DBB72E29-DD88-4E59-AEFB-340C1953284F}">
  <ds:schemaRefs>
    <ds:schemaRef ds:uri="http://schemas.microsoft.com/sharepoint/v3/contenttype/forms"/>
  </ds:schemaRefs>
</ds:datastoreItem>
</file>

<file path=customXml/itemProps1522.xml><?xml version="1.0" encoding="utf-8"?>
<ds:datastoreItem xmlns:ds="http://schemas.openxmlformats.org/officeDocument/2006/customXml" ds:itemID="{A2E05749-9FE3-4304-9CA6-2C800864CD55}">
  <ds:schemaRefs>
    <ds:schemaRef ds:uri="http://schemas.microsoft.com/sharepoint/v3/contenttype/forms"/>
  </ds:schemaRefs>
</ds:datastoreItem>
</file>

<file path=customXml/itemProps1523.xml><?xml version="1.0" encoding="utf-8"?>
<ds:datastoreItem xmlns:ds="http://schemas.openxmlformats.org/officeDocument/2006/customXml" ds:itemID="{9701FEA3-7723-4E9E-8A29-E8B55B3C06FB}">
  <ds:schemaRefs>
    <ds:schemaRef ds:uri="http://schemas.microsoft.com/sharepoint/v3/contenttype/forms"/>
  </ds:schemaRefs>
</ds:datastoreItem>
</file>

<file path=customXml/itemProps1524.xml><?xml version="1.0" encoding="utf-8"?>
<ds:datastoreItem xmlns:ds="http://schemas.openxmlformats.org/officeDocument/2006/customXml" ds:itemID="{08383FB9-BA42-405C-BE98-7CBAEEF09A2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25.xml><?xml version="1.0" encoding="utf-8"?>
<ds:datastoreItem xmlns:ds="http://schemas.openxmlformats.org/officeDocument/2006/customXml" ds:itemID="{68B76C73-8C35-4E16-A0B2-EFC4578EE861}">
  <ds:schemaRefs>
    <ds:schemaRef ds:uri="http://schemas.microsoft.com/sharepoint/v3/contenttype/forms"/>
  </ds:schemaRefs>
</ds:datastoreItem>
</file>

<file path=customXml/itemProps1526.xml><?xml version="1.0" encoding="utf-8"?>
<ds:datastoreItem xmlns:ds="http://schemas.openxmlformats.org/officeDocument/2006/customXml" ds:itemID="{63AA3E6D-265D-49CC-A766-8841ECB9CD3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27.xml><?xml version="1.0" encoding="utf-8"?>
<ds:datastoreItem xmlns:ds="http://schemas.openxmlformats.org/officeDocument/2006/customXml" ds:itemID="{C3CF88F1-5FC8-40F4-801F-93D76628C3A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28.xml><?xml version="1.0" encoding="utf-8"?>
<ds:datastoreItem xmlns:ds="http://schemas.openxmlformats.org/officeDocument/2006/customXml" ds:itemID="{5F9D7AFF-7883-4EDC-9C86-458C0723FC5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29.xml><?xml version="1.0" encoding="utf-8"?>
<ds:datastoreItem xmlns:ds="http://schemas.openxmlformats.org/officeDocument/2006/customXml" ds:itemID="{C5109AA5-05DF-4FB8-B0A6-C4F762890CA8}">
  <ds:schemaRefs>
    <ds:schemaRef ds:uri="http://schemas.microsoft.com/sharepoint/v3/contenttype/forms"/>
  </ds:schemaRefs>
</ds:datastoreItem>
</file>

<file path=customXml/itemProps153.xml><?xml version="1.0" encoding="utf-8"?>
<ds:datastoreItem xmlns:ds="http://schemas.openxmlformats.org/officeDocument/2006/customXml" ds:itemID="{6316A96F-7B7F-4DE3-BF41-A2EA21E6B51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30.xml><?xml version="1.0" encoding="utf-8"?>
<ds:datastoreItem xmlns:ds="http://schemas.openxmlformats.org/officeDocument/2006/customXml" ds:itemID="{91562BC6-B42B-4B1F-AE95-0248298E709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31.xml><?xml version="1.0" encoding="utf-8"?>
<ds:datastoreItem xmlns:ds="http://schemas.openxmlformats.org/officeDocument/2006/customXml" ds:itemID="{ACCD7306-0D71-475A-A10F-080BDD4A6B0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32.xml><?xml version="1.0" encoding="utf-8"?>
<ds:datastoreItem xmlns:ds="http://schemas.openxmlformats.org/officeDocument/2006/customXml" ds:itemID="{722821A1-6F01-4CC8-9AD1-F0674D1D8D97}">
  <ds:schemaRefs>
    <ds:schemaRef ds:uri="http://schemas.microsoft.com/sharepoint/v3/contenttype/forms"/>
  </ds:schemaRefs>
</ds:datastoreItem>
</file>

<file path=customXml/itemProps1533.xml><?xml version="1.0" encoding="utf-8"?>
<ds:datastoreItem xmlns:ds="http://schemas.openxmlformats.org/officeDocument/2006/customXml" ds:itemID="{D253AB29-889C-4C48-87F3-1D08DFDE69C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34.xml><?xml version="1.0" encoding="utf-8"?>
<ds:datastoreItem xmlns:ds="http://schemas.openxmlformats.org/officeDocument/2006/customXml" ds:itemID="{9A3DE9FC-A4D3-47B4-9FBC-F957C503BF2F}">
  <ds:schemaRefs>
    <ds:schemaRef ds:uri="http://schemas.microsoft.com/sharepoint/v3/contenttype/forms"/>
  </ds:schemaRefs>
</ds:datastoreItem>
</file>

<file path=customXml/itemProps1535.xml><?xml version="1.0" encoding="utf-8"?>
<ds:datastoreItem xmlns:ds="http://schemas.openxmlformats.org/officeDocument/2006/customXml" ds:itemID="{9EB6A9F1-297F-447B-A9FF-2C989D9FC86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36.xml><?xml version="1.0" encoding="utf-8"?>
<ds:datastoreItem xmlns:ds="http://schemas.openxmlformats.org/officeDocument/2006/customXml" ds:itemID="{6E396E6D-ECEA-47BC-9373-C11FB8E2575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37.xml><?xml version="1.0" encoding="utf-8"?>
<ds:datastoreItem xmlns:ds="http://schemas.openxmlformats.org/officeDocument/2006/customXml" ds:itemID="{386E240F-5069-478F-85D3-3A620F320AF7}">
  <ds:schemaRefs>
    <ds:schemaRef ds:uri="http://schemas.microsoft.com/sharepoint/v3/contenttype/forms"/>
  </ds:schemaRefs>
</ds:datastoreItem>
</file>

<file path=customXml/itemProps1538.xml><?xml version="1.0" encoding="utf-8"?>
<ds:datastoreItem xmlns:ds="http://schemas.openxmlformats.org/officeDocument/2006/customXml" ds:itemID="{926B5F0C-5F34-4616-B0AB-635AFA75B9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39.xml><?xml version="1.0" encoding="utf-8"?>
<ds:datastoreItem xmlns:ds="http://schemas.openxmlformats.org/officeDocument/2006/customXml" ds:itemID="{5213E035-D5D0-437D-93C0-ECAE5B44BBF3}">
  <ds:schemaRefs>
    <ds:schemaRef ds:uri="http://schemas.microsoft.com/sharepoint/v3/contenttype/forms"/>
  </ds:schemaRefs>
</ds:datastoreItem>
</file>

<file path=customXml/itemProps154.xml><?xml version="1.0" encoding="utf-8"?>
<ds:datastoreItem xmlns:ds="http://schemas.openxmlformats.org/officeDocument/2006/customXml" ds:itemID="{6C044AFF-3439-466E-AAA1-70E99B88CC6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40.xml><?xml version="1.0" encoding="utf-8"?>
<ds:datastoreItem xmlns:ds="http://schemas.openxmlformats.org/officeDocument/2006/customXml" ds:itemID="{AC125824-BDC6-4941-B4B7-32B1620FE3CB}">
  <ds:schemaRefs>
    <ds:schemaRef ds:uri="http://schemas.microsoft.com/sharepoint/v3/contenttype/forms"/>
  </ds:schemaRefs>
</ds:datastoreItem>
</file>

<file path=customXml/itemProps1541.xml><?xml version="1.0" encoding="utf-8"?>
<ds:datastoreItem xmlns:ds="http://schemas.openxmlformats.org/officeDocument/2006/customXml" ds:itemID="{CF156D69-0D23-47E9-BED8-9D6DC85779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42.xml><?xml version="1.0" encoding="utf-8"?>
<ds:datastoreItem xmlns:ds="http://schemas.openxmlformats.org/officeDocument/2006/customXml" ds:itemID="{FA0DED33-8DC1-4953-84DD-0B93E34D310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43.xml><?xml version="1.0" encoding="utf-8"?>
<ds:datastoreItem xmlns:ds="http://schemas.openxmlformats.org/officeDocument/2006/customXml" ds:itemID="{593BDE50-9BB4-4301-A6A1-7DA654FA984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44.xml><?xml version="1.0" encoding="utf-8"?>
<ds:datastoreItem xmlns:ds="http://schemas.openxmlformats.org/officeDocument/2006/customXml" ds:itemID="{8C39112B-3BDE-4536-B62A-50C257CC32FF}">
  <ds:schemaRefs>
    <ds:schemaRef ds:uri="http://schemas.microsoft.com/sharepoint/v3/contenttype/forms"/>
  </ds:schemaRefs>
</ds:datastoreItem>
</file>

<file path=customXml/itemProps1545.xml><?xml version="1.0" encoding="utf-8"?>
<ds:datastoreItem xmlns:ds="http://schemas.openxmlformats.org/officeDocument/2006/customXml" ds:itemID="{69A4573B-6DA3-458D-B493-30B09582037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46.xml><?xml version="1.0" encoding="utf-8"?>
<ds:datastoreItem xmlns:ds="http://schemas.openxmlformats.org/officeDocument/2006/customXml" ds:itemID="{A1C2386E-F0B2-45CA-B663-A7E1FF4CE04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47.xml><?xml version="1.0" encoding="utf-8"?>
<ds:datastoreItem xmlns:ds="http://schemas.openxmlformats.org/officeDocument/2006/customXml" ds:itemID="{5A904832-F9A9-485F-ABC9-C2A7594D2D28}">
  <ds:schemaRefs>
    <ds:schemaRef ds:uri="http://schemas.microsoft.com/sharepoint/v3/contenttype/forms"/>
  </ds:schemaRefs>
</ds:datastoreItem>
</file>

<file path=customXml/itemProps1548.xml><?xml version="1.0" encoding="utf-8"?>
<ds:datastoreItem xmlns:ds="http://schemas.openxmlformats.org/officeDocument/2006/customXml" ds:itemID="{55440C99-E15D-4F34-8ED5-A3B064A88576}">
  <ds:schemaRefs>
    <ds:schemaRef ds:uri="http://schemas.microsoft.com/sharepoint/v3/contenttype/forms"/>
  </ds:schemaRefs>
</ds:datastoreItem>
</file>

<file path=customXml/itemProps1549.xml><?xml version="1.0" encoding="utf-8"?>
<ds:datastoreItem xmlns:ds="http://schemas.openxmlformats.org/officeDocument/2006/customXml" ds:itemID="{F4E57C6B-1F4B-400F-9368-1E74C693B6E9}">
  <ds:schemaRefs>
    <ds:schemaRef ds:uri="http://schemas.microsoft.com/sharepoint/v3/contenttype/forms"/>
  </ds:schemaRefs>
</ds:datastoreItem>
</file>

<file path=customXml/itemProps155.xml><?xml version="1.0" encoding="utf-8"?>
<ds:datastoreItem xmlns:ds="http://schemas.openxmlformats.org/officeDocument/2006/customXml" ds:itemID="{0B3B0151-2CC7-43C8-9B52-17750AEE8A0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50.xml><?xml version="1.0" encoding="utf-8"?>
<ds:datastoreItem xmlns:ds="http://schemas.openxmlformats.org/officeDocument/2006/customXml" ds:itemID="{3FD6BB12-5108-442C-8FFC-06867BC3F6C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51.xml><?xml version="1.0" encoding="utf-8"?>
<ds:datastoreItem xmlns:ds="http://schemas.openxmlformats.org/officeDocument/2006/customXml" ds:itemID="{28E6F647-9175-4B27-BD3F-3750484C2AF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52.xml><?xml version="1.0" encoding="utf-8"?>
<ds:datastoreItem xmlns:ds="http://schemas.openxmlformats.org/officeDocument/2006/customXml" ds:itemID="{55896BA3-51CA-4C05-8EB9-54EB0A90A16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53.xml><?xml version="1.0" encoding="utf-8"?>
<ds:datastoreItem xmlns:ds="http://schemas.openxmlformats.org/officeDocument/2006/customXml" ds:itemID="{779B27E4-B08F-485B-B6F0-99F27EF6678A}">
  <ds:schemaRefs>
    <ds:schemaRef ds:uri="http://schemas.microsoft.com/sharepoint/v3/contenttype/forms"/>
  </ds:schemaRefs>
</ds:datastoreItem>
</file>

<file path=customXml/itemProps1554.xml><?xml version="1.0" encoding="utf-8"?>
<ds:datastoreItem xmlns:ds="http://schemas.openxmlformats.org/officeDocument/2006/customXml" ds:itemID="{A55AF31E-305B-4583-842E-6CAC644BE40C}">
  <ds:schemaRefs>
    <ds:schemaRef ds:uri="http://schemas.microsoft.com/sharepoint/v3/contenttype/forms"/>
  </ds:schemaRefs>
</ds:datastoreItem>
</file>

<file path=customXml/itemProps1555.xml><?xml version="1.0" encoding="utf-8"?>
<ds:datastoreItem xmlns:ds="http://schemas.openxmlformats.org/officeDocument/2006/customXml" ds:itemID="{C615FE39-8DF2-46EC-95AD-EE6421FA0C5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56.xml><?xml version="1.0" encoding="utf-8"?>
<ds:datastoreItem xmlns:ds="http://schemas.openxmlformats.org/officeDocument/2006/customXml" ds:itemID="{52AB8B19-595F-4838-9A2E-293A377C67C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57.xml><?xml version="1.0" encoding="utf-8"?>
<ds:datastoreItem xmlns:ds="http://schemas.openxmlformats.org/officeDocument/2006/customXml" ds:itemID="{2B747884-B562-4B41-A35D-A1B5B3B87A99}">
  <ds:schemaRefs>
    <ds:schemaRef ds:uri="http://schemas.microsoft.com/sharepoint/v3/contenttype/forms"/>
  </ds:schemaRefs>
</ds:datastoreItem>
</file>

<file path=customXml/itemProps1558.xml><?xml version="1.0" encoding="utf-8"?>
<ds:datastoreItem xmlns:ds="http://schemas.openxmlformats.org/officeDocument/2006/customXml" ds:itemID="{02F86CFD-A104-467A-B3D7-DB1873914CC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59.xml><?xml version="1.0" encoding="utf-8"?>
<ds:datastoreItem xmlns:ds="http://schemas.openxmlformats.org/officeDocument/2006/customXml" ds:itemID="{6FDF8DC0-031F-407B-B08A-CFBF10FAE21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6.xml><?xml version="1.0" encoding="utf-8"?>
<ds:datastoreItem xmlns:ds="http://schemas.openxmlformats.org/officeDocument/2006/customXml" ds:itemID="{7078A2DC-C874-4958-AA60-20152814AFA9}">
  <ds:schemaRefs>
    <ds:schemaRef ds:uri="http://schemas.microsoft.com/sharepoint/v3/contenttype/forms"/>
  </ds:schemaRefs>
</ds:datastoreItem>
</file>

<file path=customXml/itemProps1560.xml><?xml version="1.0" encoding="utf-8"?>
<ds:datastoreItem xmlns:ds="http://schemas.openxmlformats.org/officeDocument/2006/customXml" ds:itemID="{907D3879-B1D0-41CD-A921-DC6C26EC904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61.xml><?xml version="1.0" encoding="utf-8"?>
<ds:datastoreItem xmlns:ds="http://schemas.openxmlformats.org/officeDocument/2006/customXml" ds:itemID="{559A0765-2D37-42B9-AC23-5BC8E2CE70F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62.xml><?xml version="1.0" encoding="utf-8"?>
<ds:datastoreItem xmlns:ds="http://schemas.openxmlformats.org/officeDocument/2006/customXml" ds:itemID="{E87D6C18-B64C-4F9C-9ED7-BDE647362EA3}">
  <ds:schemaRefs>
    <ds:schemaRef ds:uri="http://schemas.microsoft.com/sharepoint/v3/contenttype/forms"/>
  </ds:schemaRefs>
</ds:datastoreItem>
</file>

<file path=customXml/itemProps1563.xml><?xml version="1.0" encoding="utf-8"?>
<ds:datastoreItem xmlns:ds="http://schemas.openxmlformats.org/officeDocument/2006/customXml" ds:itemID="{B2F93808-5695-49B2-A2B5-F1D2B95B494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64.xml><?xml version="1.0" encoding="utf-8"?>
<ds:datastoreItem xmlns:ds="http://schemas.openxmlformats.org/officeDocument/2006/customXml" ds:itemID="{12E432F1-07DD-43E9-A9DB-1CB9630031C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65.xml><?xml version="1.0" encoding="utf-8"?>
<ds:datastoreItem xmlns:ds="http://schemas.openxmlformats.org/officeDocument/2006/customXml" ds:itemID="{6A83F761-BF9C-40AC-B29B-A5D9DACEAEBB}">
  <ds:schemaRefs>
    <ds:schemaRef ds:uri="http://schemas.microsoft.com/sharepoint/v3/contenttype/forms"/>
  </ds:schemaRefs>
</ds:datastoreItem>
</file>

<file path=customXml/itemProps1566.xml><?xml version="1.0" encoding="utf-8"?>
<ds:datastoreItem xmlns:ds="http://schemas.openxmlformats.org/officeDocument/2006/customXml" ds:itemID="{BA115DB7-3798-4340-8A38-31D4B28D36E1}">
  <ds:schemaRefs>
    <ds:schemaRef ds:uri="http://schemas.microsoft.com/sharepoint/v3/contenttype/forms"/>
  </ds:schemaRefs>
</ds:datastoreItem>
</file>

<file path=customXml/itemProps1567.xml><?xml version="1.0" encoding="utf-8"?>
<ds:datastoreItem xmlns:ds="http://schemas.openxmlformats.org/officeDocument/2006/customXml" ds:itemID="{09A07D68-4020-481D-89B3-39E1C4176C6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68.xml><?xml version="1.0" encoding="utf-8"?>
<ds:datastoreItem xmlns:ds="http://schemas.openxmlformats.org/officeDocument/2006/customXml" ds:itemID="{71C94E73-D873-4A0D-8C8C-63AE159E21A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69.xml><?xml version="1.0" encoding="utf-8"?>
<ds:datastoreItem xmlns:ds="http://schemas.openxmlformats.org/officeDocument/2006/customXml" ds:itemID="{8CC8587F-C74A-4CBE-85F4-834FB598AC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7.xml><?xml version="1.0" encoding="utf-8"?>
<ds:datastoreItem xmlns:ds="http://schemas.openxmlformats.org/officeDocument/2006/customXml" ds:itemID="{A5C002E5-E573-4B06-AD30-96186AC62BB6}">
  <ds:schemaRefs>
    <ds:schemaRef ds:uri="http://schemas.microsoft.com/sharepoint/v3/contenttype/forms"/>
  </ds:schemaRefs>
</ds:datastoreItem>
</file>

<file path=customXml/itemProps1570.xml><?xml version="1.0" encoding="utf-8"?>
<ds:datastoreItem xmlns:ds="http://schemas.openxmlformats.org/officeDocument/2006/customXml" ds:itemID="{48AFF4AD-36D9-4C89-AE39-1488B2E37DF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71.xml><?xml version="1.0" encoding="utf-8"?>
<ds:datastoreItem xmlns:ds="http://schemas.openxmlformats.org/officeDocument/2006/customXml" ds:itemID="{64E2A5A7-5145-4210-8CE0-35336577412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72.xml><?xml version="1.0" encoding="utf-8"?>
<ds:datastoreItem xmlns:ds="http://schemas.openxmlformats.org/officeDocument/2006/customXml" ds:itemID="{50C5CDDD-E045-4A40-AB67-04EC06956749}">
  <ds:schemaRefs>
    <ds:schemaRef ds:uri="http://schemas.microsoft.com/sharepoint/v3/contenttype/forms"/>
  </ds:schemaRefs>
</ds:datastoreItem>
</file>

<file path=customXml/itemProps1573.xml><?xml version="1.0" encoding="utf-8"?>
<ds:datastoreItem xmlns:ds="http://schemas.openxmlformats.org/officeDocument/2006/customXml" ds:itemID="{832D6144-3A8F-4EB2-A9F8-60EFC3BC3FC2}">
  <ds:schemaRefs>
    <ds:schemaRef ds:uri="http://schemas.microsoft.com/sharepoint/v3/contenttype/forms"/>
  </ds:schemaRefs>
</ds:datastoreItem>
</file>

<file path=customXml/itemProps1574.xml><?xml version="1.0" encoding="utf-8"?>
<ds:datastoreItem xmlns:ds="http://schemas.openxmlformats.org/officeDocument/2006/customXml" ds:itemID="{72AF190D-09AE-4482-A350-F67D4247349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75.xml><?xml version="1.0" encoding="utf-8"?>
<ds:datastoreItem xmlns:ds="http://schemas.openxmlformats.org/officeDocument/2006/customXml" ds:itemID="{4F1B5BBC-FB51-4F87-B6F9-D849CDE1CC8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76.xml><?xml version="1.0" encoding="utf-8"?>
<ds:datastoreItem xmlns:ds="http://schemas.openxmlformats.org/officeDocument/2006/customXml" ds:itemID="{2863455B-E310-4C08-B58F-CC78C6ADA89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77.xml><?xml version="1.0" encoding="utf-8"?>
<ds:datastoreItem xmlns:ds="http://schemas.openxmlformats.org/officeDocument/2006/customXml" ds:itemID="{00389B83-1DF8-4CE6-8BD2-03617BE2109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78.xml><?xml version="1.0" encoding="utf-8"?>
<ds:datastoreItem xmlns:ds="http://schemas.openxmlformats.org/officeDocument/2006/customXml" ds:itemID="{D5C0C6A2-E81F-4A78-A558-0C8E7F318273}">
  <ds:schemaRefs>
    <ds:schemaRef ds:uri="http://schemas.microsoft.com/sharepoint/v3/contenttype/forms"/>
  </ds:schemaRefs>
</ds:datastoreItem>
</file>

<file path=customXml/itemProps1579.xml><?xml version="1.0" encoding="utf-8"?>
<ds:datastoreItem xmlns:ds="http://schemas.openxmlformats.org/officeDocument/2006/customXml" ds:itemID="{70B8F0C2-78E3-48AB-AB0C-3EEF694E419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8.xml><?xml version="1.0" encoding="utf-8"?>
<ds:datastoreItem xmlns:ds="http://schemas.openxmlformats.org/officeDocument/2006/customXml" ds:itemID="{E01AD6AF-7BEB-4F42-9DB7-8C5BB22FC3E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80.xml><?xml version="1.0" encoding="utf-8"?>
<ds:datastoreItem xmlns:ds="http://schemas.openxmlformats.org/officeDocument/2006/customXml" ds:itemID="{BDC8689E-1278-41DB-8839-ABCBDC8D16C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81.xml><?xml version="1.0" encoding="utf-8"?>
<ds:datastoreItem xmlns:ds="http://schemas.openxmlformats.org/officeDocument/2006/customXml" ds:itemID="{3B1B570B-13E1-44D8-83E9-F50436BFFCC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82.xml><?xml version="1.0" encoding="utf-8"?>
<ds:datastoreItem xmlns:ds="http://schemas.openxmlformats.org/officeDocument/2006/customXml" ds:itemID="{E685DD50-D92D-495D-B054-9E114BC177D7}">
  <ds:schemaRefs>
    <ds:schemaRef ds:uri="http://schemas.microsoft.com/sharepoint/v3/contenttype/forms"/>
  </ds:schemaRefs>
</ds:datastoreItem>
</file>

<file path=customXml/itemProps1583.xml><?xml version="1.0" encoding="utf-8"?>
<ds:datastoreItem xmlns:ds="http://schemas.openxmlformats.org/officeDocument/2006/customXml" ds:itemID="{549E5E98-AD30-45B7-AFF1-413C1530EB7A}">
  <ds:schemaRefs>
    <ds:schemaRef ds:uri="http://schemas.microsoft.com/sharepoint/v3/contenttype/forms"/>
  </ds:schemaRefs>
</ds:datastoreItem>
</file>

<file path=customXml/itemProps1584.xml><?xml version="1.0" encoding="utf-8"?>
<ds:datastoreItem xmlns:ds="http://schemas.openxmlformats.org/officeDocument/2006/customXml" ds:itemID="{27790C1C-0AA6-4E42-88E1-6A6A69CF21C7}">
  <ds:schemaRefs>
    <ds:schemaRef ds:uri="http://schemas.microsoft.com/sharepoint/v3/contenttype/forms"/>
  </ds:schemaRefs>
</ds:datastoreItem>
</file>

<file path=customXml/itemProps1585.xml><?xml version="1.0" encoding="utf-8"?>
<ds:datastoreItem xmlns:ds="http://schemas.openxmlformats.org/officeDocument/2006/customXml" ds:itemID="{9144BA19-01D8-4936-A059-B831471B9F22}">
  <ds:schemaRefs>
    <ds:schemaRef ds:uri="http://schemas.microsoft.com/sharepoint/v3/contenttype/forms"/>
  </ds:schemaRefs>
</ds:datastoreItem>
</file>

<file path=customXml/itemProps1586.xml><?xml version="1.0" encoding="utf-8"?>
<ds:datastoreItem xmlns:ds="http://schemas.openxmlformats.org/officeDocument/2006/customXml" ds:itemID="{4A56A2F4-4553-425D-8548-0611CC8E09F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87.xml><?xml version="1.0" encoding="utf-8"?>
<ds:datastoreItem xmlns:ds="http://schemas.openxmlformats.org/officeDocument/2006/customXml" ds:itemID="{E13F5EE8-1839-40C4-995A-868D746E837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88.xml><?xml version="1.0" encoding="utf-8"?>
<ds:datastoreItem xmlns:ds="http://schemas.openxmlformats.org/officeDocument/2006/customXml" ds:itemID="{112AD896-308D-4790-A679-30B6D1194CA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89.xml><?xml version="1.0" encoding="utf-8"?>
<ds:datastoreItem xmlns:ds="http://schemas.openxmlformats.org/officeDocument/2006/customXml" ds:itemID="{DDCED9A6-0F60-46AF-87F7-6E70C1856395}">
  <ds:schemaRefs>
    <ds:schemaRef ds:uri="http://schemas.microsoft.com/sharepoint/v3/contenttype/forms"/>
  </ds:schemaRefs>
</ds:datastoreItem>
</file>

<file path=customXml/itemProps159.xml><?xml version="1.0" encoding="utf-8"?>
<ds:datastoreItem xmlns:ds="http://schemas.openxmlformats.org/officeDocument/2006/customXml" ds:itemID="{75E175CA-F63F-4FE0-BA1F-03C6849F26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90.xml><?xml version="1.0" encoding="utf-8"?>
<ds:datastoreItem xmlns:ds="http://schemas.openxmlformats.org/officeDocument/2006/customXml" ds:itemID="{FE380A46-698C-40E6-BE17-5BF31FC18A8E}">
  <ds:schemaRefs>
    <ds:schemaRef ds:uri="http://schemas.microsoft.com/sharepoint/v3/contenttype/forms"/>
  </ds:schemaRefs>
</ds:datastoreItem>
</file>

<file path=customXml/itemProps1591.xml><?xml version="1.0" encoding="utf-8"?>
<ds:datastoreItem xmlns:ds="http://schemas.openxmlformats.org/officeDocument/2006/customXml" ds:itemID="{6AE3A098-6A30-44E0-AE07-B9FAA230354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92.xml><?xml version="1.0" encoding="utf-8"?>
<ds:datastoreItem xmlns:ds="http://schemas.openxmlformats.org/officeDocument/2006/customXml" ds:itemID="{F3FD355E-FE2C-4F18-8301-38DB37EFC72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93.xml><?xml version="1.0" encoding="utf-8"?>
<ds:datastoreItem xmlns:ds="http://schemas.openxmlformats.org/officeDocument/2006/customXml" ds:itemID="{3720C27C-1E53-4D96-9AAF-70B71DD34AB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94.xml><?xml version="1.0" encoding="utf-8"?>
<ds:datastoreItem xmlns:ds="http://schemas.openxmlformats.org/officeDocument/2006/customXml" ds:itemID="{3072893D-17F7-4306-8A68-A2540D36F35F}">
  <ds:schemaRefs>
    <ds:schemaRef ds:uri="http://schemas.microsoft.com/sharepoint/v3/contenttype/forms"/>
  </ds:schemaRefs>
</ds:datastoreItem>
</file>

<file path=customXml/itemProps1595.xml><?xml version="1.0" encoding="utf-8"?>
<ds:datastoreItem xmlns:ds="http://schemas.openxmlformats.org/officeDocument/2006/customXml" ds:itemID="{ACD6E00C-96ED-4E13-9D65-96C02C4C9DA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596.xml><?xml version="1.0" encoding="utf-8"?>
<ds:datastoreItem xmlns:ds="http://schemas.openxmlformats.org/officeDocument/2006/customXml" ds:itemID="{FF75EBA9-21CA-4FD5-9B1D-CB74E0EEC10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97.xml><?xml version="1.0" encoding="utf-8"?>
<ds:datastoreItem xmlns:ds="http://schemas.openxmlformats.org/officeDocument/2006/customXml" ds:itemID="{41231BBA-17BD-4C43-AC44-AF574B7589C3}">
  <ds:schemaRefs>
    <ds:schemaRef ds:uri="http://schemas.microsoft.com/sharepoint/v3/contenttype/forms"/>
  </ds:schemaRefs>
</ds:datastoreItem>
</file>

<file path=customXml/itemProps1598.xml><?xml version="1.0" encoding="utf-8"?>
<ds:datastoreItem xmlns:ds="http://schemas.openxmlformats.org/officeDocument/2006/customXml" ds:itemID="{815394A6-79A5-4F37-9D87-2475375CAE5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599.xml><?xml version="1.0" encoding="utf-8"?>
<ds:datastoreItem xmlns:ds="http://schemas.openxmlformats.org/officeDocument/2006/customXml" ds:itemID="{1D53B35A-1561-4353-AEB2-8BDACDFEC8A4}">
  <ds:schemaRefs>
    <ds:schemaRef ds:uri="http://schemas.microsoft.com/sharepoint/v3/contenttype/forms"/>
  </ds:schemaRefs>
</ds:datastoreItem>
</file>

<file path=customXml/itemProps16.xml><?xml version="1.0" encoding="utf-8"?>
<ds:datastoreItem xmlns:ds="http://schemas.openxmlformats.org/officeDocument/2006/customXml" ds:itemID="{87F8D078-329C-486D-A571-E90D960B1839}">
  <ds:schemaRefs>
    <ds:schemaRef ds:uri="http://schemas.microsoft.com/sharepoint/v3/contenttype/forms"/>
  </ds:schemaRefs>
</ds:datastoreItem>
</file>

<file path=customXml/itemProps160.xml><?xml version="1.0" encoding="utf-8"?>
<ds:datastoreItem xmlns:ds="http://schemas.openxmlformats.org/officeDocument/2006/customXml" ds:itemID="{2BD7E861-DCAF-466A-8FD8-8F324BB4468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00.xml><?xml version="1.0" encoding="utf-8"?>
<ds:datastoreItem xmlns:ds="http://schemas.openxmlformats.org/officeDocument/2006/customXml" ds:itemID="{197FBE20-276E-4024-BE03-43D09E4B684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01.xml><?xml version="1.0" encoding="utf-8"?>
<ds:datastoreItem xmlns:ds="http://schemas.openxmlformats.org/officeDocument/2006/customXml" ds:itemID="{345886BB-FE8D-4C92-802A-F7C1A8D47B0D}">
  <ds:schemaRefs>
    <ds:schemaRef ds:uri="http://schemas.microsoft.com/sharepoint/v3/contenttype/forms"/>
  </ds:schemaRefs>
</ds:datastoreItem>
</file>

<file path=customXml/itemProps1602.xml><?xml version="1.0" encoding="utf-8"?>
<ds:datastoreItem xmlns:ds="http://schemas.openxmlformats.org/officeDocument/2006/customXml" ds:itemID="{979453B5-26A2-443B-BE76-749575FAA55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03.xml><?xml version="1.0" encoding="utf-8"?>
<ds:datastoreItem xmlns:ds="http://schemas.openxmlformats.org/officeDocument/2006/customXml" ds:itemID="{0E034715-FD6C-4A38-9D44-FE32048A3C0F}">
  <ds:schemaRefs>
    <ds:schemaRef ds:uri="http://schemas.microsoft.com/sharepoint/v3/contenttype/forms"/>
  </ds:schemaRefs>
</ds:datastoreItem>
</file>

<file path=customXml/itemProps1604.xml><?xml version="1.0" encoding="utf-8"?>
<ds:datastoreItem xmlns:ds="http://schemas.openxmlformats.org/officeDocument/2006/customXml" ds:itemID="{6FC931F9-BA49-429D-9FFD-C2A4EE91A6F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05.xml><?xml version="1.0" encoding="utf-8"?>
<ds:datastoreItem xmlns:ds="http://schemas.openxmlformats.org/officeDocument/2006/customXml" ds:itemID="{2BE380B8-8609-46AF-BE2C-9DA797E0D881}">
  <ds:schemaRefs>
    <ds:schemaRef ds:uri="http://schemas.microsoft.com/sharepoint/v3/contenttype/forms"/>
  </ds:schemaRefs>
</ds:datastoreItem>
</file>

<file path=customXml/itemProps1606.xml><?xml version="1.0" encoding="utf-8"?>
<ds:datastoreItem xmlns:ds="http://schemas.openxmlformats.org/officeDocument/2006/customXml" ds:itemID="{F59ED8C8-3496-4466-A9BB-8DD7AA1FC41F}">
  <ds:schemaRefs>
    <ds:schemaRef ds:uri="http://schemas.microsoft.com/sharepoint/v3/contenttype/forms"/>
  </ds:schemaRefs>
</ds:datastoreItem>
</file>

<file path=customXml/itemProps1607.xml><?xml version="1.0" encoding="utf-8"?>
<ds:datastoreItem xmlns:ds="http://schemas.openxmlformats.org/officeDocument/2006/customXml" ds:itemID="{F32FC6F6-0918-4C85-9C7B-FF3F3A189A0B}">
  <ds:schemaRefs>
    <ds:schemaRef ds:uri="http://schemas.microsoft.com/sharepoint/v3/contenttype/forms"/>
  </ds:schemaRefs>
</ds:datastoreItem>
</file>

<file path=customXml/itemProps1608.xml><?xml version="1.0" encoding="utf-8"?>
<ds:datastoreItem xmlns:ds="http://schemas.openxmlformats.org/officeDocument/2006/customXml" ds:itemID="{28D11721-33E5-4A28-9E26-2613DCBC29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09.xml><?xml version="1.0" encoding="utf-8"?>
<ds:datastoreItem xmlns:ds="http://schemas.openxmlformats.org/officeDocument/2006/customXml" ds:itemID="{4D2E70FE-3CB2-48BA-95A2-40811C89290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1.xml><?xml version="1.0" encoding="utf-8"?>
<ds:datastoreItem xmlns:ds="http://schemas.openxmlformats.org/officeDocument/2006/customXml" ds:itemID="{C3E21DDE-3CC1-465A-89F7-DC778E02811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10.xml><?xml version="1.0" encoding="utf-8"?>
<ds:datastoreItem xmlns:ds="http://schemas.openxmlformats.org/officeDocument/2006/customXml" ds:itemID="{237E43B6-E2B7-4C30-8A0E-BB255D3F5CC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11.xml><?xml version="1.0" encoding="utf-8"?>
<ds:datastoreItem xmlns:ds="http://schemas.openxmlformats.org/officeDocument/2006/customXml" ds:itemID="{54F7199E-7AE7-4F9C-8DC8-284EC31E3C35}">
  <ds:schemaRefs>
    <ds:schemaRef ds:uri="http://schemas.microsoft.com/sharepoint/v3/contenttype/forms"/>
  </ds:schemaRefs>
</ds:datastoreItem>
</file>

<file path=customXml/itemProps1612.xml><?xml version="1.0" encoding="utf-8"?>
<ds:datastoreItem xmlns:ds="http://schemas.openxmlformats.org/officeDocument/2006/customXml" ds:itemID="{7337C915-905A-4EDB-A85B-8F7CCB63867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13.xml><?xml version="1.0" encoding="utf-8"?>
<ds:datastoreItem xmlns:ds="http://schemas.openxmlformats.org/officeDocument/2006/customXml" ds:itemID="{1651B910-2BD9-4B9D-86EB-6666617E3C6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14.xml><?xml version="1.0" encoding="utf-8"?>
<ds:datastoreItem xmlns:ds="http://schemas.openxmlformats.org/officeDocument/2006/customXml" ds:itemID="{C2D97995-DD74-4E09-AD4C-FE9EDBB9FC3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15.xml><?xml version="1.0" encoding="utf-8"?>
<ds:datastoreItem xmlns:ds="http://schemas.openxmlformats.org/officeDocument/2006/customXml" ds:itemID="{0B41B765-FF80-45D5-BDC7-58FE8D4B70C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16.xml><?xml version="1.0" encoding="utf-8"?>
<ds:datastoreItem xmlns:ds="http://schemas.openxmlformats.org/officeDocument/2006/customXml" ds:itemID="{5AB2F2B2-A9B4-443E-857C-1DF5AB8284AC}">
  <ds:schemaRefs>
    <ds:schemaRef ds:uri="http://schemas.microsoft.com/sharepoint/v3/contenttype/forms"/>
  </ds:schemaRefs>
</ds:datastoreItem>
</file>

<file path=customXml/itemProps1617.xml><?xml version="1.0" encoding="utf-8"?>
<ds:datastoreItem xmlns:ds="http://schemas.openxmlformats.org/officeDocument/2006/customXml" ds:itemID="{C33C4E2A-FA22-479E-8441-B7D3D3180F2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18.xml><?xml version="1.0" encoding="utf-8"?>
<ds:datastoreItem xmlns:ds="http://schemas.openxmlformats.org/officeDocument/2006/customXml" ds:itemID="{13E6E3F9-E271-453D-A79B-29D0C0C29D9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19.xml><?xml version="1.0" encoding="utf-8"?>
<ds:datastoreItem xmlns:ds="http://schemas.openxmlformats.org/officeDocument/2006/customXml" ds:itemID="{480ADA0E-FFE0-4F83-A87C-B69AE79E4DC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2.xml><?xml version="1.0" encoding="utf-8"?>
<ds:datastoreItem xmlns:ds="http://schemas.openxmlformats.org/officeDocument/2006/customXml" ds:itemID="{B0481BCB-F71E-4737-8D86-D47A62963A0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20.xml><?xml version="1.0" encoding="utf-8"?>
<ds:datastoreItem xmlns:ds="http://schemas.openxmlformats.org/officeDocument/2006/customXml" ds:itemID="{CE3C73C2-BF2D-4638-AC2F-8E789152C6D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21.xml><?xml version="1.0" encoding="utf-8"?>
<ds:datastoreItem xmlns:ds="http://schemas.openxmlformats.org/officeDocument/2006/customXml" ds:itemID="{91CB5DCA-8AF7-4ACE-9E8F-BBEAF5575C5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22.xml><?xml version="1.0" encoding="utf-8"?>
<ds:datastoreItem xmlns:ds="http://schemas.openxmlformats.org/officeDocument/2006/customXml" ds:itemID="{713D44E0-4AF4-467E-AEE1-95A8ED2939F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23.xml><?xml version="1.0" encoding="utf-8"?>
<ds:datastoreItem xmlns:ds="http://schemas.openxmlformats.org/officeDocument/2006/customXml" ds:itemID="{5E98BF16-DA9E-4884-B494-D1762F5C980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24.xml><?xml version="1.0" encoding="utf-8"?>
<ds:datastoreItem xmlns:ds="http://schemas.openxmlformats.org/officeDocument/2006/customXml" ds:itemID="{215E0E5B-6A13-43B3-9070-F0411C05DF6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25.xml><?xml version="1.0" encoding="utf-8"?>
<ds:datastoreItem xmlns:ds="http://schemas.openxmlformats.org/officeDocument/2006/customXml" ds:itemID="{48AA9C89-41B2-4E82-8044-866B7F43941A}">
  <ds:schemaRefs>
    <ds:schemaRef ds:uri="http://schemas.microsoft.com/sharepoint/v3/contenttype/forms"/>
  </ds:schemaRefs>
</ds:datastoreItem>
</file>

<file path=customXml/itemProps1626.xml><?xml version="1.0" encoding="utf-8"?>
<ds:datastoreItem xmlns:ds="http://schemas.openxmlformats.org/officeDocument/2006/customXml" ds:itemID="{B4BF04A9-8EB2-4531-9B2F-D0F5FFE42ABF}">
  <ds:schemaRefs>
    <ds:schemaRef ds:uri="http://schemas.microsoft.com/sharepoint/v3/contenttype/forms"/>
  </ds:schemaRefs>
</ds:datastoreItem>
</file>

<file path=customXml/itemProps1627.xml><?xml version="1.0" encoding="utf-8"?>
<ds:datastoreItem xmlns:ds="http://schemas.openxmlformats.org/officeDocument/2006/customXml" ds:itemID="{517FC71F-A268-40CC-B9FF-52096AE935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28.xml><?xml version="1.0" encoding="utf-8"?>
<ds:datastoreItem xmlns:ds="http://schemas.openxmlformats.org/officeDocument/2006/customXml" ds:itemID="{33C5F8DA-058C-42FD-9C32-E71BE4A5D2B6}">
  <ds:schemaRefs>
    <ds:schemaRef ds:uri="http://schemas.microsoft.com/sharepoint/v3/contenttype/forms"/>
  </ds:schemaRefs>
</ds:datastoreItem>
</file>

<file path=customXml/itemProps1629.xml><?xml version="1.0" encoding="utf-8"?>
<ds:datastoreItem xmlns:ds="http://schemas.openxmlformats.org/officeDocument/2006/customXml" ds:itemID="{285EE587-4417-4317-ACEC-648F22BD100D}">
  <ds:schemaRefs>
    <ds:schemaRef ds:uri="http://schemas.microsoft.com/sharepoint/v3/contenttype/forms"/>
  </ds:schemaRefs>
</ds:datastoreItem>
</file>

<file path=customXml/itemProps163.xml><?xml version="1.0" encoding="utf-8"?>
<ds:datastoreItem xmlns:ds="http://schemas.openxmlformats.org/officeDocument/2006/customXml" ds:itemID="{B923F177-CEE8-4C14-A50D-C39FF7802CE9}">
  <ds:schemaRefs>
    <ds:schemaRef ds:uri="http://schemas.microsoft.com/sharepoint/v3/contenttype/forms"/>
  </ds:schemaRefs>
</ds:datastoreItem>
</file>

<file path=customXml/itemProps1630.xml><?xml version="1.0" encoding="utf-8"?>
<ds:datastoreItem xmlns:ds="http://schemas.openxmlformats.org/officeDocument/2006/customXml" ds:itemID="{A460855A-2503-4769-BD9C-66331094658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31.xml><?xml version="1.0" encoding="utf-8"?>
<ds:datastoreItem xmlns:ds="http://schemas.openxmlformats.org/officeDocument/2006/customXml" ds:itemID="{6E6B9200-F19C-471B-8D11-AD718694A04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32.xml><?xml version="1.0" encoding="utf-8"?>
<ds:datastoreItem xmlns:ds="http://schemas.openxmlformats.org/officeDocument/2006/customXml" ds:itemID="{914DD166-B68F-40D8-A984-914A3D5B6BBA}">
  <ds:schemaRefs>
    <ds:schemaRef ds:uri="http://schemas.microsoft.com/sharepoint/v3/contenttype/forms"/>
  </ds:schemaRefs>
</ds:datastoreItem>
</file>

<file path=customXml/itemProps1633.xml><?xml version="1.0" encoding="utf-8"?>
<ds:datastoreItem xmlns:ds="http://schemas.openxmlformats.org/officeDocument/2006/customXml" ds:itemID="{8A2F7D3E-9FFA-4ABF-86FC-03A894F5A3E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34.xml><?xml version="1.0" encoding="utf-8"?>
<ds:datastoreItem xmlns:ds="http://schemas.openxmlformats.org/officeDocument/2006/customXml" ds:itemID="{1CD5C6D4-180F-4219-9F9C-B09DBE11560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35.xml><?xml version="1.0" encoding="utf-8"?>
<ds:datastoreItem xmlns:ds="http://schemas.openxmlformats.org/officeDocument/2006/customXml" ds:itemID="{581F4C7D-CB3B-4DB1-B804-D8CD58EC0D50}">
  <ds:schemaRefs>
    <ds:schemaRef ds:uri="http://schemas.microsoft.com/sharepoint/v3/contenttype/forms"/>
  </ds:schemaRefs>
</ds:datastoreItem>
</file>

<file path=customXml/itemProps1636.xml><?xml version="1.0" encoding="utf-8"?>
<ds:datastoreItem xmlns:ds="http://schemas.openxmlformats.org/officeDocument/2006/customXml" ds:itemID="{F98AA6E2-0391-40C0-A4D3-DBA332EB8E62}">
  <ds:schemaRefs>
    <ds:schemaRef ds:uri="http://schemas.microsoft.com/sharepoint/v3/contenttype/forms"/>
  </ds:schemaRefs>
</ds:datastoreItem>
</file>

<file path=customXml/itemProps1637.xml><?xml version="1.0" encoding="utf-8"?>
<ds:datastoreItem xmlns:ds="http://schemas.openxmlformats.org/officeDocument/2006/customXml" ds:itemID="{0F3E0EAE-B151-4C13-AAE2-7E938F024BA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38.xml><?xml version="1.0" encoding="utf-8"?>
<ds:datastoreItem xmlns:ds="http://schemas.openxmlformats.org/officeDocument/2006/customXml" ds:itemID="{AEFC47B4-5889-448A-9BAC-5C518CEED844}">
  <ds:schemaRefs>
    <ds:schemaRef ds:uri="http://schemas.microsoft.com/sharepoint/v3/contenttype/forms"/>
  </ds:schemaRefs>
</ds:datastoreItem>
</file>

<file path=customXml/itemProps1639.xml><?xml version="1.0" encoding="utf-8"?>
<ds:datastoreItem xmlns:ds="http://schemas.openxmlformats.org/officeDocument/2006/customXml" ds:itemID="{83D97B27-772B-4DF3-9D9B-4512170FDC6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4.xml><?xml version="1.0" encoding="utf-8"?>
<ds:datastoreItem xmlns:ds="http://schemas.openxmlformats.org/officeDocument/2006/customXml" ds:itemID="{2126EBAC-8AB7-475B-917D-2178165E8962}">
  <ds:schemaRefs>
    <ds:schemaRef ds:uri="http://schemas.microsoft.com/sharepoint/v3/contenttype/forms"/>
  </ds:schemaRefs>
</ds:datastoreItem>
</file>

<file path=customXml/itemProps1640.xml><?xml version="1.0" encoding="utf-8"?>
<ds:datastoreItem xmlns:ds="http://schemas.openxmlformats.org/officeDocument/2006/customXml" ds:itemID="{571CCEE6-6D42-4E83-B1C8-79ABD6B8B60F}">
  <ds:schemaRefs>
    <ds:schemaRef ds:uri="http://schemas.microsoft.com/sharepoint/v3/contenttype/forms"/>
  </ds:schemaRefs>
</ds:datastoreItem>
</file>

<file path=customXml/itemProps1641.xml><?xml version="1.0" encoding="utf-8"?>
<ds:datastoreItem xmlns:ds="http://schemas.openxmlformats.org/officeDocument/2006/customXml" ds:itemID="{BAAC1A47-40B0-4A42-85AF-F8FABA1D3892}">
  <ds:schemaRefs>
    <ds:schemaRef ds:uri="http://schemas.microsoft.com/sharepoint/v3/contenttype/forms"/>
  </ds:schemaRefs>
</ds:datastoreItem>
</file>

<file path=customXml/itemProps1642.xml><?xml version="1.0" encoding="utf-8"?>
<ds:datastoreItem xmlns:ds="http://schemas.openxmlformats.org/officeDocument/2006/customXml" ds:itemID="{0AA123E4-C632-45B0-A11C-AFCB841A4E7E}">
  <ds:schemaRefs>
    <ds:schemaRef ds:uri="http://schemas.microsoft.com/sharepoint/v3/contenttype/forms"/>
  </ds:schemaRefs>
</ds:datastoreItem>
</file>

<file path=customXml/itemProps1643.xml><?xml version="1.0" encoding="utf-8"?>
<ds:datastoreItem xmlns:ds="http://schemas.openxmlformats.org/officeDocument/2006/customXml" ds:itemID="{3D8AA56C-0125-47C2-AD6A-B62E42A8AC30}">
  <ds:schemaRefs>
    <ds:schemaRef ds:uri="http://schemas.microsoft.com/sharepoint/v3/contenttype/forms"/>
  </ds:schemaRefs>
</ds:datastoreItem>
</file>

<file path=customXml/itemProps1644.xml><?xml version="1.0" encoding="utf-8"?>
<ds:datastoreItem xmlns:ds="http://schemas.openxmlformats.org/officeDocument/2006/customXml" ds:itemID="{FC24B11A-6245-4195-A3DA-FCD2184E1480}">
  <ds:schemaRefs>
    <ds:schemaRef ds:uri="http://schemas.microsoft.com/sharepoint/v3/contenttype/forms"/>
  </ds:schemaRefs>
</ds:datastoreItem>
</file>

<file path=customXml/itemProps1645.xml><?xml version="1.0" encoding="utf-8"?>
<ds:datastoreItem xmlns:ds="http://schemas.openxmlformats.org/officeDocument/2006/customXml" ds:itemID="{848A116B-9861-4672-8C1A-84DA279EB475}">
  <ds:schemaRefs>
    <ds:schemaRef ds:uri="http://schemas.microsoft.com/sharepoint/v3/contenttype/forms"/>
  </ds:schemaRefs>
</ds:datastoreItem>
</file>

<file path=customXml/itemProps1646.xml><?xml version="1.0" encoding="utf-8"?>
<ds:datastoreItem xmlns:ds="http://schemas.openxmlformats.org/officeDocument/2006/customXml" ds:itemID="{B296B6B1-8EA7-4C60-B046-F9F2CEC35C33}">
  <ds:schemaRefs>
    <ds:schemaRef ds:uri="http://schemas.microsoft.com/sharepoint/v3/contenttype/forms"/>
  </ds:schemaRefs>
</ds:datastoreItem>
</file>

<file path=customXml/itemProps1647.xml><?xml version="1.0" encoding="utf-8"?>
<ds:datastoreItem xmlns:ds="http://schemas.openxmlformats.org/officeDocument/2006/customXml" ds:itemID="{27991745-5761-4C74-A68A-1418D4679C90}">
  <ds:schemaRefs>
    <ds:schemaRef ds:uri="http://schemas.microsoft.com/sharepoint/v3/contenttype/forms"/>
  </ds:schemaRefs>
</ds:datastoreItem>
</file>

<file path=customXml/itemProps1648.xml><?xml version="1.0" encoding="utf-8"?>
<ds:datastoreItem xmlns:ds="http://schemas.openxmlformats.org/officeDocument/2006/customXml" ds:itemID="{36ECE013-897B-4DF9-B5DF-C2DCFC27579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49.xml><?xml version="1.0" encoding="utf-8"?>
<ds:datastoreItem xmlns:ds="http://schemas.openxmlformats.org/officeDocument/2006/customXml" ds:itemID="{087D017B-2DA5-40B9-836D-60F6B82919C2}">
  <ds:schemaRefs>
    <ds:schemaRef ds:uri="http://schemas.microsoft.com/sharepoint/v3/contenttype/forms"/>
  </ds:schemaRefs>
</ds:datastoreItem>
</file>

<file path=customXml/itemProps165.xml><?xml version="1.0" encoding="utf-8"?>
<ds:datastoreItem xmlns:ds="http://schemas.openxmlformats.org/officeDocument/2006/customXml" ds:itemID="{DF237B8A-2C83-4FAE-83B7-CD55D56F768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50.xml><?xml version="1.0" encoding="utf-8"?>
<ds:datastoreItem xmlns:ds="http://schemas.openxmlformats.org/officeDocument/2006/customXml" ds:itemID="{685AF19B-929A-41F0-BAFA-A84C6056432F}">
  <ds:schemaRefs>
    <ds:schemaRef ds:uri="http://schemas.microsoft.com/sharepoint/v3/contenttype/forms"/>
  </ds:schemaRefs>
</ds:datastoreItem>
</file>

<file path=customXml/itemProps1651.xml><?xml version="1.0" encoding="utf-8"?>
<ds:datastoreItem xmlns:ds="http://schemas.openxmlformats.org/officeDocument/2006/customXml" ds:itemID="{86074C90-AC9A-421E-B228-2C902D867B9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52.xml><?xml version="1.0" encoding="utf-8"?>
<ds:datastoreItem xmlns:ds="http://schemas.openxmlformats.org/officeDocument/2006/customXml" ds:itemID="{A6644902-8C1C-46C8-9F8F-D4CE2AFE61B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53.xml><?xml version="1.0" encoding="utf-8"?>
<ds:datastoreItem xmlns:ds="http://schemas.openxmlformats.org/officeDocument/2006/customXml" ds:itemID="{FFB6D4B4-E114-4853-A377-CC75459297D9}">
  <ds:schemaRefs>
    <ds:schemaRef ds:uri="http://schemas.microsoft.com/sharepoint/v3/contenttype/forms"/>
  </ds:schemaRefs>
</ds:datastoreItem>
</file>

<file path=customXml/itemProps1654.xml><?xml version="1.0" encoding="utf-8"?>
<ds:datastoreItem xmlns:ds="http://schemas.openxmlformats.org/officeDocument/2006/customXml" ds:itemID="{C6E6FDCF-F125-46B4-86FD-DA1D5370D76B}">
  <ds:schemaRefs>
    <ds:schemaRef ds:uri="http://schemas.microsoft.com/sharepoint/v3/contenttype/forms"/>
  </ds:schemaRefs>
</ds:datastoreItem>
</file>

<file path=customXml/itemProps1655.xml><?xml version="1.0" encoding="utf-8"?>
<ds:datastoreItem xmlns:ds="http://schemas.openxmlformats.org/officeDocument/2006/customXml" ds:itemID="{658CCB69-D8AB-4D4C-B90E-126E2F63281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56.xml><?xml version="1.0" encoding="utf-8"?>
<ds:datastoreItem xmlns:ds="http://schemas.openxmlformats.org/officeDocument/2006/customXml" ds:itemID="{EE3893C0-40FD-4990-B4C2-7B4687DE1ED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57.xml><?xml version="1.0" encoding="utf-8"?>
<ds:datastoreItem xmlns:ds="http://schemas.openxmlformats.org/officeDocument/2006/customXml" ds:itemID="{C3475890-F9B7-4E85-8B18-8C28E170AEE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58.xml><?xml version="1.0" encoding="utf-8"?>
<ds:datastoreItem xmlns:ds="http://schemas.openxmlformats.org/officeDocument/2006/customXml" ds:itemID="{19D254EA-E42C-4A7D-8680-1B3351D1D68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59.xml><?xml version="1.0" encoding="utf-8"?>
<ds:datastoreItem xmlns:ds="http://schemas.openxmlformats.org/officeDocument/2006/customXml" ds:itemID="{7A5B7D1B-4C14-440E-8BE4-DF4B47E7ACE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6.xml><?xml version="1.0" encoding="utf-8"?>
<ds:datastoreItem xmlns:ds="http://schemas.openxmlformats.org/officeDocument/2006/customXml" ds:itemID="{98AE1804-5DA9-4180-8A10-1357476DC9BF}">
  <ds:schemaRefs>
    <ds:schemaRef ds:uri="http://schemas.microsoft.com/sharepoint/v3/contenttype/forms"/>
  </ds:schemaRefs>
</ds:datastoreItem>
</file>

<file path=customXml/itemProps1660.xml><?xml version="1.0" encoding="utf-8"?>
<ds:datastoreItem xmlns:ds="http://schemas.openxmlformats.org/officeDocument/2006/customXml" ds:itemID="{82286F5D-E75F-47F1-86A5-5CA58F4C0AA1}">
  <ds:schemaRefs>
    <ds:schemaRef ds:uri="http://schemas.microsoft.com/sharepoint/v3/contenttype/forms"/>
  </ds:schemaRefs>
</ds:datastoreItem>
</file>

<file path=customXml/itemProps1661.xml><?xml version="1.0" encoding="utf-8"?>
<ds:datastoreItem xmlns:ds="http://schemas.openxmlformats.org/officeDocument/2006/customXml" ds:itemID="{6CE32BB3-49E9-47A0-B0C2-4E612DD15E87}">
  <ds:schemaRefs>
    <ds:schemaRef ds:uri="http://schemas.microsoft.com/sharepoint/v3/contenttype/forms"/>
  </ds:schemaRefs>
</ds:datastoreItem>
</file>

<file path=customXml/itemProps1662.xml><?xml version="1.0" encoding="utf-8"?>
<ds:datastoreItem xmlns:ds="http://schemas.openxmlformats.org/officeDocument/2006/customXml" ds:itemID="{0298369A-6284-4C26-B208-9F4E514D434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63.xml><?xml version="1.0" encoding="utf-8"?>
<ds:datastoreItem xmlns:ds="http://schemas.openxmlformats.org/officeDocument/2006/customXml" ds:itemID="{1AA049AF-C4F6-4AFF-8DC1-61701D42648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64.xml><?xml version="1.0" encoding="utf-8"?>
<ds:datastoreItem xmlns:ds="http://schemas.openxmlformats.org/officeDocument/2006/customXml" ds:itemID="{E010DE1E-90DC-4F28-8520-5615FB10D7F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65.xml><?xml version="1.0" encoding="utf-8"?>
<ds:datastoreItem xmlns:ds="http://schemas.openxmlformats.org/officeDocument/2006/customXml" ds:itemID="{208D2ACB-D6EB-459A-B20C-4A9F52FDD40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66.xml><?xml version="1.0" encoding="utf-8"?>
<ds:datastoreItem xmlns:ds="http://schemas.openxmlformats.org/officeDocument/2006/customXml" ds:itemID="{F2D137C7-6A62-4B51-8527-0E43DF435099}">
  <ds:schemaRefs>
    <ds:schemaRef ds:uri="http://schemas.microsoft.com/sharepoint/v3"/>
    <ds:schemaRef ds:uri="http://purl.org/dc/terms/"/>
    <ds:schemaRef ds:uri="31d963b9-1180-4647-93d7-d11aa08e2421"/>
    <ds:schemaRef ds:uri="http://www.w3.org/XML/1998/namespac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f3541473-4e72-4c17-b1a6-32770bb766bd"/>
    <ds:schemaRef ds:uri="http://schemas.microsoft.com/office/2006/metadata/properties"/>
    <ds:schemaRef ds:uri="http://purl.org/dc/dcmitype/"/>
  </ds:schemaRefs>
</ds:datastoreItem>
</file>

<file path=customXml/itemProps1667.xml><?xml version="1.0" encoding="utf-8"?>
<ds:datastoreItem xmlns:ds="http://schemas.openxmlformats.org/officeDocument/2006/customXml" ds:itemID="{40EF71DD-57E3-467B-940E-62AF379710C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68.xml><?xml version="1.0" encoding="utf-8"?>
<ds:datastoreItem xmlns:ds="http://schemas.openxmlformats.org/officeDocument/2006/customXml" ds:itemID="{E0E7ED91-EB22-43A5-938D-579F4CD3EF4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69.xml><?xml version="1.0" encoding="utf-8"?>
<ds:datastoreItem xmlns:ds="http://schemas.openxmlformats.org/officeDocument/2006/customXml" ds:itemID="{FEAE5A69-6A25-4CD8-8469-409232B33C8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7.xml><?xml version="1.0" encoding="utf-8"?>
<ds:datastoreItem xmlns:ds="http://schemas.openxmlformats.org/officeDocument/2006/customXml" ds:itemID="{7E64BEDD-6BA8-4A46-9174-F6867F89A7D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70.xml><?xml version="1.0" encoding="utf-8"?>
<ds:datastoreItem xmlns:ds="http://schemas.openxmlformats.org/officeDocument/2006/customXml" ds:itemID="{040B6A46-7A46-4B26-994F-A4ED7EE69E0D}">
  <ds:schemaRefs>
    <ds:schemaRef ds:uri="http://schemas.microsoft.com/sharepoint/v3/contenttype/forms"/>
  </ds:schemaRefs>
</ds:datastoreItem>
</file>

<file path=customXml/itemProps1671.xml><?xml version="1.0" encoding="utf-8"?>
<ds:datastoreItem xmlns:ds="http://schemas.openxmlformats.org/officeDocument/2006/customXml" ds:itemID="{1166F1AC-48A2-4E66-93F7-A34343142DBB}">
  <ds:schemaRefs>
    <ds:schemaRef ds:uri="http://schemas.microsoft.com/sharepoint/v3/contenttype/forms"/>
  </ds:schemaRefs>
</ds:datastoreItem>
</file>

<file path=customXml/itemProps1672.xml><?xml version="1.0" encoding="utf-8"?>
<ds:datastoreItem xmlns:ds="http://schemas.openxmlformats.org/officeDocument/2006/customXml" ds:itemID="{B0FFB562-797F-4B7B-8B4E-6F5C94EC339D}">
  <ds:schemaRefs>
    <ds:schemaRef ds:uri="http://schemas.microsoft.com/sharepoint/v3/contenttype/forms"/>
  </ds:schemaRefs>
</ds:datastoreItem>
</file>

<file path=customXml/itemProps1673.xml><?xml version="1.0" encoding="utf-8"?>
<ds:datastoreItem xmlns:ds="http://schemas.openxmlformats.org/officeDocument/2006/customXml" ds:itemID="{40C21022-4D9F-4A67-8647-BB954199F2D6}">
  <ds:schemaRefs>
    <ds:schemaRef ds:uri="http://schemas.microsoft.com/sharepoint/v3/contenttype/forms"/>
  </ds:schemaRefs>
</ds:datastoreItem>
</file>

<file path=customXml/itemProps1674.xml><?xml version="1.0" encoding="utf-8"?>
<ds:datastoreItem xmlns:ds="http://schemas.openxmlformats.org/officeDocument/2006/customXml" ds:itemID="{55E0906F-E2A7-47E2-A2E7-5893379CDD0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75.xml><?xml version="1.0" encoding="utf-8"?>
<ds:datastoreItem xmlns:ds="http://schemas.openxmlformats.org/officeDocument/2006/customXml" ds:itemID="{D07AE8B9-6B7E-489E-A24C-8B10F72D1BC5}">
  <ds:schemaRefs>
    <ds:schemaRef ds:uri="http://schemas.microsoft.com/sharepoint/v3/contenttype/forms"/>
  </ds:schemaRefs>
</ds:datastoreItem>
</file>

<file path=customXml/itemProps1676.xml><?xml version="1.0" encoding="utf-8"?>
<ds:datastoreItem xmlns:ds="http://schemas.openxmlformats.org/officeDocument/2006/customXml" ds:itemID="{FFFD114A-8295-4C05-994E-252F4AC809F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77.xml><?xml version="1.0" encoding="utf-8"?>
<ds:datastoreItem xmlns:ds="http://schemas.openxmlformats.org/officeDocument/2006/customXml" ds:itemID="{9588BCCD-CA7D-4566-9898-A89E59D16EC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78.xml><?xml version="1.0" encoding="utf-8"?>
<ds:datastoreItem xmlns:ds="http://schemas.openxmlformats.org/officeDocument/2006/customXml" ds:itemID="{D6DA3A9B-3DFD-4227-BCA8-F9CD7814F5AF}">
  <ds:schemaRefs>
    <ds:schemaRef ds:uri="http://schemas.microsoft.com/sharepoint/v3/contenttype/forms"/>
  </ds:schemaRefs>
</ds:datastoreItem>
</file>

<file path=customXml/itemProps1679.xml><?xml version="1.0" encoding="utf-8"?>
<ds:datastoreItem xmlns:ds="http://schemas.openxmlformats.org/officeDocument/2006/customXml" ds:itemID="{409419D7-300E-4DD3-AE8B-28A222D2D779}">
  <ds:schemaRefs>
    <ds:schemaRef ds:uri="http://schemas.microsoft.com/sharepoint/v3/contenttype/forms"/>
  </ds:schemaRefs>
</ds:datastoreItem>
</file>

<file path=customXml/itemProps168.xml><?xml version="1.0" encoding="utf-8"?>
<ds:datastoreItem xmlns:ds="http://schemas.openxmlformats.org/officeDocument/2006/customXml" ds:itemID="{8FE37683-05DA-4FDE-9892-64CEF4E9B05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80.xml><?xml version="1.0" encoding="utf-8"?>
<ds:datastoreItem xmlns:ds="http://schemas.openxmlformats.org/officeDocument/2006/customXml" ds:itemID="{6B65E58B-C9F8-404C-B95C-853D809F6FC1}">
  <ds:schemaRefs>
    <ds:schemaRef ds:uri="http://schemas.microsoft.com/sharepoint/v3/contenttype/forms"/>
  </ds:schemaRefs>
</ds:datastoreItem>
</file>

<file path=customXml/itemProps1681.xml><?xml version="1.0" encoding="utf-8"?>
<ds:datastoreItem xmlns:ds="http://schemas.openxmlformats.org/officeDocument/2006/customXml" ds:itemID="{3189ED09-954F-4969-BB43-0EC71A89009C}">
  <ds:schemaRefs>
    <ds:schemaRef ds:uri="http://schemas.microsoft.com/sharepoint/v3/contenttype/forms"/>
  </ds:schemaRefs>
</ds:datastoreItem>
</file>

<file path=customXml/itemProps1682.xml><?xml version="1.0" encoding="utf-8"?>
<ds:datastoreItem xmlns:ds="http://schemas.openxmlformats.org/officeDocument/2006/customXml" ds:itemID="{185D674E-A7C1-484C-8439-FAB2E8555AF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83.xml><?xml version="1.0" encoding="utf-8"?>
<ds:datastoreItem xmlns:ds="http://schemas.openxmlformats.org/officeDocument/2006/customXml" ds:itemID="{5EFF9191-8C6D-462A-925C-5506A5907C35}">
  <ds:schemaRefs>
    <ds:schemaRef ds:uri="http://schemas.microsoft.com/sharepoint/v3/contenttype/forms"/>
  </ds:schemaRefs>
</ds:datastoreItem>
</file>

<file path=customXml/itemProps1684.xml><?xml version="1.0" encoding="utf-8"?>
<ds:datastoreItem xmlns:ds="http://schemas.openxmlformats.org/officeDocument/2006/customXml" ds:itemID="{9C4374E8-0F87-4D4A-AE02-4F1F933F4D0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85.xml><?xml version="1.0" encoding="utf-8"?>
<ds:datastoreItem xmlns:ds="http://schemas.openxmlformats.org/officeDocument/2006/customXml" ds:itemID="{5AEE78B4-F1E7-4DFB-974E-5264BDDA0B8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86.xml><?xml version="1.0" encoding="utf-8"?>
<ds:datastoreItem xmlns:ds="http://schemas.openxmlformats.org/officeDocument/2006/customXml" ds:itemID="{5DCD9BA4-9D1B-480B-99B7-6CFA7B9EA709}">
  <ds:schemaRefs>
    <ds:schemaRef ds:uri="http://schemas.microsoft.com/sharepoint/v3/contenttype/forms"/>
  </ds:schemaRefs>
</ds:datastoreItem>
</file>

<file path=customXml/itemProps1687.xml><?xml version="1.0" encoding="utf-8"?>
<ds:datastoreItem xmlns:ds="http://schemas.openxmlformats.org/officeDocument/2006/customXml" ds:itemID="{17C37C3F-B425-4B45-A080-F8C0DFA20251}">
  <ds:schemaRefs>
    <ds:schemaRef ds:uri="http://schemas.microsoft.com/sharepoint/v3/contenttype/forms"/>
  </ds:schemaRefs>
</ds:datastoreItem>
</file>

<file path=customXml/itemProps1688.xml><?xml version="1.0" encoding="utf-8"?>
<ds:datastoreItem xmlns:ds="http://schemas.openxmlformats.org/officeDocument/2006/customXml" ds:itemID="{B10AB6DC-8F91-4A90-8E9F-6CC8CAE71EC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89.xml><?xml version="1.0" encoding="utf-8"?>
<ds:datastoreItem xmlns:ds="http://schemas.openxmlformats.org/officeDocument/2006/customXml" ds:itemID="{A317B6C3-A40C-42A8-929C-DFF7918780DA}">
  <ds:schemaRefs>
    <ds:schemaRef ds:uri="http://schemas.microsoft.com/sharepoint/v3/contenttype/forms"/>
  </ds:schemaRefs>
</ds:datastoreItem>
</file>

<file path=customXml/itemProps169.xml><?xml version="1.0" encoding="utf-8"?>
<ds:datastoreItem xmlns:ds="http://schemas.openxmlformats.org/officeDocument/2006/customXml" ds:itemID="{5209C0BB-668E-4816-8FC0-D06EBAB6319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90.xml><?xml version="1.0" encoding="utf-8"?>
<ds:datastoreItem xmlns:ds="http://schemas.openxmlformats.org/officeDocument/2006/customXml" ds:itemID="{6625A3A6-4BAF-49BB-B899-9DB6C73EEB5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91.xml><?xml version="1.0" encoding="utf-8"?>
<ds:datastoreItem xmlns:ds="http://schemas.openxmlformats.org/officeDocument/2006/customXml" ds:itemID="{84FE48E0-3093-4CB0-8FAB-AA647EADA8A5}">
  <ds:schemaRefs>
    <ds:schemaRef ds:uri="http://schemas.microsoft.com/sharepoint/v3/contenttype/forms"/>
  </ds:schemaRefs>
</ds:datastoreItem>
</file>

<file path=customXml/itemProps1692.xml><?xml version="1.0" encoding="utf-8"?>
<ds:datastoreItem xmlns:ds="http://schemas.openxmlformats.org/officeDocument/2006/customXml" ds:itemID="{C7B31177-26B0-4B08-B940-A5907C82BF8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93.xml><?xml version="1.0" encoding="utf-8"?>
<ds:datastoreItem xmlns:ds="http://schemas.openxmlformats.org/officeDocument/2006/customXml" ds:itemID="{87325659-8184-4C46-9091-ECBE6787267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694.xml><?xml version="1.0" encoding="utf-8"?>
<ds:datastoreItem xmlns:ds="http://schemas.openxmlformats.org/officeDocument/2006/customXml" ds:itemID="{C8959EFF-E7EC-4578-B6C6-DC9DDD09FA9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95.xml><?xml version="1.0" encoding="utf-8"?>
<ds:datastoreItem xmlns:ds="http://schemas.openxmlformats.org/officeDocument/2006/customXml" ds:itemID="{20E45C0D-13A5-41BA-B613-78356E5EF0C2}">
  <ds:schemaRefs>
    <ds:schemaRef ds:uri="http://schemas.microsoft.com/sharepoint/v3/contenttype/forms"/>
  </ds:schemaRefs>
</ds:datastoreItem>
</file>

<file path=customXml/itemProps1696.xml><?xml version="1.0" encoding="utf-8"?>
<ds:datastoreItem xmlns:ds="http://schemas.openxmlformats.org/officeDocument/2006/customXml" ds:itemID="{1CB5E86A-28CF-41AD-B4C2-FADA5518934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697.xml><?xml version="1.0" encoding="utf-8"?>
<ds:datastoreItem xmlns:ds="http://schemas.openxmlformats.org/officeDocument/2006/customXml" ds:itemID="{4C508232-C80C-407F-B169-505A419B3CC2}">
  <ds:schemaRefs>
    <ds:schemaRef ds:uri="http://schemas.microsoft.com/sharepoint/v3/contenttype/forms"/>
  </ds:schemaRefs>
</ds:datastoreItem>
</file>

<file path=customXml/itemProps1698.xml><?xml version="1.0" encoding="utf-8"?>
<ds:datastoreItem xmlns:ds="http://schemas.openxmlformats.org/officeDocument/2006/customXml" ds:itemID="{A5A44712-682D-4DEC-A95F-8EE7AB458F98}">
  <ds:schemaRefs>
    <ds:schemaRef ds:uri="http://schemas.microsoft.com/sharepoint/v3/contenttype/forms"/>
  </ds:schemaRefs>
</ds:datastoreItem>
</file>

<file path=customXml/itemProps1699.xml><?xml version="1.0" encoding="utf-8"?>
<ds:datastoreItem xmlns:ds="http://schemas.openxmlformats.org/officeDocument/2006/customXml" ds:itemID="{4ABBE099-A029-4369-95FF-FE0478A0F9B1}">
  <ds:schemaRefs>
    <ds:schemaRef ds:uri="http://schemas.microsoft.com/sharepoint/v3/contenttype/forms"/>
  </ds:schemaRefs>
</ds:datastoreItem>
</file>

<file path=customXml/itemProps17.xml><?xml version="1.0" encoding="utf-8"?>
<ds:datastoreItem xmlns:ds="http://schemas.openxmlformats.org/officeDocument/2006/customXml" ds:itemID="{3404EBF1-7B75-4321-9594-CBFC04652B8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0.xml><?xml version="1.0" encoding="utf-8"?>
<ds:datastoreItem xmlns:ds="http://schemas.openxmlformats.org/officeDocument/2006/customXml" ds:itemID="{38F68B9C-BC30-4189-AF8F-977D985682C4}">
  <ds:schemaRefs>
    <ds:schemaRef ds:uri="http://schemas.microsoft.com/sharepoint/v3/contenttype/forms"/>
  </ds:schemaRefs>
</ds:datastoreItem>
</file>

<file path=customXml/itemProps1700.xml><?xml version="1.0" encoding="utf-8"?>
<ds:datastoreItem xmlns:ds="http://schemas.openxmlformats.org/officeDocument/2006/customXml" ds:itemID="{3BA18551-B8BE-4FC5-BD7A-6D603B8BA4B0}">
  <ds:schemaRefs>
    <ds:schemaRef ds:uri="http://schemas.microsoft.com/sharepoint/v3/contenttype/forms"/>
  </ds:schemaRefs>
</ds:datastoreItem>
</file>

<file path=customXml/itemProps1701.xml><?xml version="1.0" encoding="utf-8"?>
<ds:datastoreItem xmlns:ds="http://schemas.openxmlformats.org/officeDocument/2006/customXml" ds:itemID="{3D34FCD1-9C0F-4A3E-9DA8-306DAFB21F81}">
  <ds:schemaRefs>
    <ds:schemaRef ds:uri="http://schemas.microsoft.com/sharepoint/v3/contenttype/forms"/>
  </ds:schemaRefs>
</ds:datastoreItem>
</file>

<file path=customXml/itemProps1702.xml><?xml version="1.0" encoding="utf-8"?>
<ds:datastoreItem xmlns:ds="http://schemas.openxmlformats.org/officeDocument/2006/customXml" ds:itemID="{48F9E359-0E04-403C-B223-F56C5C9930C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03.xml><?xml version="1.0" encoding="utf-8"?>
<ds:datastoreItem xmlns:ds="http://schemas.openxmlformats.org/officeDocument/2006/customXml" ds:itemID="{B8791F64-2F60-4067-B4E4-E19090124760}">
  <ds:schemaRefs>
    <ds:schemaRef ds:uri="http://schemas.microsoft.com/sharepoint/v3/contenttype/forms"/>
  </ds:schemaRefs>
</ds:datastoreItem>
</file>

<file path=customXml/itemProps1704.xml><?xml version="1.0" encoding="utf-8"?>
<ds:datastoreItem xmlns:ds="http://schemas.openxmlformats.org/officeDocument/2006/customXml" ds:itemID="{1A8E0F35-95B4-4E06-91F0-59DBAF5DC39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05.xml><?xml version="1.0" encoding="utf-8"?>
<ds:datastoreItem xmlns:ds="http://schemas.openxmlformats.org/officeDocument/2006/customXml" ds:itemID="{61F7308A-C4BD-483F-8716-99AFBA7DB63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06.xml><?xml version="1.0" encoding="utf-8"?>
<ds:datastoreItem xmlns:ds="http://schemas.openxmlformats.org/officeDocument/2006/customXml" ds:itemID="{E7828957-43E6-45DA-8BF4-CD97C3799AB6}">
  <ds:schemaRefs>
    <ds:schemaRef ds:uri="http://schemas.microsoft.com/sharepoint/v3/contenttype/forms"/>
  </ds:schemaRefs>
</ds:datastoreItem>
</file>

<file path=customXml/itemProps1707.xml><?xml version="1.0" encoding="utf-8"?>
<ds:datastoreItem xmlns:ds="http://schemas.openxmlformats.org/officeDocument/2006/customXml" ds:itemID="{4F3ED51E-ED48-460F-B795-5C4492DAB15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08.xml><?xml version="1.0" encoding="utf-8"?>
<ds:datastoreItem xmlns:ds="http://schemas.openxmlformats.org/officeDocument/2006/customXml" ds:itemID="{640231AC-3A68-44F4-A7B8-D90AB7DBC3F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09.xml><?xml version="1.0" encoding="utf-8"?>
<ds:datastoreItem xmlns:ds="http://schemas.openxmlformats.org/officeDocument/2006/customXml" ds:itemID="{84D263E4-02CB-4613-BC2C-6AE89C957A21}">
  <ds:schemaRefs>
    <ds:schemaRef ds:uri="http://schemas.microsoft.com/sharepoint/v3/contenttype/forms"/>
  </ds:schemaRefs>
</ds:datastoreItem>
</file>

<file path=customXml/itemProps171.xml><?xml version="1.0" encoding="utf-8"?>
<ds:datastoreItem xmlns:ds="http://schemas.openxmlformats.org/officeDocument/2006/customXml" ds:itemID="{40159520-2F2D-4A04-8497-21575B9F1CC3}">
  <ds:schemaRefs>
    <ds:schemaRef ds:uri="http://schemas.microsoft.com/sharepoint/v3/contenttype/forms"/>
  </ds:schemaRefs>
</ds:datastoreItem>
</file>

<file path=customXml/itemProps1710.xml><?xml version="1.0" encoding="utf-8"?>
<ds:datastoreItem xmlns:ds="http://schemas.openxmlformats.org/officeDocument/2006/customXml" ds:itemID="{4944882F-B3B1-421E-A4BA-9D3EBB99A9B6}">
  <ds:schemaRefs>
    <ds:schemaRef ds:uri="http://schemas.microsoft.com/sharepoint/v3/contenttype/forms"/>
  </ds:schemaRefs>
</ds:datastoreItem>
</file>

<file path=customXml/itemProps1711.xml><?xml version="1.0" encoding="utf-8"?>
<ds:datastoreItem xmlns:ds="http://schemas.openxmlformats.org/officeDocument/2006/customXml" ds:itemID="{02B52A81-62F3-4D6F-8FFD-5320A2BFF2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12.xml><?xml version="1.0" encoding="utf-8"?>
<ds:datastoreItem xmlns:ds="http://schemas.openxmlformats.org/officeDocument/2006/customXml" ds:itemID="{F20EF5DB-ADC2-411D-BF79-A03B186D4A2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13.xml><?xml version="1.0" encoding="utf-8"?>
<ds:datastoreItem xmlns:ds="http://schemas.openxmlformats.org/officeDocument/2006/customXml" ds:itemID="{67769E31-D3FC-4524-BDBF-158A2E54345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14.xml><?xml version="1.0" encoding="utf-8"?>
<ds:datastoreItem xmlns:ds="http://schemas.openxmlformats.org/officeDocument/2006/customXml" ds:itemID="{3136D14E-52CE-464B-8F90-CB8B3AAB62BE}">
  <ds:schemaRefs>
    <ds:schemaRef ds:uri="http://schemas.microsoft.com/sharepoint/v3/contenttype/forms"/>
  </ds:schemaRefs>
</ds:datastoreItem>
</file>

<file path=customXml/itemProps1715.xml><?xml version="1.0" encoding="utf-8"?>
<ds:datastoreItem xmlns:ds="http://schemas.openxmlformats.org/officeDocument/2006/customXml" ds:itemID="{E94CBED3-7AEC-4C88-9A35-5AB2A023498C}">
  <ds:schemaRefs>
    <ds:schemaRef ds:uri="http://schemas.microsoft.com/sharepoint/v3/contenttype/forms"/>
  </ds:schemaRefs>
</ds:datastoreItem>
</file>

<file path=customXml/itemProps1716.xml><?xml version="1.0" encoding="utf-8"?>
<ds:datastoreItem xmlns:ds="http://schemas.openxmlformats.org/officeDocument/2006/customXml" ds:itemID="{8A95A863-5EBC-457F-8836-C31ABEBF067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17.xml><?xml version="1.0" encoding="utf-8"?>
<ds:datastoreItem xmlns:ds="http://schemas.openxmlformats.org/officeDocument/2006/customXml" ds:itemID="{669356B5-652E-4C2C-A7EB-289384572CE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18.xml><?xml version="1.0" encoding="utf-8"?>
<ds:datastoreItem xmlns:ds="http://schemas.openxmlformats.org/officeDocument/2006/customXml" ds:itemID="{5685C581-5250-4EC5-B490-1FFCD38FE10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19.xml><?xml version="1.0" encoding="utf-8"?>
<ds:datastoreItem xmlns:ds="http://schemas.openxmlformats.org/officeDocument/2006/customXml" ds:itemID="{92A05A12-7296-4039-AAC7-FFEC07608F0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2.xml><?xml version="1.0" encoding="utf-8"?>
<ds:datastoreItem xmlns:ds="http://schemas.openxmlformats.org/officeDocument/2006/customXml" ds:itemID="{65F99EA4-775A-4653-B26B-69BF07D9076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20.xml><?xml version="1.0" encoding="utf-8"?>
<ds:datastoreItem xmlns:ds="http://schemas.openxmlformats.org/officeDocument/2006/customXml" ds:itemID="{34C664ED-3A64-4426-9F32-7C1E6D181DB9}">
  <ds:schemaRefs>
    <ds:schemaRef ds:uri="http://schemas.microsoft.com/sharepoint/v3/contenttype/forms"/>
  </ds:schemaRefs>
</ds:datastoreItem>
</file>

<file path=customXml/itemProps1721.xml><?xml version="1.0" encoding="utf-8"?>
<ds:datastoreItem xmlns:ds="http://schemas.openxmlformats.org/officeDocument/2006/customXml" ds:itemID="{FEAD498A-A6C2-4275-AC12-5456A1B9E79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22.xml><?xml version="1.0" encoding="utf-8"?>
<ds:datastoreItem xmlns:ds="http://schemas.openxmlformats.org/officeDocument/2006/customXml" ds:itemID="{CE4AB5F0-70B0-471D-B4D3-103AD91E9D04}">
  <ds:schemaRefs>
    <ds:schemaRef ds:uri="http://schemas.microsoft.com/sharepoint/v3/contenttype/forms"/>
  </ds:schemaRefs>
</ds:datastoreItem>
</file>

<file path=customXml/itemProps1723.xml><?xml version="1.0" encoding="utf-8"?>
<ds:datastoreItem xmlns:ds="http://schemas.openxmlformats.org/officeDocument/2006/customXml" ds:itemID="{CE01CA13-3A4F-40B4-8BDB-8D60320B6677}">
  <ds:schemaRefs>
    <ds:schemaRef ds:uri="http://schemas.microsoft.com/sharepoint/v3/contenttype/forms"/>
  </ds:schemaRefs>
</ds:datastoreItem>
</file>

<file path=customXml/itemProps1724.xml><?xml version="1.0" encoding="utf-8"?>
<ds:datastoreItem xmlns:ds="http://schemas.openxmlformats.org/officeDocument/2006/customXml" ds:itemID="{4C47DA70-1D0B-46EF-8B1A-8807D819E95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25.xml><?xml version="1.0" encoding="utf-8"?>
<ds:datastoreItem xmlns:ds="http://schemas.openxmlformats.org/officeDocument/2006/customXml" ds:itemID="{C991C918-3643-4042-9B67-C87134B988EF}">
  <ds:schemaRefs>
    <ds:schemaRef ds:uri="http://schemas.microsoft.com/sharepoint/v3/contenttype/forms"/>
  </ds:schemaRefs>
</ds:datastoreItem>
</file>

<file path=customXml/itemProps1726.xml><?xml version="1.0" encoding="utf-8"?>
<ds:datastoreItem xmlns:ds="http://schemas.openxmlformats.org/officeDocument/2006/customXml" ds:itemID="{55D6419E-4949-4363-A541-BC910FB31C1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27.xml><?xml version="1.0" encoding="utf-8"?>
<ds:datastoreItem xmlns:ds="http://schemas.openxmlformats.org/officeDocument/2006/customXml" ds:itemID="{294133CB-FB71-44D3-95F1-F974A20B8D8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28.xml><?xml version="1.0" encoding="utf-8"?>
<ds:datastoreItem xmlns:ds="http://schemas.openxmlformats.org/officeDocument/2006/customXml" ds:itemID="{E3C26D74-49AA-4D34-B59E-09B7E351691F}">
  <ds:schemaRefs>
    <ds:schemaRef ds:uri="http://schemas.microsoft.com/sharepoint/v3/contenttype/forms"/>
  </ds:schemaRefs>
</ds:datastoreItem>
</file>

<file path=customXml/itemProps1729.xml><?xml version="1.0" encoding="utf-8"?>
<ds:datastoreItem xmlns:ds="http://schemas.openxmlformats.org/officeDocument/2006/customXml" ds:itemID="{790F92AB-E8B1-409C-87BB-E47630D56BE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3.xml><?xml version="1.0" encoding="utf-8"?>
<ds:datastoreItem xmlns:ds="http://schemas.openxmlformats.org/officeDocument/2006/customXml" ds:itemID="{CD972C53-D907-4277-ACE1-55A28D4F029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30.xml><?xml version="1.0" encoding="utf-8"?>
<ds:datastoreItem xmlns:ds="http://schemas.openxmlformats.org/officeDocument/2006/customXml" ds:itemID="{50816D07-47CC-4A9A-91FF-EA85419B36C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31.xml><?xml version="1.0" encoding="utf-8"?>
<ds:datastoreItem xmlns:ds="http://schemas.openxmlformats.org/officeDocument/2006/customXml" ds:itemID="{77CFDE2A-2250-4B83-9F9B-91F0AF1C178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32.xml><?xml version="1.0" encoding="utf-8"?>
<ds:datastoreItem xmlns:ds="http://schemas.openxmlformats.org/officeDocument/2006/customXml" ds:itemID="{76238A0C-49AC-4A85-80B0-4A320430209B}">
  <ds:schemaRefs>
    <ds:schemaRef ds:uri="http://schemas.microsoft.com/sharepoint/v3/contenttype/forms"/>
  </ds:schemaRefs>
</ds:datastoreItem>
</file>

<file path=customXml/itemProps1733.xml><?xml version="1.0" encoding="utf-8"?>
<ds:datastoreItem xmlns:ds="http://schemas.openxmlformats.org/officeDocument/2006/customXml" ds:itemID="{7047DF7B-5630-4A7C-ADF2-448C5F894D9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34.xml><?xml version="1.0" encoding="utf-8"?>
<ds:datastoreItem xmlns:ds="http://schemas.openxmlformats.org/officeDocument/2006/customXml" ds:itemID="{441F707C-EAD2-4B58-A132-F908958CC82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35.xml><?xml version="1.0" encoding="utf-8"?>
<ds:datastoreItem xmlns:ds="http://schemas.openxmlformats.org/officeDocument/2006/customXml" ds:itemID="{A0DCFFAC-8626-44F2-A237-802D31F63F7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36.xml><?xml version="1.0" encoding="utf-8"?>
<ds:datastoreItem xmlns:ds="http://schemas.openxmlformats.org/officeDocument/2006/customXml" ds:itemID="{75C19AD0-A6A4-45C2-9700-6406A948A666}">
  <ds:schemaRefs>
    <ds:schemaRef ds:uri="http://schemas.microsoft.com/sharepoint/v3/contenttype/forms"/>
  </ds:schemaRefs>
</ds:datastoreItem>
</file>

<file path=customXml/itemProps1737.xml><?xml version="1.0" encoding="utf-8"?>
<ds:datastoreItem xmlns:ds="http://schemas.openxmlformats.org/officeDocument/2006/customXml" ds:itemID="{72D89D7D-B48A-402E-913B-A291EF473930}">
  <ds:schemaRefs>
    <ds:schemaRef ds:uri="http://schemas.microsoft.com/sharepoint/v3/contenttype/forms"/>
  </ds:schemaRefs>
</ds:datastoreItem>
</file>

<file path=customXml/itemProps1738.xml><?xml version="1.0" encoding="utf-8"?>
<ds:datastoreItem xmlns:ds="http://schemas.openxmlformats.org/officeDocument/2006/customXml" ds:itemID="{51EF6882-5409-43C9-A7AA-90E317AFC70F}">
  <ds:schemaRefs>
    <ds:schemaRef ds:uri="http://schemas.microsoft.com/sharepoint/v3/contenttype/forms"/>
  </ds:schemaRefs>
</ds:datastoreItem>
</file>

<file path=customXml/itemProps1739.xml><?xml version="1.0" encoding="utf-8"?>
<ds:datastoreItem xmlns:ds="http://schemas.openxmlformats.org/officeDocument/2006/customXml" ds:itemID="{A760C3CE-B253-4F23-8BEB-C3319A30F57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4.xml><?xml version="1.0" encoding="utf-8"?>
<ds:datastoreItem xmlns:ds="http://schemas.openxmlformats.org/officeDocument/2006/customXml" ds:itemID="{61A511BE-4F50-47C1-8F91-6A28BCFF97E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40.xml><?xml version="1.0" encoding="utf-8"?>
<ds:datastoreItem xmlns:ds="http://schemas.openxmlformats.org/officeDocument/2006/customXml" ds:itemID="{30CBC1AC-2AEB-4FFD-AAC7-4B2856AAE22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41.xml><?xml version="1.0" encoding="utf-8"?>
<ds:datastoreItem xmlns:ds="http://schemas.openxmlformats.org/officeDocument/2006/customXml" ds:itemID="{EC03D2E5-AA01-49B0-A347-7AC7074AAD9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42.xml><?xml version="1.0" encoding="utf-8"?>
<ds:datastoreItem xmlns:ds="http://schemas.openxmlformats.org/officeDocument/2006/customXml" ds:itemID="{A5D9B233-0DCD-488E-AFF0-A265B7A6079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43.xml><?xml version="1.0" encoding="utf-8"?>
<ds:datastoreItem xmlns:ds="http://schemas.openxmlformats.org/officeDocument/2006/customXml" ds:itemID="{4C1927A6-0748-459B-BE88-2CB23C80B387}">
  <ds:schemaRefs>
    <ds:schemaRef ds:uri="http://schemas.microsoft.com/sharepoint/v3/contenttype/forms"/>
  </ds:schemaRefs>
</ds:datastoreItem>
</file>

<file path=customXml/itemProps1744.xml><?xml version="1.0" encoding="utf-8"?>
<ds:datastoreItem xmlns:ds="http://schemas.openxmlformats.org/officeDocument/2006/customXml" ds:itemID="{AAF6C5E8-52C4-4D8D-8BD2-882C0FFA8B43}">
  <ds:schemaRefs>
    <ds:schemaRef ds:uri="http://schemas.microsoft.com/sharepoint/v3/contenttype/forms"/>
  </ds:schemaRefs>
</ds:datastoreItem>
</file>

<file path=customXml/itemProps1745.xml><?xml version="1.0" encoding="utf-8"?>
<ds:datastoreItem xmlns:ds="http://schemas.openxmlformats.org/officeDocument/2006/customXml" ds:itemID="{5F7475A5-49F5-44FF-BDB4-E65E28C410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46.xml><?xml version="1.0" encoding="utf-8"?>
<ds:datastoreItem xmlns:ds="http://schemas.openxmlformats.org/officeDocument/2006/customXml" ds:itemID="{3FD1FECC-537C-40D1-895F-5BA1B40C3ED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47.xml><?xml version="1.0" encoding="utf-8"?>
<ds:datastoreItem xmlns:ds="http://schemas.openxmlformats.org/officeDocument/2006/customXml" ds:itemID="{BEE193BF-D171-4C1E-BE87-89F961F494E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48.xml><?xml version="1.0" encoding="utf-8"?>
<ds:datastoreItem xmlns:ds="http://schemas.openxmlformats.org/officeDocument/2006/customXml" ds:itemID="{741AB658-6E60-40D1-8E60-43A0B81D7790}">
  <ds:schemaRefs>
    <ds:schemaRef ds:uri="http://schemas.microsoft.com/sharepoint/v3/contenttype/forms"/>
  </ds:schemaRefs>
</ds:datastoreItem>
</file>

<file path=customXml/itemProps1749.xml><?xml version="1.0" encoding="utf-8"?>
<ds:datastoreItem xmlns:ds="http://schemas.openxmlformats.org/officeDocument/2006/customXml" ds:itemID="{E8CB86A3-245B-41DE-B73F-AE2DB05E3F3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5.xml><?xml version="1.0" encoding="utf-8"?>
<ds:datastoreItem xmlns:ds="http://schemas.openxmlformats.org/officeDocument/2006/customXml" ds:itemID="{9212C2A9-7FF4-425E-A519-A549DBEF41B4}">
  <ds:schemaRefs>
    <ds:schemaRef ds:uri="http://schemas.microsoft.com/sharepoint/v3/contenttype/forms"/>
  </ds:schemaRefs>
</ds:datastoreItem>
</file>

<file path=customXml/itemProps1750.xml><?xml version="1.0" encoding="utf-8"?>
<ds:datastoreItem xmlns:ds="http://schemas.openxmlformats.org/officeDocument/2006/customXml" ds:itemID="{2AAF0066-DBD7-4B86-B113-6033113D699D}">
  <ds:schemaRefs>
    <ds:schemaRef ds:uri="http://schemas.microsoft.com/sharepoint/v3/contenttype/forms"/>
  </ds:schemaRefs>
</ds:datastoreItem>
</file>

<file path=customXml/itemProps1751.xml><?xml version="1.0" encoding="utf-8"?>
<ds:datastoreItem xmlns:ds="http://schemas.openxmlformats.org/officeDocument/2006/customXml" ds:itemID="{28EAFDCD-7EB5-428B-950A-F8E45DD5D7C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52.xml><?xml version="1.0" encoding="utf-8"?>
<ds:datastoreItem xmlns:ds="http://schemas.openxmlformats.org/officeDocument/2006/customXml" ds:itemID="{BC058EC5-F224-42EA-AE5C-89610E270F6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53.xml><?xml version="1.0" encoding="utf-8"?>
<ds:datastoreItem xmlns:ds="http://schemas.openxmlformats.org/officeDocument/2006/customXml" ds:itemID="{DDE90602-FE2D-4DE0-941E-5F0EE5D9077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54.xml><?xml version="1.0" encoding="utf-8"?>
<ds:datastoreItem xmlns:ds="http://schemas.openxmlformats.org/officeDocument/2006/customXml" ds:itemID="{2AF44A98-3602-4FB8-B379-FF35C38137DE}">
  <ds:schemaRefs>
    <ds:schemaRef ds:uri="http://schemas.microsoft.com/sharepoint/v3/contenttype/forms"/>
  </ds:schemaRefs>
</ds:datastoreItem>
</file>

<file path=customXml/itemProps1755.xml><?xml version="1.0" encoding="utf-8"?>
<ds:datastoreItem xmlns:ds="http://schemas.openxmlformats.org/officeDocument/2006/customXml" ds:itemID="{1BB30092-F2B7-4891-A686-724EDC0D682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56.xml><?xml version="1.0" encoding="utf-8"?>
<ds:datastoreItem xmlns:ds="http://schemas.openxmlformats.org/officeDocument/2006/customXml" ds:itemID="{73BE29B8-2F0F-4530-B7A9-E29886BBB2FB}">
  <ds:schemaRefs>
    <ds:schemaRef ds:uri="http://schemas.microsoft.com/sharepoint/v3/contenttype/forms"/>
  </ds:schemaRefs>
</ds:datastoreItem>
</file>

<file path=customXml/itemProps1757.xml><?xml version="1.0" encoding="utf-8"?>
<ds:datastoreItem xmlns:ds="http://schemas.openxmlformats.org/officeDocument/2006/customXml" ds:itemID="{F7C7FCFD-F84F-4BC5-A492-CE5F010DB0A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58.xml><?xml version="1.0" encoding="utf-8"?>
<ds:datastoreItem xmlns:ds="http://schemas.openxmlformats.org/officeDocument/2006/customXml" ds:itemID="{C9A8DA24-5EDE-447E-B08C-405F5216061E}">
  <ds:schemaRefs>
    <ds:schemaRef ds:uri="http://schemas.microsoft.com/sharepoint/v3/contenttype/forms"/>
  </ds:schemaRefs>
</ds:datastoreItem>
</file>

<file path=customXml/itemProps1759.xml><?xml version="1.0" encoding="utf-8"?>
<ds:datastoreItem xmlns:ds="http://schemas.openxmlformats.org/officeDocument/2006/customXml" ds:itemID="{CBAF1FA9-2772-463A-8A74-9E7C657E8073}">
  <ds:schemaRefs>
    <ds:schemaRef ds:uri="http://schemas.microsoft.com/sharepoint/v3/contenttype/forms"/>
  </ds:schemaRefs>
</ds:datastoreItem>
</file>

<file path=customXml/itemProps176.xml><?xml version="1.0" encoding="utf-8"?>
<ds:datastoreItem xmlns:ds="http://schemas.openxmlformats.org/officeDocument/2006/customXml" ds:itemID="{4C6D87EE-969E-44F9-A232-398988A6B18E}">
  <ds:schemaRefs>
    <ds:schemaRef ds:uri="http://schemas.microsoft.com/sharepoint/v3/contenttype/forms"/>
  </ds:schemaRefs>
</ds:datastoreItem>
</file>

<file path=customXml/itemProps1760.xml><?xml version="1.0" encoding="utf-8"?>
<ds:datastoreItem xmlns:ds="http://schemas.openxmlformats.org/officeDocument/2006/customXml" ds:itemID="{95D158E3-DF66-4A3B-AC0C-37F99F2CAAE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61.xml><?xml version="1.0" encoding="utf-8"?>
<ds:datastoreItem xmlns:ds="http://schemas.openxmlformats.org/officeDocument/2006/customXml" ds:itemID="{1A6450D8-A1DA-412C-8928-03B5DA29887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62.xml><?xml version="1.0" encoding="utf-8"?>
<ds:datastoreItem xmlns:ds="http://schemas.openxmlformats.org/officeDocument/2006/customXml" ds:itemID="{84BADD77-2BB9-4B7A-B83A-AD75CC2A12D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63.xml><?xml version="1.0" encoding="utf-8"?>
<ds:datastoreItem xmlns:ds="http://schemas.openxmlformats.org/officeDocument/2006/customXml" ds:itemID="{28F9C80D-765C-4D3C-A595-E1B69AF1D110}">
  <ds:schemaRefs>
    <ds:schemaRef ds:uri="http://schemas.microsoft.com/sharepoint/v3/contenttype/forms"/>
  </ds:schemaRefs>
</ds:datastoreItem>
</file>

<file path=customXml/itemProps1764.xml><?xml version="1.0" encoding="utf-8"?>
<ds:datastoreItem xmlns:ds="http://schemas.openxmlformats.org/officeDocument/2006/customXml" ds:itemID="{A7DD0D65-7F9E-4CFC-A729-AC05D220165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65.xml><?xml version="1.0" encoding="utf-8"?>
<ds:datastoreItem xmlns:ds="http://schemas.openxmlformats.org/officeDocument/2006/customXml" ds:itemID="{CC98BD38-9BC5-4940-9275-B388D8A8B70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66.xml><?xml version="1.0" encoding="utf-8"?>
<ds:datastoreItem xmlns:ds="http://schemas.openxmlformats.org/officeDocument/2006/customXml" ds:itemID="{A747AC37-27FD-4F52-88A4-A45AEA2051A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67.xml><?xml version="1.0" encoding="utf-8"?>
<ds:datastoreItem xmlns:ds="http://schemas.openxmlformats.org/officeDocument/2006/customXml" ds:itemID="{0D31B18A-59FB-4CE1-8D26-4A7A052AC26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68.xml><?xml version="1.0" encoding="utf-8"?>
<ds:datastoreItem xmlns:ds="http://schemas.openxmlformats.org/officeDocument/2006/customXml" ds:itemID="{7F0B4867-52AF-4D5D-87F8-CEDDD28C88D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69.xml><?xml version="1.0" encoding="utf-8"?>
<ds:datastoreItem xmlns:ds="http://schemas.openxmlformats.org/officeDocument/2006/customXml" ds:itemID="{6EBB2D2A-EECF-4D9D-AD03-4D14DB345EF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7.xml><?xml version="1.0" encoding="utf-8"?>
<ds:datastoreItem xmlns:ds="http://schemas.openxmlformats.org/officeDocument/2006/customXml" ds:itemID="{1A0D8840-A92E-4609-BF31-5103864FD6D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70.xml><?xml version="1.0" encoding="utf-8"?>
<ds:datastoreItem xmlns:ds="http://schemas.openxmlformats.org/officeDocument/2006/customXml" ds:itemID="{12FE4C29-1C7A-4D91-8423-903EF5EF8EDB}">
  <ds:schemaRefs>
    <ds:schemaRef ds:uri="http://schemas.microsoft.com/sharepoint/v3/contenttype/forms"/>
  </ds:schemaRefs>
</ds:datastoreItem>
</file>

<file path=customXml/itemProps1771.xml><?xml version="1.0" encoding="utf-8"?>
<ds:datastoreItem xmlns:ds="http://schemas.openxmlformats.org/officeDocument/2006/customXml" ds:itemID="{F5B3FDCC-6D5F-4956-A763-670BDE61C20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72.xml><?xml version="1.0" encoding="utf-8"?>
<ds:datastoreItem xmlns:ds="http://schemas.openxmlformats.org/officeDocument/2006/customXml" ds:itemID="{3FB56E1C-A844-42BC-8521-7A07D23C915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73.xml><?xml version="1.0" encoding="utf-8"?>
<ds:datastoreItem xmlns:ds="http://schemas.openxmlformats.org/officeDocument/2006/customXml" ds:itemID="{8CD4E99E-7678-4E4C-9371-F48EB75AAD3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74.xml><?xml version="1.0" encoding="utf-8"?>
<ds:datastoreItem xmlns:ds="http://schemas.openxmlformats.org/officeDocument/2006/customXml" ds:itemID="{ACF566CD-A908-42A2-9DD9-C6D2741A71E8}">
  <ds:schemaRefs>
    <ds:schemaRef ds:uri="http://schemas.microsoft.com/sharepoint/v3/contenttype/forms"/>
  </ds:schemaRefs>
</ds:datastoreItem>
</file>

<file path=customXml/itemProps1775.xml><?xml version="1.0" encoding="utf-8"?>
<ds:datastoreItem xmlns:ds="http://schemas.openxmlformats.org/officeDocument/2006/customXml" ds:itemID="{6922545C-4484-480A-9E8E-E6108B07B48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76.xml><?xml version="1.0" encoding="utf-8"?>
<ds:datastoreItem xmlns:ds="http://schemas.openxmlformats.org/officeDocument/2006/customXml" ds:itemID="{2645B0F1-6387-45BA-9B7B-D827A2D29D6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77.xml><?xml version="1.0" encoding="utf-8"?>
<ds:datastoreItem xmlns:ds="http://schemas.openxmlformats.org/officeDocument/2006/customXml" ds:itemID="{3C5770C8-7315-4832-AAEA-277389047C9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78.xml><?xml version="1.0" encoding="utf-8"?>
<ds:datastoreItem xmlns:ds="http://schemas.openxmlformats.org/officeDocument/2006/customXml" ds:itemID="{2755D2D5-0C99-472C-8107-556C42F1510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79.xml><?xml version="1.0" encoding="utf-8"?>
<ds:datastoreItem xmlns:ds="http://schemas.openxmlformats.org/officeDocument/2006/customXml" ds:itemID="{FBE8E0A6-DAA4-42B0-AE41-85E38C332B6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8.xml><?xml version="1.0" encoding="utf-8"?>
<ds:datastoreItem xmlns:ds="http://schemas.openxmlformats.org/officeDocument/2006/customXml" ds:itemID="{FEF1DCA1-DE8F-40F9-8CFF-212BE000A033}">
  <ds:schemaRefs>
    <ds:schemaRef ds:uri="http://schemas.microsoft.com/sharepoint/v3/contenttype/forms"/>
  </ds:schemaRefs>
</ds:datastoreItem>
</file>

<file path=customXml/itemProps1780.xml><?xml version="1.0" encoding="utf-8"?>
<ds:datastoreItem xmlns:ds="http://schemas.openxmlformats.org/officeDocument/2006/customXml" ds:itemID="{AD9EA2DF-435B-4EF8-8D69-F3AB1144020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81.xml><?xml version="1.0" encoding="utf-8"?>
<ds:datastoreItem xmlns:ds="http://schemas.openxmlformats.org/officeDocument/2006/customXml" ds:itemID="{0D800514-5F7D-41E3-AE09-86BE577B4DEC}">
  <ds:schemaRefs>
    <ds:schemaRef ds:uri="http://schemas.microsoft.com/sharepoint/v3/contenttype/forms"/>
  </ds:schemaRefs>
</ds:datastoreItem>
</file>

<file path=customXml/itemProps1782.xml><?xml version="1.0" encoding="utf-8"?>
<ds:datastoreItem xmlns:ds="http://schemas.openxmlformats.org/officeDocument/2006/customXml" ds:itemID="{986B41BA-5481-49E2-92FD-21729F9B22E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83.xml><?xml version="1.0" encoding="utf-8"?>
<ds:datastoreItem xmlns:ds="http://schemas.openxmlformats.org/officeDocument/2006/customXml" ds:itemID="{81B18CBE-771F-4FCE-BCD5-B687D42CB29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84.xml><?xml version="1.0" encoding="utf-8"?>
<ds:datastoreItem xmlns:ds="http://schemas.openxmlformats.org/officeDocument/2006/customXml" ds:itemID="{0C25396C-1DBB-493E-BB80-E5086C72849B}">
  <ds:schemaRefs>
    <ds:schemaRef ds:uri="http://schemas.microsoft.com/sharepoint/v3/contenttype/forms"/>
  </ds:schemaRefs>
</ds:datastoreItem>
</file>

<file path=customXml/itemProps1785.xml><?xml version="1.0" encoding="utf-8"?>
<ds:datastoreItem xmlns:ds="http://schemas.openxmlformats.org/officeDocument/2006/customXml" ds:itemID="{F82862E0-35A7-4F30-A661-60ADC077EAB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86.xml><?xml version="1.0" encoding="utf-8"?>
<ds:datastoreItem xmlns:ds="http://schemas.openxmlformats.org/officeDocument/2006/customXml" ds:itemID="{6FBCB418-E567-4A9C-B622-1D1B9BC0274A}">
  <ds:schemaRefs>
    <ds:schemaRef ds:uri="http://schemas.microsoft.com/sharepoint/v3/contenttype/forms"/>
  </ds:schemaRefs>
</ds:datastoreItem>
</file>

<file path=customXml/itemProps1787.xml><?xml version="1.0" encoding="utf-8"?>
<ds:datastoreItem xmlns:ds="http://schemas.openxmlformats.org/officeDocument/2006/customXml" ds:itemID="{B89DA3FA-DDE0-43B5-82C9-923476357CD0}">
  <ds:schemaRefs>
    <ds:schemaRef ds:uri="http://schemas.microsoft.com/sharepoint/v3/contenttype/forms"/>
  </ds:schemaRefs>
</ds:datastoreItem>
</file>

<file path=customXml/itemProps1788.xml><?xml version="1.0" encoding="utf-8"?>
<ds:datastoreItem xmlns:ds="http://schemas.openxmlformats.org/officeDocument/2006/customXml" ds:itemID="{3A129D33-F4AB-42EA-9915-F84DA2AD306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89.xml><?xml version="1.0" encoding="utf-8"?>
<ds:datastoreItem xmlns:ds="http://schemas.openxmlformats.org/officeDocument/2006/customXml" ds:itemID="{8E484A17-775F-4D05-8654-C4ADAC8195B5}">
  <ds:schemaRefs>
    <ds:schemaRef ds:uri="http://schemas.microsoft.com/sharepoint/v3/contenttype/forms"/>
  </ds:schemaRefs>
</ds:datastoreItem>
</file>

<file path=customXml/itemProps179.xml><?xml version="1.0" encoding="utf-8"?>
<ds:datastoreItem xmlns:ds="http://schemas.openxmlformats.org/officeDocument/2006/customXml" ds:itemID="{B4F1E25C-1824-4D55-97C1-2360E55AD6C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90.xml><?xml version="1.0" encoding="utf-8"?>
<ds:datastoreItem xmlns:ds="http://schemas.openxmlformats.org/officeDocument/2006/customXml" ds:itemID="{4E608DA8-434A-4B56-870C-9F02AA201524}">
  <ds:schemaRefs>
    <ds:schemaRef ds:uri="http://schemas.microsoft.com/sharepoint/v3/contenttype/forms"/>
  </ds:schemaRefs>
</ds:datastoreItem>
</file>

<file path=customXml/itemProps1791.xml><?xml version="1.0" encoding="utf-8"?>
<ds:datastoreItem xmlns:ds="http://schemas.openxmlformats.org/officeDocument/2006/customXml" ds:itemID="{989C355F-3BAF-4CFE-9698-637751EA446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92.xml><?xml version="1.0" encoding="utf-8"?>
<ds:datastoreItem xmlns:ds="http://schemas.openxmlformats.org/officeDocument/2006/customXml" ds:itemID="{BC479E35-5E31-44E5-AF5A-94E7BFB0A25D}">
  <ds:schemaRefs>
    <ds:schemaRef ds:uri="http://schemas.microsoft.com/sharepoint/v3/contenttype/forms"/>
  </ds:schemaRefs>
</ds:datastoreItem>
</file>

<file path=customXml/itemProps1793.xml><?xml version="1.0" encoding="utf-8"?>
<ds:datastoreItem xmlns:ds="http://schemas.openxmlformats.org/officeDocument/2006/customXml" ds:itemID="{39BE1253-A92D-475D-979D-921001C659F3}">
  <ds:schemaRefs>
    <ds:schemaRef ds:uri="http://schemas.microsoft.com/sharepoint/v3/contenttype/forms"/>
  </ds:schemaRefs>
</ds:datastoreItem>
</file>

<file path=customXml/itemProps1794.xml><?xml version="1.0" encoding="utf-8"?>
<ds:datastoreItem xmlns:ds="http://schemas.openxmlformats.org/officeDocument/2006/customXml" ds:itemID="{B5DE381E-6CC5-4D3B-A800-788840363E2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95.xml><?xml version="1.0" encoding="utf-8"?>
<ds:datastoreItem xmlns:ds="http://schemas.openxmlformats.org/officeDocument/2006/customXml" ds:itemID="{4625364D-833B-4304-A224-43F7FFB13D4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96.xml><?xml version="1.0" encoding="utf-8"?>
<ds:datastoreItem xmlns:ds="http://schemas.openxmlformats.org/officeDocument/2006/customXml" ds:itemID="{DBC914DD-C2FD-4275-8DD9-FA38BC0C949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97.xml><?xml version="1.0" encoding="utf-8"?>
<ds:datastoreItem xmlns:ds="http://schemas.openxmlformats.org/officeDocument/2006/customXml" ds:itemID="{D1D4D310-126F-4F98-97CF-12AF85E754F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798.xml><?xml version="1.0" encoding="utf-8"?>
<ds:datastoreItem xmlns:ds="http://schemas.openxmlformats.org/officeDocument/2006/customXml" ds:itemID="{89E6D5DC-CC47-4622-B631-186EC22B04E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799.xml><?xml version="1.0" encoding="utf-8"?>
<ds:datastoreItem xmlns:ds="http://schemas.openxmlformats.org/officeDocument/2006/customXml" ds:itemID="{6D747BD3-7FE3-47E0-B414-21A3FE53D88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xml><?xml version="1.0" encoding="utf-8"?>
<ds:datastoreItem xmlns:ds="http://schemas.openxmlformats.org/officeDocument/2006/customXml" ds:itemID="{1A44EED1-FCF7-4331-B6D7-C257A03F36B2}">
  <ds:schemaRefs>
    <ds:schemaRef ds:uri="http://schemas.microsoft.com/sharepoint/v3/contenttype/forms"/>
  </ds:schemaRefs>
</ds:datastoreItem>
</file>

<file path=customXml/itemProps180.xml><?xml version="1.0" encoding="utf-8"?>
<ds:datastoreItem xmlns:ds="http://schemas.openxmlformats.org/officeDocument/2006/customXml" ds:itemID="{3B15A350-9DA4-4ABE-9426-31FA498F9385}">
  <ds:schemaRefs>
    <ds:schemaRef ds:uri="http://schemas.microsoft.com/sharepoint/v3/contenttype/forms"/>
  </ds:schemaRefs>
</ds:datastoreItem>
</file>

<file path=customXml/itemProps1800.xml><?xml version="1.0" encoding="utf-8"?>
<ds:datastoreItem xmlns:ds="http://schemas.openxmlformats.org/officeDocument/2006/customXml" ds:itemID="{A80C4443-B14C-4034-BD43-DF36D804DA7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01.xml><?xml version="1.0" encoding="utf-8"?>
<ds:datastoreItem xmlns:ds="http://schemas.openxmlformats.org/officeDocument/2006/customXml" ds:itemID="{91E1CBF4-6738-43A2-91BA-4B353E5F667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02.xml><?xml version="1.0" encoding="utf-8"?>
<ds:datastoreItem xmlns:ds="http://schemas.openxmlformats.org/officeDocument/2006/customXml" ds:itemID="{174C5C42-A03A-49AD-B99D-9EAFF64D5F73}">
  <ds:schemaRefs>
    <ds:schemaRef ds:uri="http://schemas.microsoft.com/sharepoint/v3/contenttype/forms"/>
  </ds:schemaRefs>
</ds:datastoreItem>
</file>

<file path=customXml/itemProps1803.xml><?xml version="1.0" encoding="utf-8"?>
<ds:datastoreItem xmlns:ds="http://schemas.openxmlformats.org/officeDocument/2006/customXml" ds:itemID="{6342C2BE-2EE1-4AF2-8651-F534BAA4EC1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04.xml><?xml version="1.0" encoding="utf-8"?>
<ds:datastoreItem xmlns:ds="http://schemas.openxmlformats.org/officeDocument/2006/customXml" ds:itemID="{0D6E8C3D-F597-45BD-B2D4-8BE0309D611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05.xml><?xml version="1.0" encoding="utf-8"?>
<ds:datastoreItem xmlns:ds="http://schemas.openxmlformats.org/officeDocument/2006/customXml" ds:itemID="{8880B15F-86DF-496E-9D94-0E4CFF6C06B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06.xml><?xml version="1.0" encoding="utf-8"?>
<ds:datastoreItem xmlns:ds="http://schemas.openxmlformats.org/officeDocument/2006/customXml" ds:itemID="{E8182F05-8CC7-475D-9BA0-63AF621C7543}">
  <ds:schemaRefs>
    <ds:schemaRef ds:uri="http://schemas.microsoft.com/sharepoint/v3/contenttype/forms"/>
  </ds:schemaRefs>
</ds:datastoreItem>
</file>

<file path=customXml/itemProps1807.xml><?xml version="1.0" encoding="utf-8"?>
<ds:datastoreItem xmlns:ds="http://schemas.openxmlformats.org/officeDocument/2006/customXml" ds:itemID="{1CF613B9-B0F3-436C-83EC-88E3C9D09FA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08.xml><?xml version="1.0" encoding="utf-8"?>
<ds:datastoreItem xmlns:ds="http://schemas.openxmlformats.org/officeDocument/2006/customXml" ds:itemID="{5F1888BF-2346-4603-B661-47F6168BA045}">
  <ds:schemaRefs>
    <ds:schemaRef ds:uri="http://schemas.microsoft.com/sharepoint/v3/contenttype/forms"/>
  </ds:schemaRefs>
</ds:datastoreItem>
</file>

<file path=customXml/itemProps1809.xml><?xml version="1.0" encoding="utf-8"?>
<ds:datastoreItem xmlns:ds="http://schemas.openxmlformats.org/officeDocument/2006/customXml" ds:itemID="{58EA77D3-9BF2-481C-814D-E49841BEFC13}">
  <ds:schemaRefs>
    <ds:schemaRef ds:uri="http://schemas.microsoft.com/sharepoint/v3/contenttype/forms"/>
  </ds:schemaRefs>
</ds:datastoreItem>
</file>

<file path=customXml/itemProps181.xml><?xml version="1.0" encoding="utf-8"?>
<ds:datastoreItem xmlns:ds="http://schemas.openxmlformats.org/officeDocument/2006/customXml" ds:itemID="{F1D5F536-5FA8-48BF-848E-6FB191B7AD9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10.xml><?xml version="1.0" encoding="utf-8"?>
<ds:datastoreItem xmlns:ds="http://schemas.openxmlformats.org/officeDocument/2006/customXml" ds:itemID="{BC45DC9A-DBE9-4105-B802-800B898F417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11.xml><?xml version="1.0" encoding="utf-8"?>
<ds:datastoreItem xmlns:ds="http://schemas.openxmlformats.org/officeDocument/2006/customXml" ds:itemID="{BA3CFE2F-4467-4EF0-BFF1-9053C66E4849}">
  <ds:schemaRefs>
    <ds:schemaRef ds:uri="http://schemas.microsoft.com/sharepoint/v3/contenttype/forms"/>
  </ds:schemaRefs>
</ds:datastoreItem>
</file>

<file path=customXml/itemProps1812.xml><?xml version="1.0" encoding="utf-8"?>
<ds:datastoreItem xmlns:ds="http://schemas.openxmlformats.org/officeDocument/2006/customXml" ds:itemID="{1C1E2E17-0624-4EA8-9383-593032002384}">
  <ds:schemaRefs>
    <ds:schemaRef ds:uri="http://schemas.microsoft.com/sharepoint/v3/contenttype/forms"/>
  </ds:schemaRefs>
</ds:datastoreItem>
</file>

<file path=customXml/itemProps1813.xml><?xml version="1.0" encoding="utf-8"?>
<ds:datastoreItem xmlns:ds="http://schemas.openxmlformats.org/officeDocument/2006/customXml" ds:itemID="{B1EF45A2-9BD3-4CCA-9FE2-46BDBD47DF5B}">
  <ds:schemaRefs>
    <ds:schemaRef ds:uri="http://schemas.microsoft.com/sharepoint/v3/contenttype/forms"/>
  </ds:schemaRefs>
</ds:datastoreItem>
</file>

<file path=customXml/itemProps1814.xml><?xml version="1.0" encoding="utf-8"?>
<ds:datastoreItem xmlns:ds="http://schemas.openxmlformats.org/officeDocument/2006/customXml" ds:itemID="{93EE81F1-C14A-40AD-BEFE-E9DCF4AECE1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15.xml><?xml version="1.0" encoding="utf-8"?>
<ds:datastoreItem xmlns:ds="http://schemas.openxmlformats.org/officeDocument/2006/customXml" ds:itemID="{10E04C7D-D3D0-43A0-9851-1E600672C43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16.xml><?xml version="1.0" encoding="utf-8"?>
<ds:datastoreItem xmlns:ds="http://schemas.openxmlformats.org/officeDocument/2006/customXml" ds:itemID="{56781E49-A237-4ACE-BA66-133F43EEE993}">
  <ds:schemaRefs>
    <ds:schemaRef ds:uri="http://schemas.microsoft.com/sharepoint/v3/contenttype/forms"/>
  </ds:schemaRefs>
</ds:datastoreItem>
</file>

<file path=customXml/itemProps1817.xml><?xml version="1.0" encoding="utf-8"?>
<ds:datastoreItem xmlns:ds="http://schemas.openxmlformats.org/officeDocument/2006/customXml" ds:itemID="{222584AA-498A-43B2-B0C2-F74BD7F1E142}">
  <ds:schemaRefs>
    <ds:schemaRef ds:uri="http://schemas.microsoft.com/sharepoint/v3/contenttype/forms"/>
  </ds:schemaRefs>
</ds:datastoreItem>
</file>

<file path=customXml/itemProps1818.xml><?xml version="1.0" encoding="utf-8"?>
<ds:datastoreItem xmlns:ds="http://schemas.openxmlformats.org/officeDocument/2006/customXml" ds:itemID="{AF45CFBF-1FD6-4B39-A7FB-63E7DB2D5AB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19.xml><?xml version="1.0" encoding="utf-8"?>
<ds:datastoreItem xmlns:ds="http://schemas.openxmlformats.org/officeDocument/2006/customXml" ds:itemID="{6F26C44F-C1FC-4982-8A0D-9F2F9A4D489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2.xml><?xml version="1.0" encoding="utf-8"?>
<ds:datastoreItem xmlns:ds="http://schemas.openxmlformats.org/officeDocument/2006/customXml" ds:itemID="{44AC464D-D330-4871-8880-4853A2961801}">
  <ds:schemaRefs>
    <ds:schemaRef ds:uri="http://schemas.microsoft.com/sharepoint/v3/contenttype/forms"/>
  </ds:schemaRefs>
</ds:datastoreItem>
</file>

<file path=customXml/itemProps1820.xml><?xml version="1.0" encoding="utf-8"?>
<ds:datastoreItem xmlns:ds="http://schemas.openxmlformats.org/officeDocument/2006/customXml" ds:itemID="{1229045C-C7E1-4F2E-9A8F-FFEA122CFBB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21.xml><?xml version="1.0" encoding="utf-8"?>
<ds:datastoreItem xmlns:ds="http://schemas.openxmlformats.org/officeDocument/2006/customXml" ds:itemID="{430FAC1B-AAE3-4F09-B85B-3898809EBA9C}">
  <ds:schemaRefs>
    <ds:schemaRef ds:uri="http://schemas.microsoft.com/sharepoint/v3/contenttype/forms"/>
  </ds:schemaRefs>
</ds:datastoreItem>
</file>

<file path=customXml/itemProps1822.xml><?xml version="1.0" encoding="utf-8"?>
<ds:datastoreItem xmlns:ds="http://schemas.openxmlformats.org/officeDocument/2006/customXml" ds:itemID="{30D9D6A4-A9BF-43B9-906A-72CDEDE7F55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23.xml><?xml version="1.0" encoding="utf-8"?>
<ds:datastoreItem xmlns:ds="http://schemas.openxmlformats.org/officeDocument/2006/customXml" ds:itemID="{8D36892B-79A3-445F-8139-BA10BDA5291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24.xml><?xml version="1.0" encoding="utf-8"?>
<ds:datastoreItem xmlns:ds="http://schemas.openxmlformats.org/officeDocument/2006/customXml" ds:itemID="{8141EEC9-D143-4F28-A262-A33C6AA88D8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25.xml><?xml version="1.0" encoding="utf-8"?>
<ds:datastoreItem xmlns:ds="http://schemas.openxmlformats.org/officeDocument/2006/customXml" ds:itemID="{DC09867C-B7A7-45FB-8741-0F58CB1FEC2A}">
  <ds:schemaRefs>
    <ds:schemaRef ds:uri="http://schemas.microsoft.com/sharepoint/v3/contenttype/forms"/>
  </ds:schemaRefs>
</ds:datastoreItem>
</file>

<file path=customXml/itemProps1826.xml><?xml version="1.0" encoding="utf-8"?>
<ds:datastoreItem xmlns:ds="http://schemas.openxmlformats.org/officeDocument/2006/customXml" ds:itemID="{1EF31DEB-B2A5-4B3F-ADCD-50F0346E2DC3}">
  <ds:schemaRefs>
    <ds:schemaRef ds:uri="http://schemas.microsoft.com/sharepoint/v3/contenttype/forms"/>
  </ds:schemaRefs>
</ds:datastoreItem>
</file>

<file path=customXml/itemProps1827.xml><?xml version="1.0" encoding="utf-8"?>
<ds:datastoreItem xmlns:ds="http://schemas.openxmlformats.org/officeDocument/2006/customXml" ds:itemID="{0FB68E1B-2BA0-4312-9994-0A31ED0A4D5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28.xml><?xml version="1.0" encoding="utf-8"?>
<ds:datastoreItem xmlns:ds="http://schemas.openxmlformats.org/officeDocument/2006/customXml" ds:itemID="{AFF7FBAE-BA66-4EFA-BEAD-D838976BE35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29.xml><?xml version="1.0" encoding="utf-8"?>
<ds:datastoreItem xmlns:ds="http://schemas.openxmlformats.org/officeDocument/2006/customXml" ds:itemID="{CD6D614D-7C59-4170-9F8C-F3355EF2AEC4}">
  <ds:schemaRefs>
    <ds:schemaRef ds:uri="http://schemas.microsoft.com/sharepoint/v3/contenttype/forms"/>
  </ds:schemaRefs>
</ds:datastoreItem>
</file>

<file path=customXml/itemProps183.xml><?xml version="1.0" encoding="utf-8"?>
<ds:datastoreItem xmlns:ds="http://schemas.openxmlformats.org/officeDocument/2006/customXml" ds:itemID="{BD8494D9-D644-4C17-9079-933911BF9E51}">
  <ds:schemaRefs>
    <ds:schemaRef ds:uri="http://schemas.microsoft.com/sharepoint/v3/contenttype/forms"/>
  </ds:schemaRefs>
</ds:datastoreItem>
</file>

<file path=customXml/itemProps1830.xml><?xml version="1.0" encoding="utf-8"?>
<ds:datastoreItem xmlns:ds="http://schemas.openxmlformats.org/officeDocument/2006/customXml" ds:itemID="{093342FE-A708-43E3-BC38-ABE09E8E3B5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31.xml><?xml version="1.0" encoding="utf-8"?>
<ds:datastoreItem xmlns:ds="http://schemas.openxmlformats.org/officeDocument/2006/customXml" ds:itemID="{26A146DF-2DA4-460F-ACA9-FCF0D21BA372}">
  <ds:schemaRefs>
    <ds:schemaRef ds:uri="http://schemas.microsoft.com/sharepoint/v3/contenttype/forms"/>
  </ds:schemaRefs>
</ds:datastoreItem>
</file>

<file path=customXml/itemProps1832.xml><?xml version="1.0" encoding="utf-8"?>
<ds:datastoreItem xmlns:ds="http://schemas.openxmlformats.org/officeDocument/2006/customXml" ds:itemID="{E47F7151-1CF5-4D5C-AE19-64662CA0ADA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33.xml><?xml version="1.0" encoding="utf-8"?>
<ds:datastoreItem xmlns:ds="http://schemas.openxmlformats.org/officeDocument/2006/customXml" ds:itemID="{7BF3F8AB-CDDD-4569-A9EB-746F40D06F2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34.xml><?xml version="1.0" encoding="utf-8"?>
<ds:datastoreItem xmlns:ds="http://schemas.openxmlformats.org/officeDocument/2006/customXml" ds:itemID="{E75E087D-B610-44B6-A491-A571F926816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35.xml><?xml version="1.0" encoding="utf-8"?>
<ds:datastoreItem xmlns:ds="http://schemas.openxmlformats.org/officeDocument/2006/customXml" ds:itemID="{CCA06051-09A2-4980-9F79-BF816E940DBD}">
  <ds:schemaRefs>
    <ds:schemaRef ds:uri="http://schemas.microsoft.com/sharepoint/v3/contenttype/forms"/>
  </ds:schemaRefs>
</ds:datastoreItem>
</file>

<file path=customXml/itemProps1836.xml><?xml version="1.0" encoding="utf-8"?>
<ds:datastoreItem xmlns:ds="http://schemas.openxmlformats.org/officeDocument/2006/customXml" ds:itemID="{F895FB85-E738-4132-8FBE-18B6822659EA}">
  <ds:schemaRefs>
    <ds:schemaRef ds:uri="http://schemas.microsoft.com/sharepoint/v3/contenttype/forms"/>
  </ds:schemaRefs>
</ds:datastoreItem>
</file>

<file path=customXml/itemProps1837.xml><?xml version="1.0" encoding="utf-8"?>
<ds:datastoreItem xmlns:ds="http://schemas.openxmlformats.org/officeDocument/2006/customXml" ds:itemID="{0F3110FD-38E2-437B-8300-95DEBB1F700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38.xml><?xml version="1.0" encoding="utf-8"?>
<ds:datastoreItem xmlns:ds="http://schemas.openxmlformats.org/officeDocument/2006/customXml" ds:itemID="{EA15BA8B-9FA2-443E-9DAD-7D60F7ABBB8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39.xml><?xml version="1.0" encoding="utf-8"?>
<ds:datastoreItem xmlns:ds="http://schemas.openxmlformats.org/officeDocument/2006/customXml" ds:itemID="{9AB6D4DA-6295-4573-BCB2-DA1A0D1225A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4.xml><?xml version="1.0" encoding="utf-8"?>
<ds:datastoreItem xmlns:ds="http://schemas.openxmlformats.org/officeDocument/2006/customXml" ds:itemID="{27645945-5CB2-4BB8-855F-2C300064000F}">
  <ds:schemaRefs>
    <ds:schemaRef ds:uri="http://schemas.microsoft.com/sharepoint/v3/contenttype/forms"/>
  </ds:schemaRefs>
</ds:datastoreItem>
</file>

<file path=customXml/itemProps1840.xml><?xml version="1.0" encoding="utf-8"?>
<ds:datastoreItem xmlns:ds="http://schemas.openxmlformats.org/officeDocument/2006/customXml" ds:itemID="{8F684E51-832B-499B-91DD-7E497B0B31B2}">
  <ds:schemaRefs>
    <ds:schemaRef ds:uri="http://schemas.microsoft.com/sharepoint/v3/contenttype/forms"/>
  </ds:schemaRefs>
</ds:datastoreItem>
</file>

<file path=customXml/itemProps1841.xml><?xml version="1.0" encoding="utf-8"?>
<ds:datastoreItem xmlns:ds="http://schemas.openxmlformats.org/officeDocument/2006/customXml" ds:itemID="{8DE43862-4529-492E-B3E9-811C1A9239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42.xml><?xml version="1.0" encoding="utf-8"?>
<ds:datastoreItem xmlns:ds="http://schemas.openxmlformats.org/officeDocument/2006/customXml" ds:itemID="{49E74447-811C-48FA-8252-AF5799E4D1F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43.xml><?xml version="1.0" encoding="utf-8"?>
<ds:datastoreItem xmlns:ds="http://schemas.openxmlformats.org/officeDocument/2006/customXml" ds:itemID="{F78BD961-C504-48B8-BC88-7AE00EDF0D5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44.xml><?xml version="1.0" encoding="utf-8"?>
<ds:datastoreItem xmlns:ds="http://schemas.openxmlformats.org/officeDocument/2006/customXml" ds:itemID="{A1326FDA-D136-49D4-96C8-7C52EB4CE1C2}">
  <ds:schemaRefs>
    <ds:schemaRef ds:uri="http://schemas.microsoft.com/sharepoint/v3/contenttype/forms"/>
  </ds:schemaRefs>
</ds:datastoreItem>
</file>

<file path=customXml/itemProps1845.xml><?xml version="1.0" encoding="utf-8"?>
<ds:datastoreItem xmlns:ds="http://schemas.openxmlformats.org/officeDocument/2006/customXml" ds:itemID="{739014AF-C8B0-4C1A-BA80-F277077D363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46.xml><?xml version="1.0" encoding="utf-8"?>
<ds:datastoreItem xmlns:ds="http://schemas.openxmlformats.org/officeDocument/2006/customXml" ds:itemID="{52102817-79EE-4F55-B4C7-F63E0ACB7B0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47.xml><?xml version="1.0" encoding="utf-8"?>
<ds:datastoreItem xmlns:ds="http://schemas.openxmlformats.org/officeDocument/2006/customXml" ds:itemID="{D06F2797-0B3B-4C0A-BC37-51F1AE0C68C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48.xml><?xml version="1.0" encoding="utf-8"?>
<ds:datastoreItem xmlns:ds="http://schemas.openxmlformats.org/officeDocument/2006/customXml" ds:itemID="{E9790A02-555E-4F37-87FB-A76B12A6CA63}">
  <ds:schemaRefs>
    <ds:schemaRef ds:uri="http://schemas.microsoft.com/sharepoint/v3/contenttype/forms"/>
  </ds:schemaRefs>
</ds:datastoreItem>
</file>

<file path=customXml/itemProps1849.xml><?xml version="1.0" encoding="utf-8"?>
<ds:datastoreItem xmlns:ds="http://schemas.openxmlformats.org/officeDocument/2006/customXml" ds:itemID="{9FEF2E9F-CFD5-44F7-91E8-C3856263826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5.xml><?xml version="1.0" encoding="utf-8"?>
<ds:datastoreItem xmlns:ds="http://schemas.openxmlformats.org/officeDocument/2006/customXml" ds:itemID="{1D93FC0B-C41A-4ADB-8779-28955A96532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50.xml><?xml version="1.0" encoding="utf-8"?>
<ds:datastoreItem xmlns:ds="http://schemas.openxmlformats.org/officeDocument/2006/customXml" ds:itemID="{A75D630D-C150-4264-AFCE-40B5C34581F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51.xml><?xml version="1.0" encoding="utf-8"?>
<ds:datastoreItem xmlns:ds="http://schemas.openxmlformats.org/officeDocument/2006/customXml" ds:itemID="{46B31EC0-596E-4558-90F9-252402DAF98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52.xml><?xml version="1.0" encoding="utf-8"?>
<ds:datastoreItem xmlns:ds="http://schemas.openxmlformats.org/officeDocument/2006/customXml" ds:itemID="{2AA1E0A0-8999-4107-BB7E-47CF30190C5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53.xml><?xml version="1.0" encoding="utf-8"?>
<ds:datastoreItem xmlns:ds="http://schemas.openxmlformats.org/officeDocument/2006/customXml" ds:itemID="{AEF6D8BA-CC11-4F7C-BD1D-77A8E5D4D86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54.xml><?xml version="1.0" encoding="utf-8"?>
<ds:datastoreItem xmlns:ds="http://schemas.openxmlformats.org/officeDocument/2006/customXml" ds:itemID="{5EBD42D0-1A43-4EC4-A2E7-10A959D31AF8}">
  <ds:schemaRefs>
    <ds:schemaRef ds:uri="http://schemas.microsoft.com/sharepoint/v3/contenttype/forms"/>
  </ds:schemaRefs>
</ds:datastoreItem>
</file>

<file path=customXml/itemProps1855.xml><?xml version="1.0" encoding="utf-8"?>
<ds:datastoreItem xmlns:ds="http://schemas.openxmlformats.org/officeDocument/2006/customXml" ds:itemID="{69CEC9A8-A58E-40DB-9DD1-FC14AE5AFD6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56.xml><?xml version="1.0" encoding="utf-8"?>
<ds:datastoreItem xmlns:ds="http://schemas.openxmlformats.org/officeDocument/2006/customXml" ds:itemID="{E15FDDB0-F80E-4C2C-9507-03A112ABD1C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57.xml><?xml version="1.0" encoding="utf-8"?>
<ds:datastoreItem xmlns:ds="http://schemas.openxmlformats.org/officeDocument/2006/customXml" ds:itemID="{B62CE405-8309-49D7-B2CA-EF0154E32BE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58.xml><?xml version="1.0" encoding="utf-8"?>
<ds:datastoreItem xmlns:ds="http://schemas.openxmlformats.org/officeDocument/2006/customXml" ds:itemID="{E35362B1-1230-40C5-98C3-A7159F2F01B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59.xml><?xml version="1.0" encoding="utf-8"?>
<ds:datastoreItem xmlns:ds="http://schemas.openxmlformats.org/officeDocument/2006/customXml" ds:itemID="{F840E408-7A90-4647-8F68-AF83E259E1DD}">
  <ds:schemaRefs>
    <ds:schemaRef ds:uri="http://schemas.microsoft.com/sharepoint/v3/contenttype/forms"/>
  </ds:schemaRefs>
</ds:datastoreItem>
</file>

<file path=customXml/itemProps186.xml><?xml version="1.0" encoding="utf-8"?>
<ds:datastoreItem xmlns:ds="http://schemas.openxmlformats.org/officeDocument/2006/customXml" ds:itemID="{94280472-0878-410A-AAAE-F2D31019973B}">
  <ds:schemaRefs>
    <ds:schemaRef ds:uri="http://schemas.microsoft.com/sharepoint/v3/contenttype/forms"/>
  </ds:schemaRefs>
</ds:datastoreItem>
</file>

<file path=customXml/itemProps1860.xml><?xml version="1.0" encoding="utf-8"?>
<ds:datastoreItem xmlns:ds="http://schemas.openxmlformats.org/officeDocument/2006/customXml" ds:itemID="{08CF71B6-6AFB-4788-821A-996E9E7ECEF6}">
  <ds:schemaRefs>
    <ds:schemaRef ds:uri="http://schemas.microsoft.com/sharepoint/v3/contenttype/forms"/>
  </ds:schemaRefs>
</ds:datastoreItem>
</file>

<file path=customXml/itemProps1861.xml><?xml version="1.0" encoding="utf-8"?>
<ds:datastoreItem xmlns:ds="http://schemas.openxmlformats.org/officeDocument/2006/customXml" ds:itemID="{6553099F-6D55-4A13-AFB3-DCEA8251CF9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62.xml><?xml version="1.0" encoding="utf-8"?>
<ds:datastoreItem xmlns:ds="http://schemas.openxmlformats.org/officeDocument/2006/customXml" ds:itemID="{232B0295-9242-48CC-81E2-EA943082D19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63.xml><?xml version="1.0" encoding="utf-8"?>
<ds:datastoreItem xmlns:ds="http://schemas.openxmlformats.org/officeDocument/2006/customXml" ds:itemID="{E2F2E89D-1605-4113-9A22-7A771811E104}">
  <ds:schemaRefs>
    <ds:schemaRef ds:uri="http://schemas.microsoft.com/sharepoint/v3/contenttype/forms"/>
  </ds:schemaRefs>
</ds:datastoreItem>
</file>

<file path=customXml/itemProps1864.xml><?xml version="1.0" encoding="utf-8"?>
<ds:datastoreItem xmlns:ds="http://schemas.openxmlformats.org/officeDocument/2006/customXml" ds:itemID="{05CE9B9D-159A-4760-9B3F-7C1C58C9059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65.xml><?xml version="1.0" encoding="utf-8"?>
<ds:datastoreItem xmlns:ds="http://schemas.openxmlformats.org/officeDocument/2006/customXml" ds:itemID="{FBE57F74-5ACA-4FE2-B653-F5721E76FC3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66.xml><?xml version="1.0" encoding="utf-8"?>
<ds:datastoreItem xmlns:ds="http://schemas.openxmlformats.org/officeDocument/2006/customXml" ds:itemID="{BE3CC581-B19D-4163-BE54-2C349D84C09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67.xml><?xml version="1.0" encoding="utf-8"?>
<ds:datastoreItem xmlns:ds="http://schemas.openxmlformats.org/officeDocument/2006/customXml" ds:itemID="{2F4C6486-E1A6-4C04-9DFC-AF060E30CC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68.xml><?xml version="1.0" encoding="utf-8"?>
<ds:datastoreItem xmlns:ds="http://schemas.openxmlformats.org/officeDocument/2006/customXml" ds:itemID="{295F8239-94C2-43A8-A987-942F16451D27}">
  <ds:schemaRefs>
    <ds:schemaRef ds:uri="http://schemas.microsoft.com/sharepoint/v3/contenttype/forms"/>
  </ds:schemaRefs>
</ds:datastoreItem>
</file>

<file path=customXml/itemProps1869.xml><?xml version="1.0" encoding="utf-8"?>
<ds:datastoreItem xmlns:ds="http://schemas.openxmlformats.org/officeDocument/2006/customXml" ds:itemID="{B167F1A1-7735-4503-AA7A-C12C80CC511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7.xml><?xml version="1.0" encoding="utf-8"?>
<ds:datastoreItem xmlns:ds="http://schemas.openxmlformats.org/officeDocument/2006/customXml" ds:itemID="{83A12D6C-B07B-430E-8276-0F2AA65620A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70.xml><?xml version="1.0" encoding="utf-8"?>
<ds:datastoreItem xmlns:ds="http://schemas.openxmlformats.org/officeDocument/2006/customXml" ds:itemID="{6D144D75-05A7-4EA2-9D29-8B7082FAF7D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71.xml><?xml version="1.0" encoding="utf-8"?>
<ds:datastoreItem xmlns:ds="http://schemas.openxmlformats.org/officeDocument/2006/customXml" ds:itemID="{CBC6A898-815B-49A4-8159-64AB4B3F0AE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72.xml><?xml version="1.0" encoding="utf-8"?>
<ds:datastoreItem xmlns:ds="http://schemas.openxmlformats.org/officeDocument/2006/customXml" ds:itemID="{B08E6743-6354-4A2D-9ACF-8FAEFF96113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73.xml><?xml version="1.0" encoding="utf-8"?>
<ds:datastoreItem xmlns:ds="http://schemas.openxmlformats.org/officeDocument/2006/customXml" ds:itemID="{7FCFB0F5-27F4-4950-8310-81DB3AC95DB7}">
  <ds:schemaRefs>
    <ds:schemaRef ds:uri="http://schemas.microsoft.com/sharepoint/v3/contenttype/forms"/>
  </ds:schemaRefs>
</ds:datastoreItem>
</file>

<file path=customXml/itemProps1874.xml><?xml version="1.0" encoding="utf-8"?>
<ds:datastoreItem xmlns:ds="http://schemas.openxmlformats.org/officeDocument/2006/customXml" ds:itemID="{1E6986E6-FEEE-4A24-818C-9E7123AED3F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75.xml><?xml version="1.0" encoding="utf-8"?>
<ds:datastoreItem xmlns:ds="http://schemas.openxmlformats.org/officeDocument/2006/customXml" ds:itemID="{C0AAF999-88FF-48FB-9C25-5849DA6E6665}">
  <ds:schemaRefs>
    <ds:schemaRef ds:uri="http://schemas.microsoft.com/sharepoint/v3/contenttype/forms"/>
  </ds:schemaRefs>
</ds:datastoreItem>
</file>

<file path=customXml/itemProps1876.xml><?xml version="1.0" encoding="utf-8"?>
<ds:datastoreItem xmlns:ds="http://schemas.openxmlformats.org/officeDocument/2006/customXml" ds:itemID="{7DAB372C-D86A-4679-ABD8-A243C1E2C1BA}">
  <ds:schemaRefs>
    <ds:schemaRef ds:uri="http://schemas.microsoft.com/sharepoint/v3/contenttype/forms"/>
  </ds:schemaRefs>
</ds:datastoreItem>
</file>

<file path=customXml/itemProps1877.xml><?xml version="1.0" encoding="utf-8"?>
<ds:datastoreItem xmlns:ds="http://schemas.openxmlformats.org/officeDocument/2006/customXml" ds:itemID="{B5CF8369-4A63-4E91-B7BB-6F68B03CF6E2}">
  <ds:schemaRefs>
    <ds:schemaRef ds:uri="http://schemas.microsoft.com/sharepoint/v3/contenttype/forms"/>
  </ds:schemaRefs>
</ds:datastoreItem>
</file>

<file path=customXml/itemProps1878.xml><?xml version="1.0" encoding="utf-8"?>
<ds:datastoreItem xmlns:ds="http://schemas.openxmlformats.org/officeDocument/2006/customXml" ds:itemID="{9374577B-CC90-470D-A929-3A9E70E5CAC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79.xml><?xml version="1.0" encoding="utf-8"?>
<ds:datastoreItem xmlns:ds="http://schemas.openxmlformats.org/officeDocument/2006/customXml" ds:itemID="{BC81A97C-BC19-4046-8098-B2C4210FF977}">
  <ds:schemaRefs>
    <ds:schemaRef ds:uri="http://schemas.microsoft.com/sharepoint/v3/contenttype/forms"/>
  </ds:schemaRefs>
</ds:datastoreItem>
</file>

<file path=customXml/itemProps188.xml><?xml version="1.0" encoding="utf-8"?>
<ds:datastoreItem xmlns:ds="http://schemas.openxmlformats.org/officeDocument/2006/customXml" ds:itemID="{E1179316-B5C4-49C3-B363-9FD3410E2F40}">
  <ds:schemaRefs>
    <ds:schemaRef ds:uri="http://schemas.microsoft.com/sharepoint/v3/contenttype/forms"/>
  </ds:schemaRefs>
</ds:datastoreItem>
</file>

<file path=customXml/itemProps1880.xml><?xml version="1.0" encoding="utf-8"?>
<ds:datastoreItem xmlns:ds="http://schemas.openxmlformats.org/officeDocument/2006/customXml" ds:itemID="{DCC1B234-E4E1-493C-BDF6-C6D0783194E7}">
  <ds:schemaRefs>
    <ds:schemaRef ds:uri="http://schemas.microsoft.com/sharepoint/v3/contenttype/forms"/>
  </ds:schemaRefs>
</ds:datastoreItem>
</file>

<file path=customXml/itemProps1881.xml><?xml version="1.0" encoding="utf-8"?>
<ds:datastoreItem xmlns:ds="http://schemas.openxmlformats.org/officeDocument/2006/customXml" ds:itemID="{1BD09730-3D0E-415F-AD6C-D4F882558EF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82.xml><?xml version="1.0" encoding="utf-8"?>
<ds:datastoreItem xmlns:ds="http://schemas.openxmlformats.org/officeDocument/2006/customXml" ds:itemID="{38527764-C8B1-4F56-A744-E15CE382B6CB}">
  <ds:schemaRefs>
    <ds:schemaRef ds:uri="http://schemas.microsoft.com/sharepoint/v3/contenttype/forms"/>
  </ds:schemaRefs>
</ds:datastoreItem>
</file>

<file path=customXml/itemProps1883.xml><?xml version="1.0" encoding="utf-8"?>
<ds:datastoreItem xmlns:ds="http://schemas.openxmlformats.org/officeDocument/2006/customXml" ds:itemID="{BBCED9B1-77F2-4B46-9064-F3AACC05EB4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84.xml><?xml version="1.0" encoding="utf-8"?>
<ds:datastoreItem xmlns:ds="http://schemas.openxmlformats.org/officeDocument/2006/customXml" ds:itemID="{956B2D63-14EA-4399-9E26-C1524599DDAF}">
  <ds:schemaRefs>
    <ds:schemaRef ds:uri="http://schemas.microsoft.com/sharepoint/v3/contenttype/forms"/>
  </ds:schemaRefs>
</ds:datastoreItem>
</file>

<file path=customXml/itemProps1885.xml><?xml version="1.0" encoding="utf-8"?>
<ds:datastoreItem xmlns:ds="http://schemas.openxmlformats.org/officeDocument/2006/customXml" ds:itemID="{F9993493-B192-49E8-A004-42368E385B60}">
  <ds:schemaRefs>
    <ds:schemaRef ds:uri="http://schemas.microsoft.com/sharepoint/v3/contenttype/forms"/>
  </ds:schemaRefs>
</ds:datastoreItem>
</file>

<file path=customXml/itemProps1886.xml><?xml version="1.0" encoding="utf-8"?>
<ds:datastoreItem xmlns:ds="http://schemas.openxmlformats.org/officeDocument/2006/customXml" ds:itemID="{67A8292E-74FF-4FF1-9CCF-3B29AA3264A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87.xml><?xml version="1.0" encoding="utf-8"?>
<ds:datastoreItem xmlns:ds="http://schemas.openxmlformats.org/officeDocument/2006/customXml" ds:itemID="{4016C98F-C51B-4D6A-9071-FD02044025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88.xml><?xml version="1.0" encoding="utf-8"?>
<ds:datastoreItem xmlns:ds="http://schemas.openxmlformats.org/officeDocument/2006/customXml" ds:itemID="{4AC006C9-6A73-4AD5-9EB4-60C002C36465}">
  <ds:schemaRefs>
    <ds:schemaRef ds:uri="http://schemas.microsoft.com/sharepoint/v3/contenttype/forms"/>
  </ds:schemaRefs>
</ds:datastoreItem>
</file>

<file path=customXml/itemProps1889.xml><?xml version="1.0" encoding="utf-8"?>
<ds:datastoreItem xmlns:ds="http://schemas.openxmlformats.org/officeDocument/2006/customXml" ds:itemID="{34602870-0A95-4667-ADC6-8720FB0D762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9.xml><?xml version="1.0" encoding="utf-8"?>
<ds:datastoreItem xmlns:ds="http://schemas.openxmlformats.org/officeDocument/2006/customXml" ds:itemID="{470D17E8-BD08-4133-A9CE-81976AC337D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90.xml><?xml version="1.0" encoding="utf-8"?>
<ds:datastoreItem xmlns:ds="http://schemas.openxmlformats.org/officeDocument/2006/customXml" ds:itemID="{DF601B95-CFD9-4071-8BC6-C994DBA9BCEE}">
  <ds:schemaRefs>
    <ds:schemaRef ds:uri="http://schemas.microsoft.com/sharepoint/v3/contenttype/forms"/>
  </ds:schemaRefs>
</ds:datastoreItem>
</file>

<file path=customXml/itemProps1891.xml><?xml version="1.0" encoding="utf-8"?>
<ds:datastoreItem xmlns:ds="http://schemas.openxmlformats.org/officeDocument/2006/customXml" ds:itemID="{6CDF3A8A-7FC2-4346-87B5-2F7725753FC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92.xml><?xml version="1.0" encoding="utf-8"?>
<ds:datastoreItem xmlns:ds="http://schemas.openxmlformats.org/officeDocument/2006/customXml" ds:itemID="{2EF1A09D-8E3B-473B-8BFB-414DA95186B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93.xml><?xml version="1.0" encoding="utf-8"?>
<ds:datastoreItem xmlns:ds="http://schemas.openxmlformats.org/officeDocument/2006/customXml" ds:itemID="{3E60F3EA-A73A-4A8D-8DCA-A7C3504FC48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94.xml><?xml version="1.0" encoding="utf-8"?>
<ds:datastoreItem xmlns:ds="http://schemas.openxmlformats.org/officeDocument/2006/customXml" ds:itemID="{04799226-515E-4283-92DC-D954C4DBB01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895.xml><?xml version="1.0" encoding="utf-8"?>
<ds:datastoreItem xmlns:ds="http://schemas.openxmlformats.org/officeDocument/2006/customXml" ds:itemID="{383933FE-14A2-4995-B9C5-FBC8FE96942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896.xml><?xml version="1.0" encoding="utf-8"?>
<ds:datastoreItem xmlns:ds="http://schemas.openxmlformats.org/officeDocument/2006/customXml" ds:itemID="{ED2C57BA-1E1F-41D5-9819-42967BBEC95C}">
  <ds:schemaRefs>
    <ds:schemaRef ds:uri="http://schemas.microsoft.com/sharepoint/v3/contenttype/forms"/>
  </ds:schemaRefs>
</ds:datastoreItem>
</file>

<file path=customXml/itemProps1897.xml><?xml version="1.0" encoding="utf-8"?>
<ds:datastoreItem xmlns:ds="http://schemas.openxmlformats.org/officeDocument/2006/customXml" ds:itemID="{E9EF4381-8F84-4962-899F-44CE3AFC2202}">
  <ds:schemaRefs>
    <ds:schemaRef ds:uri="http://schemas.microsoft.com/sharepoint/v3/contenttype/forms"/>
  </ds:schemaRefs>
</ds:datastoreItem>
</file>

<file path=customXml/itemProps1898.xml><?xml version="1.0" encoding="utf-8"?>
<ds:datastoreItem xmlns:ds="http://schemas.openxmlformats.org/officeDocument/2006/customXml" ds:itemID="{DD08EE89-2912-40EB-A005-2B9A192936B1}">
  <ds:schemaRefs>
    <ds:schemaRef ds:uri="http://schemas.microsoft.com/sharepoint/v3/contenttype/forms"/>
  </ds:schemaRefs>
</ds:datastoreItem>
</file>

<file path=customXml/itemProps1899.xml><?xml version="1.0" encoding="utf-8"?>
<ds:datastoreItem xmlns:ds="http://schemas.openxmlformats.org/officeDocument/2006/customXml" ds:itemID="{8D02481F-D702-42B7-AEC0-77E9A2ED014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xml><?xml version="1.0" encoding="utf-8"?>
<ds:datastoreItem xmlns:ds="http://schemas.openxmlformats.org/officeDocument/2006/customXml" ds:itemID="{AE6AFBFA-A78B-41AD-9E31-63FA024B09D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0.xml><?xml version="1.0" encoding="utf-8"?>
<ds:datastoreItem xmlns:ds="http://schemas.openxmlformats.org/officeDocument/2006/customXml" ds:itemID="{C90D25DE-8880-4C17-AB12-CC4F7B106B7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00.xml><?xml version="1.0" encoding="utf-8"?>
<ds:datastoreItem xmlns:ds="http://schemas.openxmlformats.org/officeDocument/2006/customXml" ds:itemID="{0D92E2A4-0633-47FB-B5BD-6F6B80FBA20F}">
  <ds:schemaRefs>
    <ds:schemaRef ds:uri="http://schemas.microsoft.com/sharepoint/v3/contenttype/forms"/>
  </ds:schemaRefs>
</ds:datastoreItem>
</file>

<file path=customXml/itemProps1901.xml><?xml version="1.0" encoding="utf-8"?>
<ds:datastoreItem xmlns:ds="http://schemas.openxmlformats.org/officeDocument/2006/customXml" ds:itemID="{3CB90307-A76C-49C8-9413-B625D0B0173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02.xml><?xml version="1.0" encoding="utf-8"?>
<ds:datastoreItem xmlns:ds="http://schemas.openxmlformats.org/officeDocument/2006/customXml" ds:itemID="{5BF274CC-AA4E-4B30-BBD6-EF33788D71C5}">
  <ds:schemaRefs>
    <ds:schemaRef ds:uri="http://schemas.microsoft.com/sharepoint/v3/contenttype/forms"/>
  </ds:schemaRefs>
</ds:datastoreItem>
</file>

<file path=customXml/itemProps1903.xml><?xml version="1.0" encoding="utf-8"?>
<ds:datastoreItem xmlns:ds="http://schemas.openxmlformats.org/officeDocument/2006/customXml" ds:itemID="{63C6DF50-75F7-4192-A83C-74D7C6BE0AC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04.xml><?xml version="1.0" encoding="utf-8"?>
<ds:datastoreItem xmlns:ds="http://schemas.openxmlformats.org/officeDocument/2006/customXml" ds:itemID="{915C43E3-A0FB-46E2-868C-C1BB8BEBC74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05.xml><?xml version="1.0" encoding="utf-8"?>
<ds:datastoreItem xmlns:ds="http://schemas.openxmlformats.org/officeDocument/2006/customXml" ds:itemID="{4A6B971A-E398-47A1-A0C0-9D7581711290}">
  <ds:schemaRefs>
    <ds:schemaRef ds:uri="http://schemas.microsoft.com/sharepoint/v3/contenttype/forms"/>
  </ds:schemaRefs>
</ds:datastoreItem>
</file>

<file path=customXml/itemProps1906.xml><?xml version="1.0" encoding="utf-8"?>
<ds:datastoreItem xmlns:ds="http://schemas.openxmlformats.org/officeDocument/2006/customXml" ds:itemID="{82A1889E-2331-4A54-9851-0315E8899522}">
  <ds:schemaRefs>
    <ds:schemaRef ds:uri="http://schemas.microsoft.com/sharepoint/v3/contenttype/forms"/>
  </ds:schemaRefs>
</ds:datastoreItem>
</file>

<file path=customXml/itemProps1907.xml><?xml version="1.0" encoding="utf-8"?>
<ds:datastoreItem xmlns:ds="http://schemas.openxmlformats.org/officeDocument/2006/customXml" ds:itemID="{7479B924-9F5E-4110-ABC8-26B1692797A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08.xml><?xml version="1.0" encoding="utf-8"?>
<ds:datastoreItem xmlns:ds="http://schemas.openxmlformats.org/officeDocument/2006/customXml" ds:itemID="{FF291704-BA07-470E-B5C2-E59742C35D4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09.xml><?xml version="1.0" encoding="utf-8"?>
<ds:datastoreItem xmlns:ds="http://schemas.openxmlformats.org/officeDocument/2006/customXml" ds:itemID="{67ABD420-1AB8-4209-9B55-0A400D9DF808}">
  <ds:schemaRefs>
    <ds:schemaRef ds:uri="http://schemas.microsoft.com/sharepoint/v3/contenttype/forms"/>
  </ds:schemaRefs>
</ds:datastoreItem>
</file>

<file path=customXml/itemProps191.xml><?xml version="1.0" encoding="utf-8"?>
<ds:datastoreItem xmlns:ds="http://schemas.openxmlformats.org/officeDocument/2006/customXml" ds:itemID="{0B1FA58D-ACBB-46CF-B5DB-53BCBF6F93D5}">
  <ds:schemaRefs>
    <ds:schemaRef ds:uri="http://schemas.microsoft.com/sharepoint/v3/contenttype/forms"/>
  </ds:schemaRefs>
</ds:datastoreItem>
</file>

<file path=customXml/itemProps1910.xml><?xml version="1.0" encoding="utf-8"?>
<ds:datastoreItem xmlns:ds="http://schemas.openxmlformats.org/officeDocument/2006/customXml" ds:itemID="{3A1BD990-4545-47B4-868A-408A15EB4CE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11.xml><?xml version="1.0" encoding="utf-8"?>
<ds:datastoreItem xmlns:ds="http://schemas.openxmlformats.org/officeDocument/2006/customXml" ds:itemID="{E86D2C2C-A6C2-46A3-8231-CB3AD2BD2928}">
  <ds:schemaRefs>
    <ds:schemaRef ds:uri="http://schemas.microsoft.com/sharepoint/v3/contenttype/forms"/>
  </ds:schemaRefs>
</ds:datastoreItem>
</file>

<file path=customXml/itemProps1912.xml><?xml version="1.0" encoding="utf-8"?>
<ds:datastoreItem xmlns:ds="http://schemas.openxmlformats.org/officeDocument/2006/customXml" ds:itemID="{C12072D1-BA65-469B-86E6-DEF4DA91D03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13.xml><?xml version="1.0" encoding="utf-8"?>
<ds:datastoreItem xmlns:ds="http://schemas.openxmlformats.org/officeDocument/2006/customXml" ds:itemID="{38D28A0E-17AE-49BC-86BF-AA4B1B1A2B4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14.xml><?xml version="1.0" encoding="utf-8"?>
<ds:datastoreItem xmlns:ds="http://schemas.openxmlformats.org/officeDocument/2006/customXml" ds:itemID="{81554ACE-3544-4399-8A93-C56EEA12B9FB}">
  <ds:schemaRefs>
    <ds:schemaRef ds:uri="http://schemas.microsoft.com/sharepoint/v3/contenttype/forms"/>
  </ds:schemaRefs>
</ds:datastoreItem>
</file>

<file path=customXml/itemProps1915.xml><?xml version="1.0" encoding="utf-8"?>
<ds:datastoreItem xmlns:ds="http://schemas.openxmlformats.org/officeDocument/2006/customXml" ds:itemID="{20F6F13F-B5D3-4ECA-89F2-80C9210A677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16.xml><?xml version="1.0" encoding="utf-8"?>
<ds:datastoreItem xmlns:ds="http://schemas.openxmlformats.org/officeDocument/2006/customXml" ds:itemID="{0792FBB0-60A7-44CF-AF5A-9A64F7588DD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17.xml><?xml version="1.0" encoding="utf-8"?>
<ds:datastoreItem xmlns:ds="http://schemas.openxmlformats.org/officeDocument/2006/customXml" ds:itemID="{668E7F5A-3CCF-48E0-9A06-B129265D6CD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18.xml><?xml version="1.0" encoding="utf-8"?>
<ds:datastoreItem xmlns:ds="http://schemas.openxmlformats.org/officeDocument/2006/customXml" ds:itemID="{2F7BF847-D731-4FE9-8E3A-F82996F177F5}">
  <ds:schemaRefs>
    <ds:schemaRef ds:uri="http://schemas.microsoft.com/sharepoint/v3/contenttype/forms"/>
  </ds:schemaRefs>
</ds:datastoreItem>
</file>

<file path=customXml/itemProps1919.xml><?xml version="1.0" encoding="utf-8"?>
<ds:datastoreItem xmlns:ds="http://schemas.openxmlformats.org/officeDocument/2006/customXml" ds:itemID="{300E7193-B69C-4A30-B84E-31E869E82FB3}">
  <ds:schemaRefs>
    <ds:schemaRef ds:uri="http://schemas.microsoft.com/sharepoint/v3/contenttype/forms"/>
  </ds:schemaRefs>
</ds:datastoreItem>
</file>

<file path=customXml/itemProps192.xml><?xml version="1.0" encoding="utf-8"?>
<ds:datastoreItem xmlns:ds="http://schemas.openxmlformats.org/officeDocument/2006/customXml" ds:itemID="{7D91CB7D-4EAD-489F-AA29-DC88A52E69E2}">
  <ds:schemaRefs>
    <ds:schemaRef ds:uri="http://schemas.microsoft.com/sharepoint/v3/contenttype/forms"/>
  </ds:schemaRefs>
</ds:datastoreItem>
</file>

<file path=customXml/itemProps1920.xml><?xml version="1.0" encoding="utf-8"?>
<ds:datastoreItem xmlns:ds="http://schemas.openxmlformats.org/officeDocument/2006/customXml" ds:itemID="{60875E2A-894F-4445-B1A3-BDE149480B89}">
  <ds:schemaRefs>
    <ds:schemaRef ds:uri="http://schemas.microsoft.com/sharepoint/v3/contenttype/forms"/>
  </ds:schemaRefs>
</ds:datastoreItem>
</file>

<file path=customXml/itemProps1921.xml><?xml version="1.0" encoding="utf-8"?>
<ds:datastoreItem xmlns:ds="http://schemas.openxmlformats.org/officeDocument/2006/customXml" ds:itemID="{1C02D5EC-0247-4BF4-AD00-404285F6C01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22.xml><?xml version="1.0" encoding="utf-8"?>
<ds:datastoreItem xmlns:ds="http://schemas.openxmlformats.org/officeDocument/2006/customXml" ds:itemID="{51C5F147-3C40-48EE-B897-1400EA80FAC5}">
  <ds:schemaRefs>
    <ds:schemaRef ds:uri="http://schemas.microsoft.com/sharepoint/v3/contenttype/forms"/>
  </ds:schemaRefs>
</ds:datastoreItem>
</file>

<file path=customXml/itemProps1923.xml><?xml version="1.0" encoding="utf-8"?>
<ds:datastoreItem xmlns:ds="http://schemas.openxmlformats.org/officeDocument/2006/customXml" ds:itemID="{EFEA3E64-3B1F-4865-8329-86716762AC0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24.xml><?xml version="1.0" encoding="utf-8"?>
<ds:datastoreItem xmlns:ds="http://schemas.openxmlformats.org/officeDocument/2006/customXml" ds:itemID="{4166FBE8-6175-4C1B-9D47-3793240DF5C9}">
  <ds:schemaRefs>
    <ds:schemaRef ds:uri="http://schemas.microsoft.com/sharepoint/v3/contenttype/forms"/>
  </ds:schemaRefs>
</ds:datastoreItem>
</file>

<file path=customXml/itemProps1925.xml><?xml version="1.0" encoding="utf-8"?>
<ds:datastoreItem xmlns:ds="http://schemas.openxmlformats.org/officeDocument/2006/customXml" ds:itemID="{4F9B7B37-C8C7-46FB-BF1B-64D1AA1179E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26.xml><?xml version="1.0" encoding="utf-8"?>
<ds:datastoreItem xmlns:ds="http://schemas.openxmlformats.org/officeDocument/2006/customXml" ds:itemID="{61D5D893-FF40-4143-9394-D0D53108DF2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27.xml><?xml version="1.0" encoding="utf-8"?>
<ds:datastoreItem xmlns:ds="http://schemas.openxmlformats.org/officeDocument/2006/customXml" ds:itemID="{FF421431-CC24-442B-A766-5C5454703F1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28.xml><?xml version="1.0" encoding="utf-8"?>
<ds:datastoreItem xmlns:ds="http://schemas.openxmlformats.org/officeDocument/2006/customXml" ds:itemID="{2EF9AE92-147A-4B76-969A-FAD7B898793E}">
  <ds:schemaRefs>
    <ds:schemaRef ds:uri="http://schemas.microsoft.com/sharepoint/v3/contenttype/forms"/>
  </ds:schemaRefs>
</ds:datastoreItem>
</file>

<file path=customXml/itemProps1929.xml><?xml version="1.0" encoding="utf-8"?>
<ds:datastoreItem xmlns:ds="http://schemas.openxmlformats.org/officeDocument/2006/customXml" ds:itemID="{1EF85C3E-8017-4125-9D52-4C589736718C}">
  <ds:schemaRefs>
    <ds:schemaRef ds:uri="http://schemas.microsoft.com/sharepoint/v3/contenttype/forms"/>
  </ds:schemaRefs>
</ds:datastoreItem>
</file>

<file path=customXml/itemProps193.xml><?xml version="1.0" encoding="utf-8"?>
<ds:datastoreItem xmlns:ds="http://schemas.openxmlformats.org/officeDocument/2006/customXml" ds:itemID="{113C083F-49B2-48A0-8660-15ACC91B5A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30.xml><?xml version="1.0" encoding="utf-8"?>
<ds:datastoreItem xmlns:ds="http://schemas.openxmlformats.org/officeDocument/2006/customXml" ds:itemID="{E160F041-F3EA-4CC2-83BB-490518E6BC1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31.xml><?xml version="1.0" encoding="utf-8"?>
<ds:datastoreItem xmlns:ds="http://schemas.openxmlformats.org/officeDocument/2006/customXml" ds:itemID="{2582336A-AECA-4868-92CB-4BFADDBF2FF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32.xml><?xml version="1.0" encoding="utf-8"?>
<ds:datastoreItem xmlns:ds="http://schemas.openxmlformats.org/officeDocument/2006/customXml" ds:itemID="{328B4DEC-8FB5-422F-9CEF-DA6760F1C652}">
  <ds:schemaRefs>
    <ds:schemaRef ds:uri="http://schemas.microsoft.com/sharepoint/v3/contenttype/forms"/>
  </ds:schemaRefs>
</ds:datastoreItem>
</file>

<file path=customXml/itemProps1933.xml><?xml version="1.0" encoding="utf-8"?>
<ds:datastoreItem xmlns:ds="http://schemas.openxmlformats.org/officeDocument/2006/customXml" ds:itemID="{6D6D2839-0EBE-49DE-BE49-40DAE8CC75E6}">
  <ds:schemaRefs>
    <ds:schemaRef ds:uri="http://schemas.microsoft.com/sharepoint/v3/contenttype/forms"/>
  </ds:schemaRefs>
</ds:datastoreItem>
</file>

<file path=customXml/itemProps1934.xml><?xml version="1.0" encoding="utf-8"?>
<ds:datastoreItem xmlns:ds="http://schemas.openxmlformats.org/officeDocument/2006/customXml" ds:itemID="{B0AECF41-E351-4386-9AB1-6D2F39D271B7}">
  <ds:schemaRefs>
    <ds:schemaRef ds:uri="http://schemas.microsoft.com/sharepoint/v3/contenttype/forms"/>
  </ds:schemaRefs>
</ds:datastoreItem>
</file>

<file path=customXml/itemProps1935.xml><?xml version="1.0" encoding="utf-8"?>
<ds:datastoreItem xmlns:ds="http://schemas.openxmlformats.org/officeDocument/2006/customXml" ds:itemID="{D0ADDC0B-982B-4680-8B37-93381294FCA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36.xml><?xml version="1.0" encoding="utf-8"?>
<ds:datastoreItem xmlns:ds="http://schemas.openxmlformats.org/officeDocument/2006/customXml" ds:itemID="{86A4D1FD-5446-4106-BFEA-C3C24D99E3B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37.xml><?xml version="1.0" encoding="utf-8"?>
<ds:datastoreItem xmlns:ds="http://schemas.openxmlformats.org/officeDocument/2006/customXml" ds:itemID="{151B2014-F03D-4C6E-93DC-914BD916211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38.xml><?xml version="1.0" encoding="utf-8"?>
<ds:datastoreItem xmlns:ds="http://schemas.openxmlformats.org/officeDocument/2006/customXml" ds:itemID="{CEBC8702-7704-4420-A8DC-0FDA5C75D97C}">
  <ds:schemaRefs>
    <ds:schemaRef ds:uri="http://schemas.microsoft.com/sharepoint/v3/contenttype/forms"/>
  </ds:schemaRefs>
</ds:datastoreItem>
</file>

<file path=customXml/itemProps1939.xml><?xml version="1.0" encoding="utf-8"?>
<ds:datastoreItem xmlns:ds="http://schemas.openxmlformats.org/officeDocument/2006/customXml" ds:itemID="{84937F85-A422-4906-82DB-31096CABB4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4.xml><?xml version="1.0" encoding="utf-8"?>
<ds:datastoreItem xmlns:ds="http://schemas.openxmlformats.org/officeDocument/2006/customXml" ds:itemID="{AD87B850-5962-4AA4-8AB4-80E152267F51}">
  <ds:schemaRefs>
    <ds:schemaRef ds:uri="http://schemas.microsoft.com/sharepoint/v3/contenttype/forms"/>
  </ds:schemaRefs>
</ds:datastoreItem>
</file>

<file path=customXml/itemProps1940.xml><?xml version="1.0" encoding="utf-8"?>
<ds:datastoreItem xmlns:ds="http://schemas.openxmlformats.org/officeDocument/2006/customXml" ds:itemID="{D14B06D7-81C3-47B6-AEC9-61BAC3D8520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41.xml><?xml version="1.0" encoding="utf-8"?>
<ds:datastoreItem xmlns:ds="http://schemas.openxmlformats.org/officeDocument/2006/customXml" ds:itemID="{2F3B962D-5814-45A3-86EB-3BE6E428FD8C}">
  <ds:schemaRefs>
    <ds:schemaRef ds:uri="http://schemas.microsoft.com/sharepoint/v3/contenttype/forms"/>
  </ds:schemaRefs>
</ds:datastoreItem>
</file>

<file path=customXml/itemProps1942.xml><?xml version="1.0" encoding="utf-8"?>
<ds:datastoreItem xmlns:ds="http://schemas.openxmlformats.org/officeDocument/2006/customXml" ds:itemID="{F2B8C784-CB3E-4D87-93B5-06DD9BF01278}">
  <ds:schemaRefs>
    <ds:schemaRef ds:uri="http://schemas.microsoft.com/sharepoint/v3/contenttype/forms"/>
  </ds:schemaRefs>
</ds:datastoreItem>
</file>

<file path=customXml/itemProps1943.xml><?xml version="1.0" encoding="utf-8"?>
<ds:datastoreItem xmlns:ds="http://schemas.openxmlformats.org/officeDocument/2006/customXml" ds:itemID="{E6FE684A-2A11-41EB-B677-BAFF4BB4865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44.xml><?xml version="1.0" encoding="utf-8"?>
<ds:datastoreItem xmlns:ds="http://schemas.openxmlformats.org/officeDocument/2006/customXml" ds:itemID="{77AC6DFA-52F0-4429-97AD-F283FDA4D1DD}">
  <ds:schemaRefs>
    <ds:schemaRef ds:uri="http://schemas.microsoft.com/sharepoint/v3/contenttype/forms"/>
  </ds:schemaRefs>
</ds:datastoreItem>
</file>

<file path=customXml/itemProps1945.xml><?xml version="1.0" encoding="utf-8"?>
<ds:datastoreItem xmlns:ds="http://schemas.openxmlformats.org/officeDocument/2006/customXml" ds:itemID="{88A7A717-AEB8-4AC3-92BB-C6B1BA126A1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46.xml><?xml version="1.0" encoding="utf-8"?>
<ds:datastoreItem xmlns:ds="http://schemas.openxmlformats.org/officeDocument/2006/customXml" ds:itemID="{5E5D5388-55BB-45D7-A50C-208DA7EE1FD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47.xml><?xml version="1.0" encoding="utf-8"?>
<ds:datastoreItem xmlns:ds="http://schemas.openxmlformats.org/officeDocument/2006/customXml" ds:itemID="{353C9ECC-84AB-48D7-B5CC-5138B81C7893}">
  <ds:schemaRefs>
    <ds:schemaRef ds:uri="http://schemas.microsoft.com/sharepoint/v3/contenttype/forms"/>
  </ds:schemaRefs>
</ds:datastoreItem>
</file>

<file path=customXml/itemProps1948.xml><?xml version="1.0" encoding="utf-8"?>
<ds:datastoreItem xmlns:ds="http://schemas.openxmlformats.org/officeDocument/2006/customXml" ds:itemID="{03334A4D-E493-4F4A-82E0-83F415004B5D}">
  <ds:schemaRefs>
    <ds:schemaRef ds:uri="http://schemas.microsoft.com/sharepoint/v3/contenttype/forms"/>
  </ds:schemaRefs>
</ds:datastoreItem>
</file>

<file path=customXml/itemProps1949.xml><?xml version="1.0" encoding="utf-8"?>
<ds:datastoreItem xmlns:ds="http://schemas.openxmlformats.org/officeDocument/2006/customXml" ds:itemID="{847D226E-563D-47DA-84C6-E46398D2CC9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5.xml><?xml version="1.0" encoding="utf-8"?>
<ds:datastoreItem xmlns:ds="http://schemas.openxmlformats.org/officeDocument/2006/customXml" ds:itemID="{015E9F0E-0DB3-40C5-97E9-31516E5CACF3}">
  <ds:schemaRefs>
    <ds:schemaRef ds:uri="http://schemas.microsoft.com/sharepoint/v3/contenttype/forms"/>
  </ds:schemaRefs>
</ds:datastoreItem>
</file>

<file path=customXml/itemProps1950.xml><?xml version="1.0" encoding="utf-8"?>
<ds:datastoreItem xmlns:ds="http://schemas.openxmlformats.org/officeDocument/2006/customXml" ds:itemID="{2F669A94-3CA8-488B-9425-BFFCCD8C960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51.xml><?xml version="1.0" encoding="utf-8"?>
<ds:datastoreItem xmlns:ds="http://schemas.openxmlformats.org/officeDocument/2006/customXml" ds:itemID="{8D9F38E7-EAE5-49D7-8383-6DE4A6968A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52.xml><?xml version="1.0" encoding="utf-8"?>
<ds:datastoreItem xmlns:ds="http://schemas.openxmlformats.org/officeDocument/2006/customXml" ds:itemID="{CF6A2419-1B2E-4FB7-BC38-333C6D66BDA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53.xml><?xml version="1.0" encoding="utf-8"?>
<ds:datastoreItem xmlns:ds="http://schemas.openxmlformats.org/officeDocument/2006/customXml" ds:itemID="{1082EE8F-EF89-4F37-854A-620D35564A7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54.xml><?xml version="1.0" encoding="utf-8"?>
<ds:datastoreItem xmlns:ds="http://schemas.openxmlformats.org/officeDocument/2006/customXml" ds:itemID="{6D86C0A1-D6DD-4A01-B9E4-F00C7C1AB53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55.xml><?xml version="1.0" encoding="utf-8"?>
<ds:datastoreItem xmlns:ds="http://schemas.openxmlformats.org/officeDocument/2006/customXml" ds:itemID="{9383DDD3-32DC-4B09-AA87-AE26C7D1132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56.xml><?xml version="1.0" encoding="utf-8"?>
<ds:datastoreItem xmlns:ds="http://schemas.openxmlformats.org/officeDocument/2006/customXml" ds:itemID="{C9FD01FB-E434-4AFE-96E3-2CDD3EA1B97F}">
  <ds:schemaRefs>
    <ds:schemaRef ds:uri="http://schemas.microsoft.com/sharepoint/v3/contenttype/forms"/>
  </ds:schemaRefs>
</ds:datastoreItem>
</file>

<file path=customXml/itemProps1957.xml><?xml version="1.0" encoding="utf-8"?>
<ds:datastoreItem xmlns:ds="http://schemas.openxmlformats.org/officeDocument/2006/customXml" ds:itemID="{AC46993D-CF21-4E97-B294-2BB5BB0B35D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58.xml><?xml version="1.0" encoding="utf-8"?>
<ds:datastoreItem xmlns:ds="http://schemas.openxmlformats.org/officeDocument/2006/customXml" ds:itemID="{2DE502DA-1542-492B-BE95-FE962C38981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59.xml><?xml version="1.0" encoding="utf-8"?>
<ds:datastoreItem xmlns:ds="http://schemas.openxmlformats.org/officeDocument/2006/customXml" ds:itemID="{A29ECB18-CAAF-4A8D-9270-8A54374A6E0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6.xml><?xml version="1.0" encoding="utf-8"?>
<ds:datastoreItem xmlns:ds="http://schemas.openxmlformats.org/officeDocument/2006/customXml" ds:itemID="{C70D34BE-8E4F-4B0E-BEB8-F7F6F9152289}">
  <ds:schemaRefs>
    <ds:schemaRef ds:uri="http://schemas.microsoft.com/sharepoint/v3/contenttype/forms"/>
  </ds:schemaRefs>
</ds:datastoreItem>
</file>

<file path=customXml/itemProps1960.xml><?xml version="1.0" encoding="utf-8"?>
<ds:datastoreItem xmlns:ds="http://schemas.openxmlformats.org/officeDocument/2006/customXml" ds:itemID="{0EBC7392-3661-439E-9ED9-96BEB6BB3ED4}">
  <ds:schemaRefs>
    <ds:schemaRef ds:uri="http://schemas.microsoft.com/sharepoint/v3/contenttype/forms"/>
  </ds:schemaRefs>
</ds:datastoreItem>
</file>

<file path=customXml/itemProps1961.xml><?xml version="1.0" encoding="utf-8"?>
<ds:datastoreItem xmlns:ds="http://schemas.openxmlformats.org/officeDocument/2006/customXml" ds:itemID="{FAA1DFBA-2755-4A2A-BD88-11ADC2C7B517}">
  <ds:schemaRefs>
    <ds:schemaRef ds:uri="http://schemas.microsoft.com/sharepoint/v3/contenttype/forms"/>
  </ds:schemaRefs>
</ds:datastoreItem>
</file>

<file path=customXml/itemProps1962.xml><?xml version="1.0" encoding="utf-8"?>
<ds:datastoreItem xmlns:ds="http://schemas.openxmlformats.org/officeDocument/2006/customXml" ds:itemID="{8C492F96-299C-4A43-995C-ACEB9A0BAD6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63.xml><?xml version="1.0" encoding="utf-8"?>
<ds:datastoreItem xmlns:ds="http://schemas.openxmlformats.org/officeDocument/2006/customXml" ds:itemID="{4BA14ECA-4D0E-44E1-A1BF-6EA0853C8B4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64.xml><?xml version="1.0" encoding="utf-8"?>
<ds:datastoreItem xmlns:ds="http://schemas.openxmlformats.org/officeDocument/2006/customXml" ds:itemID="{C9554996-FBCD-4B00-B654-F949D9BAFB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65.xml><?xml version="1.0" encoding="utf-8"?>
<ds:datastoreItem xmlns:ds="http://schemas.openxmlformats.org/officeDocument/2006/customXml" ds:itemID="{BCE5DFB0-D00F-4268-B85F-AE3399DC3A4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66.xml><?xml version="1.0" encoding="utf-8"?>
<ds:datastoreItem xmlns:ds="http://schemas.openxmlformats.org/officeDocument/2006/customXml" ds:itemID="{B7B2D9C3-F667-40D6-9BBB-D4DCC844080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67.xml><?xml version="1.0" encoding="utf-8"?>
<ds:datastoreItem xmlns:ds="http://schemas.openxmlformats.org/officeDocument/2006/customXml" ds:itemID="{455EF9B1-10D1-42BC-8A56-1252EE4DA0F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68.xml><?xml version="1.0" encoding="utf-8"?>
<ds:datastoreItem xmlns:ds="http://schemas.openxmlformats.org/officeDocument/2006/customXml" ds:itemID="{5CDB580E-9F56-43EC-A2A2-9C0CAC48A9F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69.xml><?xml version="1.0" encoding="utf-8"?>
<ds:datastoreItem xmlns:ds="http://schemas.openxmlformats.org/officeDocument/2006/customXml" ds:itemID="{EF760097-80F1-4EF9-BA15-60F1923A581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7.xml><?xml version="1.0" encoding="utf-8"?>
<ds:datastoreItem xmlns:ds="http://schemas.openxmlformats.org/officeDocument/2006/customXml" ds:itemID="{F45034DD-3C9F-4F32-A342-C7797BC224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70.xml><?xml version="1.0" encoding="utf-8"?>
<ds:datastoreItem xmlns:ds="http://schemas.openxmlformats.org/officeDocument/2006/customXml" ds:itemID="{A904587C-7B08-4B90-A542-0C8183CEE07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71.xml><?xml version="1.0" encoding="utf-8"?>
<ds:datastoreItem xmlns:ds="http://schemas.openxmlformats.org/officeDocument/2006/customXml" ds:itemID="{49DB6814-B305-4233-9183-A02175B1DD4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72.xml><?xml version="1.0" encoding="utf-8"?>
<ds:datastoreItem xmlns:ds="http://schemas.openxmlformats.org/officeDocument/2006/customXml" ds:itemID="{F8CF55BC-05C7-4D6B-9D34-600E863FA2F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73.xml><?xml version="1.0" encoding="utf-8"?>
<ds:datastoreItem xmlns:ds="http://schemas.openxmlformats.org/officeDocument/2006/customXml" ds:itemID="{43CFD2D9-5832-47B5-8214-F8356B092C97}">
  <ds:schemaRefs>
    <ds:schemaRef ds:uri="http://schemas.microsoft.com/sharepoint/v3/contenttype/forms"/>
  </ds:schemaRefs>
</ds:datastoreItem>
</file>

<file path=customXml/itemProps1974.xml><?xml version="1.0" encoding="utf-8"?>
<ds:datastoreItem xmlns:ds="http://schemas.openxmlformats.org/officeDocument/2006/customXml" ds:itemID="{35F39A71-039B-4C2A-A476-2CE2A9DCEEAD}">
  <ds:schemaRefs>
    <ds:schemaRef ds:uri="http://schemas.microsoft.com/sharepoint/v3/contenttype/forms"/>
  </ds:schemaRefs>
</ds:datastoreItem>
</file>

<file path=customXml/itemProps1975.xml><?xml version="1.0" encoding="utf-8"?>
<ds:datastoreItem xmlns:ds="http://schemas.openxmlformats.org/officeDocument/2006/customXml" ds:itemID="{8E98E435-8B6F-4327-80BC-88542278A79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76.xml><?xml version="1.0" encoding="utf-8"?>
<ds:datastoreItem xmlns:ds="http://schemas.openxmlformats.org/officeDocument/2006/customXml" ds:itemID="{C7BE302B-6937-42DF-A18A-1543437AB6A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77.xml><?xml version="1.0" encoding="utf-8"?>
<ds:datastoreItem xmlns:ds="http://schemas.openxmlformats.org/officeDocument/2006/customXml" ds:itemID="{0C5E850E-86F8-47DF-A57E-BDF7245A714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78.xml><?xml version="1.0" encoding="utf-8"?>
<ds:datastoreItem xmlns:ds="http://schemas.openxmlformats.org/officeDocument/2006/customXml" ds:itemID="{CD969E2E-6F44-4C9B-8BED-8F0A52A83EE1}">
  <ds:schemaRefs>
    <ds:schemaRef ds:uri="http://schemas.microsoft.com/sharepoint/v3/contenttype/forms"/>
  </ds:schemaRefs>
</ds:datastoreItem>
</file>

<file path=customXml/itemProps1979.xml><?xml version="1.0" encoding="utf-8"?>
<ds:datastoreItem xmlns:ds="http://schemas.openxmlformats.org/officeDocument/2006/customXml" ds:itemID="{AE17E981-5678-4145-B701-1B1D6DAE071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8.xml><?xml version="1.0" encoding="utf-8"?>
<ds:datastoreItem xmlns:ds="http://schemas.openxmlformats.org/officeDocument/2006/customXml" ds:itemID="{7731D205-695E-4542-AE46-01702C7445A7}">
  <ds:schemaRefs>
    <ds:schemaRef ds:uri="http://schemas.microsoft.com/sharepoint/v3/contenttype/forms"/>
  </ds:schemaRefs>
</ds:datastoreItem>
</file>

<file path=customXml/itemProps1980.xml><?xml version="1.0" encoding="utf-8"?>
<ds:datastoreItem xmlns:ds="http://schemas.openxmlformats.org/officeDocument/2006/customXml" ds:itemID="{5CEFB6A7-78B9-48F8-A887-EE8A57F6EA5B}">
  <ds:schemaRefs>
    <ds:schemaRef ds:uri="http://schemas.microsoft.com/sharepoint/v3/contenttype/forms"/>
  </ds:schemaRefs>
</ds:datastoreItem>
</file>

<file path=customXml/itemProps1981.xml><?xml version="1.0" encoding="utf-8"?>
<ds:datastoreItem xmlns:ds="http://schemas.openxmlformats.org/officeDocument/2006/customXml" ds:itemID="{BB99553D-47C9-4C99-9264-A0AC70158E2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82.xml><?xml version="1.0" encoding="utf-8"?>
<ds:datastoreItem xmlns:ds="http://schemas.openxmlformats.org/officeDocument/2006/customXml" ds:itemID="{D20B6567-58A2-4659-A710-D7C25583D62A}">
  <ds:schemaRefs>
    <ds:schemaRef ds:uri="http://schemas.microsoft.com/sharepoint/v3/contenttype/forms"/>
  </ds:schemaRefs>
</ds:datastoreItem>
</file>

<file path=customXml/itemProps1983.xml><?xml version="1.0" encoding="utf-8"?>
<ds:datastoreItem xmlns:ds="http://schemas.openxmlformats.org/officeDocument/2006/customXml" ds:itemID="{9571FF0F-2D68-4CBE-82F5-018892842A5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84.xml><?xml version="1.0" encoding="utf-8"?>
<ds:datastoreItem xmlns:ds="http://schemas.openxmlformats.org/officeDocument/2006/customXml" ds:itemID="{EEF6AD05-7709-4EA9-8341-54BE9B7706A8}">
  <ds:schemaRefs>
    <ds:schemaRef ds:uri="http://schemas.microsoft.com/sharepoint/v3/contenttype/forms"/>
  </ds:schemaRefs>
</ds:datastoreItem>
</file>

<file path=customXml/itemProps1985.xml><?xml version="1.0" encoding="utf-8"?>
<ds:datastoreItem xmlns:ds="http://schemas.openxmlformats.org/officeDocument/2006/customXml" ds:itemID="{5CD6626D-1195-4867-84EC-B1D91E0000C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86.xml><?xml version="1.0" encoding="utf-8"?>
<ds:datastoreItem xmlns:ds="http://schemas.openxmlformats.org/officeDocument/2006/customXml" ds:itemID="{02442560-80A9-4495-8E7C-B436C16EC90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87.xml><?xml version="1.0" encoding="utf-8"?>
<ds:datastoreItem xmlns:ds="http://schemas.openxmlformats.org/officeDocument/2006/customXml" ds:itemID="{D3AE182A-CF0A-4B19-A608-6CFEFC07CB75}">
  <ds:schemaRefs>
    <ds:schemaRef ds:uri="http://schemas.microsoft.com/sharepoint/v3/contenttype/forms"/>
  </ds:schemaRefs>
</ds:datastoreItem>
</file>

<file path=customXml/itemProps1988.xml><?xml version="1.0" encoding="utf-8"?>
<ds:datastoreItem xmlns:ds="http://schemas.openxmlformats.org/officeDocument/2006/customXml" ds:itemID="{CD756DC9-FF53-40E6-BC84-06B34BEE671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89.xml><?xml version="1.0" encoding="utf-8"?>
<ds:datastoreItem xmlns:ds="http://schemas.openxmlformats.org/officeDocument/2006/customXml" ds:itemID="{3F00533E-0BEE-459F-BF4D-FEECEA1256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9.xml><?xml version="1.0" encoding="utf-8"?>
<ds:datastoreItem xmlns:ds="http://schemas.openxmlformats.org/officeDocument/2006/customXml" ds:itemID="{F98B2FCD-5F4B-4D04-9A14-66208C9E8A8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90.xml><?xml version="1.0" encoding="utf-8"?>
<ds:datastoreItem xmlns:ds="http://schemas.openxmlformats.org/officeDocument/2006/customXml" ds:itemID="{CDC26B3B-A04F-46AB-B80A-7EA3A2D9F6C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91.xml><?xml version="1.0" encoding="utf-8"?>
<ds:datastoreItem xmlns:ds="http://schemas.openxmlformats.org/officeDocument/2006/customXml" ds:itemID="{D5E5CB22-AC30-47FF-AB35-CD7214D4C2F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92.xml><?xml version="1.0" encoding="utf-8"?>
<ds:datastoreItem xmlns:ds="http://schemas.openxmlformats.org/officeDocument/2006/customXml" ds:itemID="{355F9510-BDB1-4046-B778-07FFA72DED0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93.xml><?xml version="1.0" encoding="utf-8"?>
<ds:datastoreItem xmlns:ds="http://schemas.openxmlformats.org/officeDocument/2006/customXml" ds:itemID="{A326C514-B7CF-4DF4-8926-59CD5A8685B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94.xml><?xml version="1.0" encoding="utf-8"?>
<ds:datastoreItem xmlns:ds="http://schemas.openxmlformats.org/officeDocument/2006/customXml" ds:itemID="{A31C0CBA-8908-4865-9AD3-9FDD8F499E92}">
  <ds:schemaRefs>
    <ds:schemaRef ds:uri="http://schemas.microsoft.com/sharepoint/v3/contenttype/forms"/>
  </ds:schemaRefs>
</ds:datastoreItem>
</file>

<file path=customXml/itemProps1995.xml><?xml version="1.0" encoding="utf-8"?>
<ds:datastoreItem xmlns:ds="http://schemas.openxmlformats.org/officeDocument/2006/customXml" ds:itemID="{5611628D-74F8-476D-8D11-85C8DD61EE26}">
  <ds:schemaRefs>
    <ds:schemaRef ds:uri="http://schemas.microsoft.com/sharepoint/v3/contenttype/forms"/>
  </ds:schemaRefs>
</ds:datastoreItem>
</file>

<file path=customXml/itemProps1996.xml><?xml version="1.0" encoding="utf-8"?>
<ds:datastoreItem xmlns:ds="http://schemas.openxmlformats.org/officeDocument/2006/customXml" ds:itemID="{2EC6D21E-C56F-48B1-B59F-9C5BAE25D6D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1997.xml><?xml version="1.0" encoding="utf-8"?>
<ds:datastoreItem xmlns:ds="http://schemas.openxmlformats.org/officeDocument/2006/customXml" ds:itemID="{265367D6-5185-4172-AC69-BC36B34676A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1998.xml><?xml version="1.0" encoding="utf-8"?>
<ds:datastoreItem xmlns:ds="http://schemas.openxmlformats.org/officeDocument/2006/customXml" ds:itemID="{5F222B23-CF9E-448C-BB1A-A280DF9D012D}">
  <ds:schemaRefs>
    <ds:schemaRef ds:uri="http://schemas.microsoft.com/sharepoint/v3/contenttype/forms"/>
  </ds:schemaRefs>
</ds:datastoreItem>
</file>

<file path=customXml/itemProps1999.xml><?xml version="1.0" encoding="utf-8"?>
<ds:datastoreItem xmlns:ds="http://schemas.openxmlformats.org/officeDocument/2006/customXml" ds:itemID="{298BA9D5-345C-4150-8458-572F12AAF80E}">
  <ds:schemaRefs>
    <ds:schemaRef ds:uri="http://schemas.microsoft.com/sharepoint/v3/contenttype/forms"/>
  </ds:schemaRefs>
</ds:datastoreItem>
</file>

<file path=customXml/itemProps2.xml><?xml version="1.0" encoding="utf-8"?>
<ds:datastoreItem xmlns:ds="http://schemas.openxmlformats.org/officeDocument/2006/customXml" ds:itemID="{3A686713-52B2-4092-B734-274DBE83B39C}">
  <ds:schemaRefs>
    <ds:schemaRef ds:uri="http://schemas.microsoft.com/sharepoint/v3/contenttype/forms"/>
  </ds:schemaRefs>
</ds:datastoreItem>
</file>

<file path=customXml/itemProps20.xml><?xml version="1.0" encoding="utf-8"?>
<ds:datastoreItem xmlns:ds="http://schemas.openxmlformats.org/officeDocument/2006/customXml" ds:itemID="{5A7536AA-958E-4240-B4AD-D92692B4295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0.xml><?xml version="1.0" encoding="utf-8"?>
<ds:datastoreItem xmlns:ds="http://schemas.openxmlformats.org/officeDocument/2006/customXml" ds:itemID="{9E04C06C-A433-4679-8F76-8C4EE35564D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00.xml><?xml version="1.0" encoding="utf-8"?>
<ds:datastoreItem xmlns:ds="http://schemas.openxmlformats.org/officeDocument/2006/customXml" ds:itemID="{377B3839-7430-4549-B678-B6AFF71234C9}">
  <ds:schemaRefs>
    <ds:schemaRef ds:uri="http://schemas.microsoft.com/sharepoint/v3/contenttype/forms"/>
  </ds:schemaRefs>
</ds:datastoreItem>
</file>

<file path=customXml/itemProps2001.xml><?xml version="1.0" encoding="utf-8"?>
<ds:datastoreItem xmlns:ds="http://schemas.openxmlformats.org/officeDocument/2006/customXml" ds:itemID="{FB450D8C-30E2-4306-BFA8-073E6699A6B3}">
  <ds:schemaRefs>
    <ds:schemaRef ds:uri="http://schemas.microsoft.com/sharepoint/v3/contenttype/forms"/>
  </ds:schemaRefs>
</ds:datastoreItem>
</file>

<file path=customXml/itemProps2002.xml><?xml version="1.0" encoding="utf-8"?>
<ds:datastoreItem xmlns:ds="http://schemas.openxmlformats.org/officeDocument/2006/customXml" ds:itemID="{57331664-27AE-4F62-97C1-A82E6083045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03.xml><?xml version="1.0" encoding="utf-8"?>
<ds:datastoreItem xmlns:ds="http://schemas.openxmlformats.org/officeDocument/2006/customXml" ds:itemID="{ABAD7A6B-C8A6-41D6-B339-DC3ED3C7ABD2}">
  <ds:schemaRefs>
    <ds:schemaRef ds:uri="http://schemas.microsoft.com/sharepoint/v3/contenttype/forms"/>
  </ds:schemaRefs>
</ds:datastoreItem>
</file>

<file path=customXml/itemProps2004.xml><?xml version="1.0" encoding="utf-8"?>
<ds:datastoreItem xmlns:ds="http://schemas.openxmlformats.org/officeDocument/2006/customXml" ds:itemID="{8D474492-80EC-4568-920F-3BE18F36D1C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05.xml><?xml version="1.0" encoding="utf-8"?>
<ds:datastoreItem xmlns:ds="http://schemas.openxmlformats.org/officeDocument/2006/customXml" ds:itemID="{84ECD2ED-ADAB-40E9-9898-21D8FD506A2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06.xml><?xml version="1.0" encoding="utf-8"?>
<ds:datastoreItem xmlns:ds="http://schemas.openxmlformats.org/officeDocument/2006/customXml" ds:itemID="{8B0E0BA2-E5A9-4C5F-8027-D256DFF155C7}">
  <ds:schemaRefs>
    <ds:schemaRef ds:uri="http://schemas.microsoft.com/sharepoint/v3/contenttype/forms"/>
  </ds:schemaRefs>
</ds:datastoreItem>
</file>

<file path=customXml/itemProps2007.xml><?xml version="1.0" encoding="utf-8"?>
<ds:datastoreItem xmlns:ds="http://schemas.openxmlformats.org/officeDocument/2006/customXml" ds:itemID="{1754FA60-7EEE-410A-A6CB-314BE50EE138}">
  <ds:schemaRefs>
    <ds:schemaRef ds:uri="http://schemas.microsoft.com/sharepoint/v3/contenttype/forms"/>
  </ds:schemaRefs>
</ds:datastoreItem>
</file>

<file path=customXml/itemProps2008.xml><?xml version="1.0" encoding="utf-8"?>
<ds:datastoreItem xmlns:ds="http://schemas.openxmlformats.org/officeDocument/2006/customXml" ds:itemID="{67E5C176-4E30-4A08-ACC4-6C6191ED3F5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09.xml><?xml version="1.0" encoding="utf-8"?>
<ds:datastoreItem xmlns:ds="http://schemas.openxmlformats.org/officeDocument/2006/customXml" ds:itemID="{A75123C3-22B2-4A6E-92AC-62D96723F2D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1.xml><?xml version="1.0" encoding="utf-8"?>
<ds:datastoreItem xmlns:ds="http://schemas.openxmlformats.org/officeDocument/2006/customXml" ds:itemID="{4A63BE20-3B3B-437B-B235-B02EDF7F78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10.xml><?xml version="1.0" encoding="utf-8"?>
<ds:datastoreItem xmlns:ds="http://schemas.openxmlformats.org/officeDocument/2006/customXml" ds:itemID="{F60D3D00-7CB2-41DE-9B40-E5F9189124D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11.xml><?xml version="1.0" encoding="utf-8"?>
<ds:datastoreItem xmlns:ds="http://schemas.openxmlformats.org/officeDocument/2006/customXml" ds:itemID="{33818CE4-0F0D-40D2-B44A-16241A0C7F5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12.xml><?xml version="1.0" encoding="utf-8"?>
<ds:datastoreItem xmlns:ds="http://schemas.openxmlformats.org/officeDocument/2006/customXml" ds:itemID="{4E6E070B-E7BE-43BC-97B1-754E905C96D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13.xml><?xml version="1.0" encoding="utf-8"?>
<ds:datastoreItem xmlns:ds="http://schemas.openxmlformats.org/officeDocument/2006/customXml" ds:itemID="{F6D71EE5-A850-4161-B07C-CCE82787F33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14.xml><?xml version="1.0" encoding="utf-8"?>
<ds:datastoreItem xmlns:ds="http://schemas.openxmlformats.org/officeDocument/2006/customXml" ds:itemID="{A912CC4B-05CC-4E98-99EB-F94FE632FB1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15.xml><?xml version="1.0" encoding="utf-8"?>
<ds:datastoreItem xmlns:ds="http://schemas.openxmlformats.org/officeDocument/2006/customXml" ds:itemID="{4B0DC900-A39F-47DE-9858-C5DE12EE778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16.xml><?xml version="1.0" encoding="utf-8"?>
<ds:datastoreItem xmlns:ds="http://schemas.openxmlformats.org/officeDocument/2006/customXml" ds:itemID="{A16EE9D7-6B55-461B-BB0C-A7B2C4ADAD4E}">
  <ds:schemaRefs>
    <ds:schemaRef ds:uri="http://schemas.microsoft.com/sharepoint/v3/contenttype/forms"/>
  </ds:schemaRefs>
</ds:datastoreItem>
</file>

<file path=customXml/itemProps2017.xml><?xml version="1.0" encoding="utf-8"?>
<ds:datastoreItem xmlns:ds="http://schemas.openxmlformats.org/officeDocument/2006/customXml" ds:itemID="{DB583368-727C-4721-8803-0B356C3C80D3}">
  <ds:schemaRefs>
    <ds:schemaRef ds:uri="http://schemas.microsoft.com/sharepoint/v3/contenttype/forms"/>
  </ds:schemaRefs>
</ds:datastoreItem>
</file>

<file path=customXml/itemProps2018.xml><?xml version="1.0" encoding="utf-8"?>
<ds:datastoreItem xmlns:ds="http://schemas.openxmlformats.org/officeDocument/2006/customXml" ds:itemID="{0C25301F-032C-49E6-A222-7F0D5E6B9C1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19.xml><?xml version="1.0" encoding="utf-8"?>
<ds:datastoreItem xmlns:ds="http://schemas.openxmlformats.org/officeDocument/2006/customXml" ds:itemID="{55ECD4DE-F238-447C-B1C9-05EC15901DC6}">
  <ds:schemaRefs>
    <ds:schemaRef ds:uri="http://schemas.microsoft.com/sharepoint/v3/contenttype/forms"/>
  </ds:schemaRefs>
</ds:datastoreItem>
</file>

<file path=customXml/itemProps202.xml><?xml version="1.0" encoding="utf-8"?>
<ds:datastoreItem xmlns:ds="http://schemas.openxmlformats.org/officeDocument/2006/customXml" ds:itemID="{6D851554-F5D0-4170-BC5C-B04E005AFF9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20.xml><?xml version="1.0" encoding="utf-8"?>
<ds:datastoreItem xmlns:ds="http://schemas.openxmlformats.org/officeDocument/2006/customXml" ds:itemID="{2BCC47E0-EAC5-44CE-9F7C-8B1E021E8382}">
  <ds:schemaRefs>
    <ds:schemaRef ds:uri="http://schemas.microsoft.com/sharepoint/v3/contenttype/forms"/>
  </ds:schemaRefs>
</ds:datastoreItem>
</file>

<file path=customXml/itemProps2021.xml><?xml version="1.0" encoding="utf-8"?>
<ds:datastoreItem xmlns:ds="http://schemas.openxmlformats.org/officeDocument/2006/customXml" ds:itemID="{1B547AED-C840-44FC-B027-8EF76B76522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22.xml><?xml version="1.0" encoding="utf-8"?>
<ds:datastoreItem xmlns:ds="http://schemas.openxmlformats.org/officeDocument/2006/customXml" ds:itemID="{57755CAF-6412-4CC9-8235-F3313EED97A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23.xml><?xml version="1.0" encoding="utf-8"?>
<ds:datastoreItem xmlns:ds="http://schemas.openxmlformats.org/officeDocument/2006/customXml" ds:itemID="{8100704C-6950-4F85-A5A8-C9DECB18FF3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24.xml><?xml version="1.0" encoding="utf-8"?>
<ds:datastoreItem xmlns:ds="http://schemas.openxmlformats.org/officeDocument/2006/customXml" ds:itemID="{342201D7-9250-41F1-B917-445CF91A8ED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25.xml><?xml version="1.0" encoding="utf-8"?>
<ds:datastoreItem xmlns:ds="http://schemas.openxmlformats.org/officeDocument/2006/customXml" ds:itemID="{69D68768-5A05-458E-84AA-3C0AAC73F987}">
  <ds:schemaRefs>
    <ds:schemaRef ds:uri="http://schemas.microsoft.com/sharepoint/v3/contenttype/forms"/>
  </ds:schemaRefs>
</ds:datastoreItem>
</file>

<file path=customXml/itemProps2026.xml><?xml version="1.0" encoding="utf-8"?>
<ds:datastoreItem xmlns:ds="http://schemas.openxmlformats.org/officeDocument/2006/customXml" ds:itemID="{981BDF80-675E-4E41-8DFF-7C1B076F384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27.xml><?xml version="1.0" encoding="utf-8"?>
<ds:datastoreItem xmlns:ds="http://schemas.openxmlformats.org/officeDocument/2006/customXml" ds:itemID="{6066E965-5EDD-48F5-B1D4-0082BDA1D84B}">
  <ds:schemaRefs>
    <ds:schemaRef ds:uri="http://schemas.microsoft.com/sharepoint/v3/contenttype/forms"/>
  </ds:schemaRefs>
</ds:datastoreItem>
</file>

<file path=customXml/itemProps2028.xml><?xml version="1.0" encoding="utf-8"?>
<ds:datastoreItem xmlns:ds="http://schemas.openxmlformats.org/officeDocument/2006/customXml" ds:itemID="{FE6830F4-6D39-4345-A8A3-CFB856DBEF0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29.xml><?xml version="1.0" encoding="utf-8"?>
<ds:datastoreItem xmlns:ds="http://schemas.openxmlformats.org/officeDocument/2006/customXml" ds:itemID="{6FBD91BE-3180-4560-8D17-68E2FAE6EA4C}">
  <ds:schemaRefs>
    <ds:schemaRef ds:uri="http://schemas.microsoft.com/sharepoint/v3/contenttype/forms"/>
  </ds:schemaRefs>
</ds:datastoreItem>
</file>

<file path=customXml/itemProps203.xml><?xml version="1.0" encoding="utf-8"?>
<ds:datastoreItem xmlns:ds="http://schemas.openxmlformats.org/officeDocument/2006/customXml" ds:itemID="{40940BD0-89EB-4185-9500-D529A894739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30.xml><?xml version="1.0" encoding="utf-8"?>
<ds:datastoreItem xmlns:ds="http://schemas.openxmlformats.org/officeDocument/2006/customXml" ds:itemID="{5A481DE6-2CBB-42B5-9FE7-48EA794D131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31.xml><?xml version="1.0" encoding="utf-8"?>
<ds:datastoreItem xmlns:ds="http://schemas.openxmlformats.org/officeDocument/2006/customXml" ds:itemID="{09085937-75F1-4AC3-B0A1-1D002B5F02E3}">
  <ds:schemaRefs>
    <ds:schemaRef ds:uri="http://schemas.microsoft.com/sharepoint/v3/contenttype/forms"/>
  </ds:schemaRefs>
</ds:datastoreItem>
</file>

<file path=customXml/itemProps2032.xml><?xml version="1.0" encoding="utf-8"?>
<ds:datastoreItem xmlns:ds="http://schemas.openxmlformats.org/officeDocument/2006/customXml" ds:itemID="{DE4C814D-E1C3-46E0-8381-3EB5385BAF8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33.xml><?xml version="1.0" encoding="utf-8"?>
<ds:datastoreItem xmlns:ds="http://schemas.openxmlformats.org/officeDocument/2006/customXml" ds:itemID="{80B4E68D-0170-402B-9596-C11542D6EB7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34.xml><?xml version="1.0" encoding="utf-8"?>
<ds:datastoreItem xmlns:ds="http://schemas.openxmlformats.org/officeDocument/2006/customXml" ds:itemID="{5CCE5D91-B0CB-4B75-8A55-612C766C568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35.xml><?xml version="1.0" encoding="utf-8"?>
<ds:datastoreItem xmlns:ds="http://schemas.openxmlformats.org/officeDocument/2006/customXml" ds:itemID="{FA5853DF-24F7-4B20-9944-22168389C38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36.xml><?xml version="1.0" encoding="utf-8"?>
<ds:datastoreItem xmlns:ds="http://schemas.openxmlformats.org/officeDocument/2006/customXml" ds:itemID="{F6A1484C-67F5-4014-92C6-C5C404BDE1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37.xml><?xml version="1.0" encoding="utf-8"?>
<ds:datastoreItem xmlns:ds="http://schemas.openxmlformats.org/officeDocument/2006/customXml" ds:itemID="{58EF5ACF-B8BA-423A-89CA-822DDFEE0864}">
  <ds:schemaRefs>
    <ds:schemaRef ds:uri="http://schemas.microsoft.com/sharepoint/v3/contenttype/forms"/>
  </ds:schemaRefs>
</ds:datastoreItem>
</file>

<file path=customXml/itemProps2038.xml><?xml version="1.0" encoding="utf-8"?>
<ds:datastoreItem xmlns:ds="http://schemas.openxmlformats.org/officeDocument/2006/customXml" ds:itemID="{CF585D70-B957-4805-8644-84E5D7D3D45F}">
  <ds:schemaRefs>
    <ds:schemaRef ds:uri="http://schemas.microsoft.com/sharepoint/v3/contenttype/forms"/>
  </ds:schemaRefs>
</ds:datastoreItem>
</file>

<file path=customXml/itemProps2039.xml><?xml version="1.0" encoding="utf-8"?>
<ds:datastoreItem xmlns:ds="http://schemas.openxmlformats.org/officeDocument/2006/customXml" ds:itemID="{5043C401-966D-4AA4-8370-564A00DB2C6E}">
  <ds:schemaRefs>
    <ds:schemaRef ds:uri="http://schemas.microsoft.com/sharepoint/v3/contenttype/forms"/>
  </ds:schemaRefs>
</ds:datastoreItem>
</file>

<file path=customXml/itemProps204.xml><?xml version="1.0" encoding="utf-8"?>
<ds:datastoreItem xmlns:ds="http://schemas.openxmlformats.org/officeDocument/2006/customXml" ds:itemID="{98ACD0D0-EB8D-40C8-8264-08B18E76A844}">
  <ds:schemaRefs>
    <ds:schemaRef ds:uri="http://schemas.microsoft.com/sharepoint/v3/contenttype/forms"/>
  </ds:schemaRefs>
</ds:datastoreItem>
</file>

<file path=customXml/itemProps2040.xml><?xml version="1.0" encoding="utf-8"?>
<ds:datastoreItem xmlns:ds="http://schemas.openxmlformats.org/officeDocument/2006/customXml" ds:itemID="{BE712C2B-5DAC-4EED-BB1A-8EA5F047D3E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41.xml><?xml version="1.0" encoding="utf-8"?>
<ds:datastoreItem xmlns:ds="http://schemas.openxmlformats.org/officeDocument/2006/customXml" ds:itemID="{95A2EC98-E5A3-4A96-A0FB-592BED30C2E3}">
  <ds:schemaRefs>
    <ds:schemaRef ds:uri="http://schemas.microsoft.com/sharepoint/v3/contenttype/forms"/>
  </ds:schemaRefs>
</ds:datastoreItem>
</file>

<file path=customXml/itemProps2042.xml><?xml version="1.0" encoding="utf-8"?>
<ds:datastoreItem xmlns:ds="http://schemas.openxmlformats.org/officeDocument/2006/customXml" ds:itemID="{44F9D741-411B-43D0-8277-53BFCCD07AFC}">
  <ds:schemaRefs>
    <ds:schemaRef ds:uri="http://schemas.microsoft.com/sharepoint/v3/contenttype/forms"/>
  </ds:schemaRefs>
</ds:datastoreItem>
</file>

<file path=customXml/itemProps2043.xml><?xml version="1.0" encoding="utf-8"?>
<ds:datastoreItem xmlns:ds="http://schemas.openxmlformats.org/officeDocument/2006/customXml" ds:itemID="{BF99F1A8-B409-42D6-B40F-4E66A32D88D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44.xml><?xml version="1.0" encoding="utf-8"?>
<ds:datastoreItem xmlns:ds="http://schemas.openxmlformats.org/officeDocument/2006/customXml" ds:itemID="{5D786DA6-018A-4204-8321-2496D371F511}">
  <ds:schemaRefs>
    <ds:schemaRef ds:uri="http://schemas.microsoft.com/sharepoint/v3/contenttype/forms"/>
  </ds:schemaRefs>
</ds:datastoreItem>
</file>

<file path=customXml/itemProps2045.xml><?xml version="1.0" encoding="utf-8"?>
<ds:datastoreItem xmlns:ds="http://schemas.openxmlformats.org/officeDocument/2006/customXml" ds:itemID="{D878DD5E-2AF4-4E38-88BA-A99880D698DF}">
  <ds:schemaRefs>
    <ds:schemaRef ds:uri="http://schemas.microsoft.com/sharepoint/v3/contenttype/forms"/>
  </ds:schemaRefs>
</ds:datastoreItem>
</file>

<file path=customXml/itemProps2046.xml><?xml version="1.0" encoding="utf-8"?>
<ds:datastoreItem xmlns:ds="http://schemas.openxmlformats.org/officeDocument/2006/customXml" ds:itemID="{8358FC26-DA67-4082-82F6-C6A57633F68B}">
  <ds:schemaRefs>
    <ds:schemaRef ds:uri="http://schemas.microsoft.com/sharepoint/v3/contenttype/forms"/>
  </ds:schemaRefs>
</ds:datastoreItem>
</file>

<file path=customXml/itemProps2047.xml><?xml version="1.0" encoding="utf-8"?>
<ds:datastoreItem xmlns:ds="http://schemas.openxmlformats.org/officeDocument/2006/customXml" ds:itemID="{553928A8-EE13-4440-94AA-0E1844C360D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48.xml><?xml version="1.0" encoding="utf-8"?>
<ds:datastoreItem xmlns:ds="http://schemas.openxmlformats.org/officeDocument/2006/customXml" ds:itemID="{382C8159-6197-4B48-A4ED-5666BD5B548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49.xml><?xml version="1.0" encoding="utf-8"?>
<ds:datastoreItem xmlns:ds="http://schemas.openxmlformats.org/officeDocument/2006/customXml" ds:itemID="{B40055F5-D387-460D-BF37-7A532267642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5.xml><?xml version="1.0" encoding="utf-8"?>
<ds:datastoreItem xmlns:ds="http://schemas.openxmlformats.org/officeDocument/2006/customXml" ds:itemID="{095698DC-32AF-4257-AD4A-A90A2138020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50.xml><?xml version="1.0" encoding="utf-8"?>
<ds:datastoreItem xmlns:ds="http://schemas.openxmlformats.org/officeDocument/2006/customXml" ds:itemID="{CE148262-25D3-4E49-849B-6959DCA1FD3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51.xml><?xml version="1.0" encoding="utf-8"?>
<ds:datastoreItem xmlns:ds="http://schemas.openxmlformats.org/officeDocument/2006/customXml" ds:itemID="{1FCB0305-0F80-45C4-8EBD-E59CF1C5425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52.xml><?xml version="1.0" encoding="utf-8"?>
<ds:datastoreItem xmlns:ds="http://schemas.openxmlformats.org/officeDocument/2006/customXml" ds:itemID="{7E558E6B-62C1-405B-A83F-CBB0BF7ADC25}">
  <ds:schemaRefs>
    <ds:schemaRef ds:uri="http://schemas.microsoft.com/sharepoint/v3/contenttype/forms"/>
  </ds:schemaRefs>
</ds:datastoreItem>
</file>

<file path=customXml/itemProps2053.xml><?xml version="1.0" encoding="utf-8"?>
<ds:datastoreItem xmlns:ds="http://schemas.openxmlformats.org/officeDocument/2006/customXml" ds:itemID="{BE0DF008-F0AD-4CAC-BC4E-9F99165C2C9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54.xml><?xml version="1.0" encoding="utf-8"?>
<ds:datastoreItem xmlns:ds="http://schemas.openxmlformats.org/officeDocument/2006/customXml" ds:itemID="{FD74E6EE-CF53-40E6-9AF9-4F44F734A32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55.xml><?xml version="1.0" encoding="utf-8"?>
<ds:datastoreItem xmlns:ds="http://schemas.openxmlformats.org/officeDocument/2006/customXml" ds:itemID="{40A92123-285F-4A51-9D53-2649B88D024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56.xml><?xml version="1.0" encoding="utf-8"?>
<ds:datastoreItem xmlns:ds="http://schemas.openxmlformats.org/officeDocument/2006/customXml" ds:itemID="{F2C0720C-7081-4EA1-99D3-F7224863E1D8}">
  <ds:schemaRefs>
    <ds:schemaRef ds:uri="http://schemas.microsoft.com/sharepoint/v3/contenttype/forms"/>
  </ds:schemaRefs>
</ds:datastoreItem>
</file>

<file path=customXml/itemProps2057.xml><?xml version="1.0" encoding="utf-8"?>
<ds:datastoreItem xmlns:ds="http://schemas.openxmlformats.org/officeDocument/2006/customXml" ds:itemID="{8BFEBC99-C79F-4311-AB77-E4BD4151E35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58.xml><?xml version="1.0" encoding="utf-8"?>
<ds:datastoreItem xmlns:ds="http://schemas.openxmlformats.org/officeDocument/2006/customXml" ds:itemID="{0412AEC8-AAD3-4A73-BEC7-CB2C9FA153B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59.xml><?xml version="1.0" encoding="utf-8"?>
<ds:datastoreItem xmlns:ds="http://schemas.openxmlformats.org/officeDocument/2006/customXml" ds:itemID="{1355ADAD-C88A-4C11-9252-08A6CBC1A6B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6.xml><?xml version="1.0" encoding="utf-8"?>
<ds:datastoreItem xmlns:ds="http://schemas.openxmlformats.org/officeDocument/2006/customXml" ds:itemID="{6D11CA53-91AA-4220-B478-4A0BF809A54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60.xml><?xml version="1.0" encoding="utf-8"?>
<ds:datastoreItem xmlns:ds="http://schemas.openxmlformats.org/officeDocument/2006/customXml" ds:itemID="{1C1F6B85-C661-46B9-BC33-6A03DD957FF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61.xml><?xml version="1.0" encoding="utf-8"?>
<ds:datastoreItem xmlns:ds="http://schemas.openxmlformats.org/officeDocument/2006/customXml" ds:itemID="{B8B7BEB7-9617-45DE-BE34-D1BD0B49830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62.xml><?xml version="1.0" encoding="utf-8"?>
<ds:datastoreItem xmlns:ds="http://schemas.openxmlformats.org/officeDocument/2006/customXml" ds:itemID="{E4CBC4B1-71BF-4738-A22C-0C7A313EBD6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63.xml><?xml version="1.0" encoding="utf-8"?>
<ds:datastoreItem xmlns:ds="http://schemas.openxmlformats.org/officeDocument/2006/customXml" ds:itemID="{B98F9F13-E536-4DA5-8C30-22A27FC4BA0A}">
  <ds:schemaRefs>
    <ds:schemaRef ds:uri="http://schemas.microsoft.com/sharepoint/v3/contenttype/forms"/>
  </ds:schemaRefs>
</ds:datastoreItem>
</file>

<file path=customXml/itemProps2064.xml><?xml version="1.0" encoding="utf-8"?>
<ds:datastoreItem xmlns:ds="http://schemas.openxmlformats.org/officeDocument/2006/customXml" ds:itemID="{FD3A0A36-7ADC-49B2-8E77-AC3E6A719E2E}">
  <ds:schemaRefs>
    <ds:schemaRef ds:uri="http://schemas.microsoft.com/sharepoint/v3/contenttype/forms"/>
  </ds:schemaRefs>
</ds:datastoreItem>
</file>

<file path=customXml/itemProps2065.xml><?xml version="1.0" encoding="utf-8"?>
<ds:datastoreItem xmlns:ds="http://schemas.openxmlformats.org/officeDocument/2006/customXml" ds:itemID="{33C390D3-E601-46BA-A627-B6105F3B805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66.xml><?xml version="1.0" encoding="utf-8"?>
<ds:datastoreItem xmlns:ds="http://schemas.openxmlformats.org/officeDocument/2006/customXml" ds:itemID="{628EF6B9-9880-4477-B824-F55A432A771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67.xml><?xml version="1.0" encoding="utf-8"?>
<ds:datastoreItem xmlns:ds="http://schemas.openxmlformats.org/officeDocument/2006/customXml" ds:itemID="{EDF40B2D-CD19-49A3-935C-178D74FB8462}">
  <ds:schemaRefs>
    <ds:schemaRef ds:uri="http://schemas.microsoft.com/sharepoint/v3/contenttype/forms"/>
  </ds:schemaRefs>
</ds:datastoreItem>
</file>

<file path=customXml/itemProps2068.xml><?xml version="1.0" encoding="utf-8"?>
<ds:datastoreItem xmlns:ds="http://schemas.openxmlformats.org/officeDocument/2006/customXml" ds:itemID="{F142B81D-5DE8-4588-ACC9-80EFC159496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69.xml><?xml version="1.0" encoding="utf-8"?>
<ds:datastoreItem xmlns:ds="http://schemas.openxmlformats.org/officeDocument/2006/customXml" ds:itemID="{942666A8-3100-4347-A005-D17B750E33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7.xml><?xml version="1.0" encoding="utf-8"?>
<ds:datastoreItem xmlns:ds="http://schemas.openxmlformats.org/officeDocument/2006/customXml" ds:itemID="{73A265A7-520E-4634-A14C-7479419B18F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70.xml><?xml version="1.0" encoding="utf-8"?>
<ds:datastoreItem xmlns:ds="http://schemas.openxmlformats.org/officeDocument/2006/customXml" ds:itemID="{59CE25CA-0C5F-491E-A57F-D454DA49D53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71.xml><?xml version="1.0" encoding="utf-8"?>
<ds:datastoreItem xmlns:ds="http://schemas.openxmlformats.org/officeDocument/2006/customXml" ds:itemID="{6D349E62-6F97-4DA8-BC55-AC53FB31BE0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72.xml><?xml version="1.0" encoding="utf-8"?>
<ds:datastoreItem xmlns:ds="http://schemas.openxmlformats.org/officeDocument/2006/customXml" ds:itemID="{710221B5-BFBA-41DA-A1CB-5DAE8AEE78E5}">
  <ds:schemaRefs>
    <ds:schemaRef ds:uri="http://schemas.microsoft.com/sharepoint/v3/contenttype/forms"/>
  </ds:schemaRefs>
</ds:datastoreItem>
</file>

<file path=customXml/itemProps2073.xml><?xml version="1.0" encoding="utf-8"?>
<ds:datastoreItem xmlns:ds="http://schemas.openxmlformats.org/officeDocument/2006/customXml" ds:itemID="{525BB65D-6BFC-41C4-BA62-DF1E4358982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74.xml><?xml version="1.0" encoding="utf-8"?>
<ds:datastoreItem xmlns:ds="http://schemas.openxmlformats.org/officeDocument/2006/customXml" ds:itemID="{17D27384-E46A-4DCC-9E3C-3F8EEED11D0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75.xml><?xml version="1.0" encoding="utf-8"?>
<ds:datastoreItem xmlns:ds="http://schemas.openxmlformats.org/officeDocument/2006/customXml" ds:itemID="{8580DC88-20FF-40DC-9CF3-50B37DB6940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76.xml><?xml version="1.0" encoding="utf-8"?>
<ds:datastoreItem xmlns:ds="http://schemas.openxmlformats.org/officeDocument/2006/customXml" ds:itemID="{4942D55F-7B78-46F2-BBA0-2F8367189C61}">
  <ds:schemaRefs>
    <ds:schemaRef ds:uri="http://schemas.microsoft.com/sharepoint/v3/contenttype/forms"/>
  </ds:schemaRefs>
</ds:datastoreItem>
</file>

<file path=customXml/itemProps2077.xml><?xml version="1.0" encoding="utf-8"?>
<ds:datastoreItem xmlns:ds="http://schemas.openxmlformats.org/officeDocument/2006/customXml" ds:itemID="{BA49B6A0-2E47-4C43-A03A-03C0662AF68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78.xml><?xml version="1.0" encoding="utf-8"?>
<ds:datastoreItem xmlns:ds="http://schemas.openxmlformats.org/officeDocument/2006/customXml" ds:itemID="{081E111A-DB6D-49D8-ABC6-BD6F0BF6657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79.xml><?xml version="1.0" encoding="utf-8"?>
<ds:datastoreItem xmlns:ds="http://schemas.openxmlformats.org/officeDocument/2006/customXml" ds:itemID="{F8B6EEB6-31C0-4810-8BF3-1F6F2483DCB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8.xml><?xml version="1.0" encoding="utf-8"?>
<ds:datastoreItem xmlns:ds="http://schemas.openxmlformats.org/officeDocument/2006/customXml" ds:itemID="{925F5A3A-3C1D-496E-A905-25589E5928F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80.xml><?xml version="1.0" encoding="utf-8"?>
<ds:datastoreItem xmlns:ds="http://schemas.openxmlformats.org/officeDocument/2006/customXml" ds:itemID="{6F266A5D-B147-4E77-AB2E-C396D8A93101}">
  <ds:schemaRefs>
    <ds:schemaRef ds:uri="http://schemas.microsoft.com/sharepoint/v3/contenttype/forms"/>
  </ds:schemaRefs>
</ds:datastoreItem>
</file>

<file path=customXml/itemProps2081.xml><?xml version="1.0" encoding="utf-8"?>
<ds:datastoreItem xmlns:ds="http://schemas.openxmlformats.org/officeDocument/2006/customXml" ds:itemID="{9074301C-E64C-4077-95E4-4CB48CC26CA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82.xml><?xml version="1.0" encoding="utf-8"?>
<ds:datastoreItem xmlns:ds="http://schemas.openxmlformats.org/officeDocument/2006/customXml" ds:itemID="{38004C80-9174-482A-A923-973E78D2CB7F}">
  <ds:schemaRefs>
    <ds:schemaRef ds:uri="http://schemas.microsoft.com/sharepoint/v3/contenttype/forms"/>
  </ds:schemaRefs>
</ds:datastoreItem>
</file>

<file path=customXml/itemProps2083.xml><?xml version="1.0" encoding="utf-8"?>
<ds:datastoreItem xmlns:ds="http://schemas.openxmlformats.org/officeDocument/2006/customXml" ds:itemID="{DBFC12E8-062C-414C-B94A-768D869E212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84.xml><?xml version="1.0" encoding="utf-8"?>
<ds:datastoreItem xmlns:ds="http://schemas.openxmlformats.org/officeDocument/2006/customXml" ds:itemID="{999D160C-FF09-44C0-9C5D-1EAACF152B1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85.xml><?xml version="1.0" encoding="utf-8"?>
<ds:datastoreItem xmlns:ds="http://schemas.openxmlformats.org/officeDocument/2006/customXml" ds:itemID="{F5436887-43AC-40BB-ADF1-C16FD47C0BB7}">
  <ds:schemaRefs>
    <ds:schemaRef ds:uri="http://schemas.microsoft.com/sharepoint/v3/contenttype/forms"/>
  </ds:schemaRefs>
</ds:datastoreItem>
</file>

<file path=customXml/itemProps2086.xml><?xml version="1.0" encoding="utf-8"?>
<ds:datastoreItem xmlns:ds="http://schemas.openxmlformats.org/officeDocument/2006/customXml" ds:itemID="{B1A88FF5-7BEB-4171-A68D-EC1C9BEC8F6C}">
  <ds:schemaRefs>
    <ds:schemaRef ds:uri="http://schemas.microsoft.com/sharepoint/v3/contenttype/forms"/>
  </ds:schemaRefs>
</ds:datastoreItem>
</file>

<file path=customXml/itemProps2087.xml><?xml version="1.0" encoding="utf-8"?>
<ds:datastoreItem xmlns:ds="http://schemas.openxmlformats.org/officeDocument/2006/customXml" ds:itemID="{4F491E57-CC24-478B-9E3E-168E780AF6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88.xml><?xml version="1.0" encoding="utf-8"?>
<ds:datastoreItem xmlns:ds="http://schemas.openxmlformats.org/officeDocument/2006/customXml" ds:itemID="{3051B5D1-5EDD-4627-A83A-C88F4C56B73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89.xml><?xml version="1.0" encoding="utf-8"?>
<ds:datastoreItem xmlns:ds="http://schemas.openxmlformats.org/officeDocument/2006/customXml" ds:itemID="{9189D609-9A45-467F-9415-FB0C34A285F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9.xml><?xml version="1.0" encoding="utf-8"?>
<ds:datastoreItem xmlns:ds="http://schemas.openxmlformats.org/officeDocument/2006/customXml" ds:itemID="{08C081E8-75FA-4BA5-9564-3CB0212C916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90.xml><?xml version="1.0" encoding="utf-8"?>
<ds:datastoreItem xmlns:ds="http://schemas.openxmlformats.org/officeDocument/2006/customXml" ds:itemID="{FF2445E7-402C-42BC-80D3-AF4AAC4EF4D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91.xml><?xml version="1.0" encoding="utf-8"?>
<ds:datastoreItem xmlns:ds="http://schemas.openxmlformats.org/officeDocument/2006/customXml" ds:itemID="{39D6F8CD-030C-4492-8EAC-34F84A5DD91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092.xml><?xml version="1.0" encoding="utf-8"?>
<ds:datastoreItem xmlns:ds="http://schemas.openxmlformats.org/officeDocument/2006/customXml" ds:itemID="{C3992F86-AE87-43E2-8F39-6FED4C61B0A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93.xml><?xml version="1.0" encoding="utf-8"?>
<ds:datastoreItem xmlns:ds="http://schemas.openxmlformats.org/officeDocument/2006/customXml" ds:itemID="{D56B30E6-B88A-466A-9B01-0E52AA9C42C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94.xml><?xml version="1.0" encoding="utf-8"?>
<ds:datastoreItem xmlns:ds="http://schemas.openxmlformats.org/officeDocument/2006/customXml" ds:itemID="{1E4A71BE-CA7C-4DB2-841F-15A309DA32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95.xml><?xml version="1.0" encoding="utf-8"?>
<ds:datastoreItem xmlns:ds="http://schemas.openxmlformats.org/officeDocument/2006/customXml" ds:itemID="{517B1DA1-5CF7-4DBE-B6AB-1E351997D61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96.xml><?xml version="1.0" encoding="utf-8"?>
<ds:datastoreItem xmlns:ds="http://schemas.openxmlformats.org/officeDocument/2006/customXml" ds:itemID="{AA2C6794-666C-4DFA-958C-540CE8389F7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097.xml><?xml version="1.0" encoding="utf-8"?>
<ds:datastoreItem xmlns:ds="http://schemas.openxmlformats.org/officeDocument/2006/customXml" ds:itemID="{F892F8E3-2DDA-46AA-899F-33923E781B9C}">
  <ds:schemaRefs>
    <ds:schemaRef ds:uri="http://schemas.microsoft.com/sharepoint/v3/contenttype/forms"/>
  </ds:schemaRefs>
</ds:datastoreItem>
</file>

<file path=customXml/itemProps2098.xml><?xml version="1.0" encoding="utf-8"?>
<ds:datastoreItem xmlns:ds="http://schemas.openxmlformats.org/officeDocument/2006/customXml" ds:itemID="{14E21DB7-8FA0-4E85-8AFA-897A63893CA6}">
  <ds:schemaRefs>
    <ds:schemaRef ds:uri="http://schemas.microsoft.com/sharepoint/v3/contenttype/forms"/>
  </ds:schemaRefs>
</ds:datastoreItem>
</file>

<file path=customXml/itemProps2099.xml><?xml version="1.0" encoding="utf-8"?>
<ds:datastoreItem xmlns:ds="http://schemas.openxmlformats.org/officeDocument/2006/customXml" ds:itemID="{4C728158-1305-434A-9880-5DBD555EF50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xml><?xml version="1.0" encoding="utf-8"?>
<ds:datastoreItem xmlns:ds="http://schemas.openxmlformats.org/officeDocument/2006/customXml" ds:itemID="{2AAB6D0A-7587-4985-ADB0-2F98D3AF786C}">
  <ds:schemaRefs>
    <ds:schemaRef ds:uri="http://schemas.microsoft.com/sharepoint/v3/contenttype/forms"/>
  </ds:schemaRefs>
</ds:datastoreItem>
</file>

<file path=customXml/itemProps210.xml><?xml version="1.0" encoding="utf-8"?>
<ds:datastoreItem xmlns:ds="http://schemas.openxmlformats.org/officeDocument/2006/customXml" ds:itemID="{64B31606-2AB7-4D57-AE85-6825BC102F1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00.xml><?xml version="1.0" encoding="utf-8"?>
<ds:datastoreItem xmlns:ds="http://schemas.openxmlformats.org/officeDocument/2006/customXml" ds:itemID="{BDCB3B73-C678-4688-AE90-63184E515D0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01.xml><?xml version="1.0" encoding="utf-8"?>
<ds:datastoreItem xmlns:ds="http://schemas.openxmlformats.org/officeDocument/2006/customXml" ds:itemID="{9B639216-EAEC-468E-991F-FBA684615C5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02.xml><?xml version="1.0" encoding="utf-8"?>
<ds:datastoreItem xmlns:ds="http://schemas.openxmlformats.org/officeDocument/2006/customXml" ds:itemID="{704E67F5-B8F5-4D68-93EB-1363B9978E0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03.xml><?xml version="1.0" encoding="utf-8"?>
<ds:datastoreItem xmlns:ds="http://schemas.openxmlformats.org/officeDocument/2006/customXml" ds:itemID="{6C92D397-0B83-4F4A-84EB-9446EF429CC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04.xml><?xml version="1.0" encoding="utf-8"?>
<ds:datastoreItem xmlns:ds="http://schemas.openxmlformats.org/officeDocument/2006/customXml" ds:itemID="{54A0D608-9DF5-4CE7-9FFD-00C3ABF1543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05.xml><?xml version="1.0" encoding="utf-8"?>
<ds:datastoreItem xmlns:ds="http://schemas.openxmlformats.org/officeDocument/2006/customXml" ds:itemID="{B024A5D9-9C9E-452E-A82D-0C226303B8E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06.xml><?xml version="1.0" encoding="utf-8"?>
<ds:datastoreItem xmlns:ds="http://schemas.openxmlformats.org/officeDocument/2006/customXml" ds:itemID="{D12E779A-097B-412F-8B8F-C4FF38F5FED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07.xml><?xml version="1.0" encoding="utf-8"?>
<ds:datastoreItem xmlns:ds="http://schemas.openxmlformats.org/officeDocument/2006/customXml" ds:itemID="{EAA15EA3-2ADE-4AE3-AD77-D1023C086419}">
  <ds:schemaRefs>
    <ds:schemaRef ds:uri="http://schemas.microsoft.com/sharepoint/v3/contenttype/forms"/>
  </ds:schemaRefs>
</ds:datastoreItem>
</file>

<file path=customXml/itemProps2108.xml><?xml version="1.0" encoding="utf-8"?>
<ds:datastoreItem xmlns:ds="http://schemas.openxmlformats.org/officeDocument/2006/customXml" ds:itemID="{FC7D4A49-3F66-4764-8AA9-7E9435CCA58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09.xml><?xml version="1.0" encoding="utf-8"?>
<ds:datastoreItem xmlns:ds="http://schemas.openxmlformats.org/officeDocument/2006/customXml" ds:itemID="{4BCA0AD0-A639-4FD7-8D7D-194FA5E555D9}">
  <ds:schemaRefs>
    <ds:schemaRef ds:uri="http://schemas.microsoft.com/sharepoint/v3/contenttype/forms"/>
  </ds:schemaRefs>
</ds:datastoreItem>
</file>

<file path=customXml/itemProps211.xml><?xml version="1.0" encoding="utf-8"?>
<ds:datastoreItem xmlns:ds="http://schemas.openxmlformats.org/officeDocument/2006/customXml" ds:itemID="{A105DA4E-F373-4745-9EB7-444E76EF831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10.xml><?xml version="1.0" encoding="utf-8"?>
<ds:datastoreItem xmlns:ds="http://schemas.openxmlformats.org/officeDocument/2006/customXml" ds:itemID="{31986738-00C3-4791-A4EF-B89BEE4CA09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11.xml><?xml version="1.0" encoding="utf-8"?>
<ds:datastoreItem xmlns:ds="http://schemas.openxmlformats.org/officeDocument/2006/customXml" ds:itemID="{BF36ECBD-C3F8-4994-803D-541634B4A7E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12.xml><?xml version="1.0" encoding="utf-8"?>
<ds:datastoreItem xmlns:ds="http://schemas.openxmlformats.org/officeDocument/2006/customXml" ds:itemID="{3E7F92C0-8E9F-4194-8214-F580225415A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13.xml><?xml version="1.0" encoding="utf-8"?>
<ds:datastoreItem xmlns:ds="http://schemas.openxmlformats.org/officeDocument/2006/customXml" ds:itemID="{1AB6D86F-07A0-4FE3-AB08-EC2A67C3727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14.xml><?xml version="1.0" encoding="utf-8"?>
<ds:datastoreItem xmlns:ds="http://schemas.openxmlformats.org/officeDocument/2006/customXml" ds:itemID="{692932C4-5700-477F-A74E-9F6297DC04E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15.xml><?xml version="1.0" encoding="utf-8"?>
<ds:datastoreItem xmlns:ds="http://schemas.openxmlformats.org/officeDocument/2006/customXml" ds:itemID="{EA63E46C-E48F-43FB-8D2B-61920E81398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16.xml><?xml version="1.0" encoding="utf-8"?>
<ds:datastoreItem xmlns:ds="http://schemas.openxmlformats.org/officeDocument/2006/customXml" ds:itemID="{5A933D9A-A011-41B9-AD9D-B2A976DF8116}">
  <ds:schemaRefs>
    <ds:schemaRef ds:uri="http://schemas.microsoft.com/sharepoint/v3/contenttype/forms"/>
  </ds:schemaRefs>
</ds:datastoreItem>
</file>

<file path=customXml/itemProps2117.xml><?xml version="1.0" encoding="utf-8"?>
<ds:datastoreItem xmlns:ds="http://schemas.openxmlformats.org/officeDocument/2006/customXml" ds:itemID="{4F70196D-50D1-44B6-B486-640D1941E0DA}">
  <ds:schemaRefs>
    <ds:schemaRef ds:uri="http://schemas.microsoft.com/sharepoint/v3/contenttype/forms"/>
  </ds:schemaRefs>
</ds:datastoreItem>
</file>

<file path=customXml/itemProps2118.xml><?xml version="1.0" encoding="utf-8"?>
<ds:datastoreItem xmlns:ds="http://schemas.openxmlformats.org/officeDocument/2006/customXml" ds:itemID="{3A0A3AA4-6754-408B-9EAE-2FA0B960B7A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19.xml><?xml version="1.0" encoding="utf-8"?>
<ds:datastoreItem xmlns:ds="http://schemas.openxmlformats.org/officeDocument/2006/customXml" ds:itemID="{1ADDACD6-3DC5-4077-B92F-40DFDD68E85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2.xml><?xml version="1.0" encoding="utf-8"?>
<ds:datastoreItem xmlns:ds="http://schemas.openxmlformats.org/officeDocument/2006/customXml" ds:itemID="{A008F433-8B51-4733-BC65-3A4434774AD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20.xml><?xml version="1.0" encoding="utf-8"?>
<ds:datastoreItem xmlns:ds="http://schemas.openxmlformats.org/officeDocument/2006/customXml" ds:itemID="{C7EE7D28-A453-4F8B-9E91-DB780DFFE9B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21.xml><?xml version="1.0" encoding="utf-8"?>
<ds:datastoreItem xmlns:ds="http://schemas.openxmlformats.org/officeDocument/2006/customXml" ds:itemID="{B9E58E40-59C2-4FC7-8F65-0DBB4CB2877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22.xml><?xml version="1.0" encoding="utf-8"?>
<ds:datastoreItem xmlns:ds="http://schemas.openxmlformats.org/officeDocument/2006/customXml" ds:itemID="{2667E306-1766-405F-B081-30E9F8FD7B6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23.xml><?xml version="1.0" encoding="utf-8"?>
<ds:datastoreItem xmlns:ds="http://schemas.openxmlformats.org/officeDocument/2006/customXml" ds:itemID="{6D448D67-F4D4-45CC-A4D6-E3FA458570E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24.xml><?xml version="1.0" encoding="utf-8"?>
<ds:datastoreItem xmlns:ds="http://schemas.openxmlformats.org/officeDocument/2006/customXml" ds:itemID="{D794CE5C-AE84-45F2-909F-E31D2D98E072}">
  <ds:schemaRefs>
    <ds:schemaRef ds:uri="http://schemas.microsoft.com/sharepoint/v3/contenttype/forms"/>
  </ds:schemaRefs>
</ds:datastoreItem>
</file>

<file path=customXml/itemProps2125.xml><?xml version="1.0" encoding="utf-8"?>
<ds:datastoreItem xmlns:ds="http://schemas.openxmlformats.org/officeDocument/2006/customXml" ds:itemID="{A96CD9CA-166B-4E16-ADA1-8CF6989F61A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26.xml><?xml version="1.0" encoding="utf-8"?>
<ds:datastoreItem xmlns:ds="http://schemas.openxmlformats.org/officeDocument/2006/customXml" ds:itemID="{B42B0F27-505D-46F3-9ECE-E4EBB6FAB53E}">
  <ds:schemaRefs>
    <ds:schemaRef ds:uri="http://schemas.microsoft.com/sharepoint/v3/contenttype/forms"/>
  </ds:schemaRefs>
</ds:datastoreItem>
</file>

<file path=customXml/itemProps2127.xml><?xml version="1.0" encoding="utf-8"?>
<ds:datastoreItem xmlns:ds="http://schemas.openxmlformats.org/officeDocument/2006/customXml" ds:itemID="{0D1C750E-63A5-43B2-8397-D7C9ABCD0EE0}">
  <ds:schemaRefs>
    <ds:schemaRef ds:uri="http://schemas.microsoft.com/sharepoint/v3/contenttype/forms"/>
  </ds:schemaRefs>
</ds:datastoreItem>
</file>

<file path=customXml/itemProps2128.xml><?xml version="1.0" encoding="utf-8"?>
<ds:datastoreItem xmlns:ds="http://schemas.openxmlformats.org/officeDocument/2006/customXml" ds:itemID="{CF69D147-C627-4079-B07F-D5994DBFFDD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29.xml><?xml version="1.0" encoding="utf-8"?>
<ds:datastoreItem xmlns:ds="http://schemas.openxmlformats.org/officeDocument/2006/customXml" ds:itemID="{28F087E3-0BEA-437F-AF30-47EE8D1B1941}">
  <ds:schemaRefs>
    <ds:schemaRef ds:uri="http://schemas.microsoft.com/sharepoint/v3/contenttype/forms"/>
  </ds:schemaRefs>
</ds:datastoreItem>
</file>

<file path=customXml/itemProps213.xml><?xml version="1.0" encoding="utf-8"?>
<ds:datastoreItem xmlns:ds="http://schemas.openxmlformats.org/officeDocument/2006/customXml" ds:itemID="{6EAFC6BE-6007-41CF-8DAE-3237EA39055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30.xml><?xml version="1.0" encoding="utf-8"?>
<ds:datastoreItem xmlns:ds="http://schemas.openxmlformats.org/officeDocument/2006/customXml" ds:itemID="{7CCCFAE1-C242-446E-B462-CE078506681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31.xml><?xml version="1.0" encoding="utf-8"?>
<ds:datastoreItem xmlns:ds="http://schemas.openxmlformats.org/officeDocument/2006/customXml" ds:itemID="{42A743AD-0FDD-45E6-9FD9-72C5C13F1D1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32.xml><?xml version="1.0" encoding="utf-8"?>
<ds:datastoreItem xmlns:ds="http://schemas.openxmlformats.org/officeDocument/2006/customXml" ds:itemID="{875BF955-4DA3-498D-9972-61625258539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33.xml><?xml version="1.0" encoding="utf-8"?>
<ds:datastoreItem xmlns:ds="http://schemas.openxmlformats.org/officeDocument/2006/customXml" ds:itemID="{85DEF18D-D905-4963-A11F-6FF7D91C1C83}">
  <ds:schemaRefs>
    <ds:schemaRef ds:uri="http://schemas.microsoft.com/sharepoint/v3/contenttype/forms"/>
  </ds:schemaRefs>
</ds:datastoreItem>
</file>

<file path=customXml/itemProps2134.xml><?xml version="1.0" encoding="utf-8"?>
<ds:datastoreItem xmlns:ds="http://schemas.openxmlformats.org/officeDocument/2006/customXml" ds:itemID="{7A66F332-FF3C-471F-A457-BE96BDAA34A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35.xml><?xml version="1.0" encoding="utf-8"?>
<ds:datastoreItem xmlns:ds="http://schemas.openxmlformats.org/officeDocument/2006/customXml" ds:itemID="{2504119A-0989-4F3D-9CE1-EFAE36A026E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36.xml><?xml version="1.0" encoding="utf-8"?>
<ds:datastoreItem xmlns:ds="http://schemas.openxmlformats.org/officeDocument/2006/customXml" ds:itemID="{4D84FA50-5AE5-424B-A473-B2B753007289}">
  <ds:schemaRefs>
    <ds:schemaRef ds:uri="http://schemas.microsoft.com/sharepoint/v3/contenttype/forms"/>
  </ds:schemaRefs>
</ds:datastoreItem>
</file>

<file path=customXml/itemProps2137.xml><?xml version="1.0" encoding="utf-8"?>
<ds:datastoreItem xmlns:ds="http://schemas.openxmlformats.org/officeDocument/2006/customXml" ds:itemID="{756BCD30-9618-4633-91F9-AAFAAE81D04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38.xml><?xml version="1.0" encoding="utf-8"?>
<ds:datastoreItem xmlns:ds="http://schemas.openxmlformats.org/officeDocument/2006/customXml" ds:itemID="{96D5EEF6-B00C-4EDA-9A07-0A801C3D8BD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39.xml><?xml version="1.0" encoding="utf-8"?>
<ds:datastoreItem xmlns:ds="http://schemas.openxmlformats.org/officeDocument/2006/customXml" ds:itemID="{761AD7CA-22AF-45EF-B63E-C7DCCC38168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4.xml><?xml version="1.0" encoding="utf-8"?>
<ds:datastoreItem xmlns:ds="http://schemas.openxmlformats.org/officeDocument/2006/customXml" ds:itemID="{809399B3-3F36-4514-B1A9-8B361D3EF4C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40.xml><?xml version="1.0" encoding="utf-8"?>
<ds:datastoreItem xmlns:ds="http://schemas.openxmlformats.org/officeDocument/2006/customXml" ds:itemID="{288D20C0-D671-4E12-9667-363EDFDDE8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41.xml><?xml version="1.0" encoding="utf-8"?>
<ds:datastoreItem xmlns:ds="http://schemas.openxmlformats.org/officeDocument/2006/customXml" ds:itemID="{9F9C544F-4BF2-4B65-B7F6-322876C9C21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42.xml><?xml version="1.0" encoding="utf-8"?>
<ds:datastoreItem xmlns:ds="http://schemas.openxmlformats.org/officeDocument/2006/customXml" ds:itemID="{EB8290DA-15B3-47B4-9771-F705FA7947B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43.xml><?xml version="1.0" encoding="utf-8"?>
<ds:datastoreItem xmlns:ds="http://schemas.openxmlformats.org/officeDocument/2006/customXml" ds:itemID="{BBAB9CAD-5337-4E7A-A791-995551DB1A4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44.xml><?xml version="1.0" encoding="utf-8"?>
<ds:datastoreItem xmlns:ds="http://schemas.openxmlformats.org/officeDocument/2006/customXml" ds:itemID="{2A24468C-B3A3-4A6A-8BF5-02591BF90E2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45.xml><?xml version="1.0" encoding="utf-8"?>
<ds:datastoreItem xmlns:ds="http://schemas.openxmlformats.org/officeDocument/2006/customXml" ds:itemID="{A67ECE14-B44F-492C-B1BD-2FC9505DD2E8}">
  <ds:schemaRefs>
    <ds:schemaRef ds:uri="http://schemas.microsoft.com/sharepoint/v3/contenttype/forms"/>
  </ds:schemaRefs>
</ds:datastoreItem>
</file>

<file path=customXml/itemProps2146.xml><?xml version="1.0" encoding="utf-8"?>
<ds:datastoreItem xmlns:ds="http://schemas.openxmlformats.org/officeDocument/2006/customXml" ds:itemID="{86A2733F-2BBB-4FC2-BDB9-35E16FD06D2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47.xml><?xml version="1.0" encoding="utf-8"?>
<ds:datastoreItem xmlns:ds="http://schemas.openxmlformats.org/officeDocument/2006/customXml" ds:itemID="{10D39473-C607-46B9-B3A8-12206E5372A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48.xml><?xml version="1.0" encoding="utf-8"?>
<ds:datastoreItem xmlns:ds="http://schemas.openxmlformats.org/officeDocument/2006/customXml" ds:itemID="{43A24CC8-4955-480B-B8D1-C2C8833A0B0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49.xml><?xml version="1.0" encoding="utf-8"?>
<ds:datastoreItem xmlns:ds="http://schemas.openxmlformats.org/officeDocument/2006/customXml" ds:itemID="{CF8565B0-3105-4051-A567-CF3B6D90A9C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5.xml><?xml version="1.0" encoding="utf-8"?>
<ds:datastoreItem xmlns:ds="http://schemas.openxmlformats.org/officeDocument/2006/customXml" ds:itemID="{178EFE63-7678-4C00-9714-E900C81AC361}">
  <ds:schemaRefs>
    <ds:schemaRef ds:uri="http://schemas.microsoft.com/sharepoint/v3/contenttype/forms"/>
  </ds:schemaRefs>
</ds:datastoreItem>
</file>

<file path=customXml/itemProps2150.xml><?xml version="1.0" encoding="utf-8"?>
<ds:datastoreItem xmlns:ds="http://schemas.openxmlformats.org/officeDocument/2006/customXml" ds:itemID="{90840BE1-7C11-47DC-B120-AFF321AE159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51.xml><?xml version="1.0" encoding="utf-8"?>
<ds:datastoreItem xmlns:ds="http://schemas.openxmlformats.org/officeDocument/2006/customXml" ds:itemID="{3F41F77F-C843-4760-96DA-33328504317E}">
  <ds:schemaRefs>
    <ds:schemaRef ds:uri="http://schemas.microsoft.com/sharepoint/v3/contenttype/forms"/>
  </ds:schemaRefs>
</ds:datastoreItem>
</file>

<file path=customXml/itemProps2152.xml><?xml version="1.0" encoding="utf-8"?>
<ds:datastoreItem xmlns:ds="http://schemas.openxmlformats.org/officeDocument/2006/customXml" ds:itemID="{6FE20DAB-64DB-482D-AE56-2588F7E1CB7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53.xml><?xml version="1.0" encoding="utf-8"?>
<ds:datastoreItem xmlns:ds="http://schemas.openxmlformats.org/officeDocument/2006/customXml" ds:itemID="{37887D0E-DB5F-4531-B40E-192EE3DB204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54.xml><?xml version="1.0" encoding="utf-8"?>
<ds:datastoreItem xmlns:ds="http://schemas.openxmlformats.org/officeDocument/2006/customXml" ds:itemID="{F30BFC6B-1403-4924-A0CB-B399A22D31F8}">
  <ds:schemaRefs>
    <ds:schemaRef ds:uri="http://schemas.microsoft.com/sharepoint/v3/contenttype/forms"/>
  </ds:schemaRefs>
</ds:datastoreItem>
</file>

<file path=customXml/itemProps2155.xml><?xml version="1.0" encoding="utf-8"?>
<ds:datastoreItem xmlns:ds="http://schemas.openxmlformats.org/officeDocument/2006/customXml" ds:itemID="{15B7A9D7-A5D2-4D48-9D51-650DBD982F6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56.xml><?xml version="1.0" encoding="utf-8"?>
<ds:datastoreItem xmlns:ds="http://schemas.openxmlformats.org/officeDocument/2006/customXml" ds:itemID="{72742435-A0F1-412E-8925-CA9536B32250}">
  <ds:schemaRefs>
    <ds:schemaRef ds:uri="http://schemas.microsoft.com/sharepoint/v3/contenttype/forms"/>
  </ds:schemaRefs>
</ds:datastoreItem>
</file>

<file path=customXml/itemProps2157.xml><?xml version="1.0" encoding="utf-8"?>
<ds:datastoreItem xmlns:ds="http://schemas.openxmlformats.org/officeDocument/2006/customXml" ds:itemID="{344C9D02-7B99-4973-9ADB-627B3CD2A4E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58.xml><?xml version="1.0" encoding="utf-8"?>
<ds:datastoreItem xmlns:ds="http://schemas.openxmlformats.org/officeDocument/2006/customXml" ds:itemID="{354F98D3-3A3C-4594-B1E8-7B26E793E6EA}">
  <ds:schemaRefs>
    <ds:schemaRef ds:uri="http://schemas.microsoft.com/sharepoint/v3/contenttype/forms"/>
  </ds:schemaRefs>
</ds:datastoreItem>
</file>

<file path=customXml/itemProps2159.xml><?xml version="1.0" encoding="utf-8"?>
<ds:datastoreItem xmlns:ds="http://schemas.openxmlformats.org/officeDocument/2006/customXml" ds:itemID="{F5A1456F-AAD7-41F9-A638-D6653E313692}">
  <ds:schemaRefs>
    <ds:schemaRef ds:uri="http://schemas.microsoft.com/sharepoint/v3/contenttype/forms"/>
  </ds:schemaRefs>
</ds:datastoreItem>
</file>

<file path=customXml/itemProps216.xml><?xml version="1.0" encoding="utf-8"?>
<ds:datastoreItem xmlns:ds="http://schemas.openxmlformats.org/officeDocument/2006/customXml" ds:itemID="{DF49C104-4AA3-477F-B11A-70D1412007F4}">
  <ds:schemaRefs>
    <ds:schemaRef ds:uri="http://schemas.microsoft.com/sharepoint/v3/contenttype/forms"/>
  </ds:schemaRefs>
</ds:datastoreItem>
</file>

<file path=customXml/itemProps2160.xml><?xml version="1.0" encoding="utf-8"?>
<ds:datastoreItem xmlns:ds="http://schemas.openxmlformats.org/officeDocument/2006/customXml" ds:itemID="{9426B5B3-AC94-4ECD-B150-25F29302591B}">
  <ds:schemaRefs>
    <ds:schemaRef ds:uri="http://schemas.microsoft.com/sharepoint/v3/contenttype/forms"/>
  </ds:schemaRefs>
</ds:datastoreItem>
</file>

<file path=customXml/itemProps2161.xml><?xml version="1.0" encoding="utf-8"?>
<ds:datastoreItem xmlns:ds="http://schemas.openxmlformats.org/officeDocument/2006/customXml" ds:itemID="{10378F9D-F26F-4957-86A8-D37E0BE98DD2}">
  <ds:schemaRefs>
    <ds:schemaRef ds:uri="http://schemas.microsoft.com/sharepoint/v3/contenttype/forms"/>
  </ds:schemaRefs>
</ds:datastoreItem>
</file>

<file path=customXml/itemProps2162.xml><?xml version="1.0" encoding="utf-8"?>
<ds:datastoreItem xmlns:ds="http://schemas.openxmlformats.org/officeDocument/2006/customXml" ds:itemID="{B5F08732-3929-451C-9C7D-A42A3D962F6B}">
  <ds:schemaRefs>
    <ds:schemaRef ds:uri="http://schemas.microsoft.com/sharepoint/v3/contenttype/forms"/>
  </ds:schemaRefs>
</ds:datastoreItem>
</file>

<file path=customXml/itemProps2163.xml><?xml version="1.0" encoding="utf-8"?>
<ds:datastoreItem xmlns:ds="http://schemas.openxmlformats.org/officeDocument/2006/customXml" ds:itemID="{BB18A7B7-892F-48B5-BE48-662CD405842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64.xml><?xml version="1.0" encoding="utf-8"?>
<ds:datastoreItem xmlns:ds="http://schemas.openxmlformats.org/officeDocument/2006/customXml" ds:itemID="{756280BD-7BAC-493A-89F5-6BE37C7E51C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65.xml><?xml version="1.0" encoding="utf-8"?>
<ds:datastoreItem xmlns:ds="http://schemas.openxmlformats.org/officeDocument/2006/customXml" ds:itemID="{C13838FC-F5D8-40F0-8C02-C9038BE11BB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66.xml><?xml version="1.0" encoding="utf-8"?>
<ds:datastoreItem xmlns:ds="http://schemas.openxmlformats.org/officeDocument/2006/customXml" ds:itemID="{1C88A649-A3CF-490D-8DA2-9D9AFC41C75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67.xml><?xml version="1.0" encoding="utf-8"?>
<ds:datastoreItem xmlns:ds="http://schemas.openxmlformats.org/officeDocument/2006/customXml" ds:itemID="{E091DC6D-0941-47AC-839A-462E1FDBEE5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68.xml><?xml version="1.0" encoding="utf-8"?>
<ds:datastoreItem xmlns:ds="http://schemas.openxmlformats.org/officeDocument/2006/customXml" ds:itemID="{EB9809B9-E667-41DF-A802-65FAF084C19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69.xml><?xml version="1.0" encoding="utf-8"?>
<ds:datastoreItem xmlns:ds="http://schemas.openxmlformats.org/officeDocument/2006/customXml" ds:itemID="{F6A154DB-4DD4-4813-8083-FAE125CB4D07}">
  <ds:schemaRefs>
    <ds:schemaRef ds:uri="http://schemas.microsoft.com/sharepoint/v3/contenttype/forms"/>
  </ds:schemaRefs>
</ds:datastoreItem>
</file>

<file path=customXml/itemProps217.xml><?xml version="1.0" encoding="utf-8"?>
<ds:datastoreItem xmlns:ds="http://schemas.openxmlformats.org/officeDocument/2006/customXml" ds:itemID="{C88DBD03-1A2E-4C7E-8B80-B126C8F1EBC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70.xml><?xml version="1.0" encoding="utf-8"?>
<ds:datastoreItem xmlns:ds="http://schemas.openxmlformats.org/officeDocument/2006/customXml" ds:itemID="{31F1D598-6075-4526-B050-0E99E6F2412E}">
  <ds:schemaRefs>
    <ds:schemaRef ds:uri="http://schemas.microsoft.com/sharepoint/v3/contenttype/forms"/>
  </ds:schemaRefs>
</ds:datastoreItem>
</file>

<file path=customXml/itemProps2171.xml><?xml version="1.0" encoding="utf-8"?>
<ds:datastoreItem xmlns:ds="http://schemas.openxmlformats.org/officeDocument/2006/customXml" ds:itemID="{0D34F310-64CE-493B-BCA7-2BB72875940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72.xml><?xml version="1.0" encoding="utf-8"?>
<ds:datastoreItem xmlns:ds="http://schemas.openxmlformats.org/officeDocument/2006/customXml" ds:itemID="{2CAB4A2E-8E1C-4816-8338-CA1C073F28A0}">
  <ds:schemaRefs>
    <ds:schemaRef ds:uri="http://schemas.microsoft.com/sharepoint/v3/contenttype/forms"/>
  </ds:schemaRefs>
</ds:datastoreItem>
</file>

<file path=customXml/itemProps2173.xml><?xml version="1.0" encoding="utf-8"?>
<ds:datastoreItem xmlns:ds="http://schemas.openxmlformats.org/officeDocument/2006/customXml" ds:itemID="{AD20046A-D329-46D0-857F-C6EE03FD3BA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74.xml><?xml version="1.0" encoding="utf-8"?>
<ds:datastoreItem xmlns:ds="http://schemas.openxmlformats.org/officeDocument/2006/customXml" ds:itemID="{F051EF8A-E5F9-4A95-947F-6597CDDBBC2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75.xml><?xml version="1.0" encoding="utf-8"?>
<ds:datastoreItem xmlns:ds="http://schemas.openxmlformats.org/officeDocument/2006/customXml" ds:itemID="{C29C82AC-0D20-42DA-807F-FD74145870E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76.xml><?xml version="1.0" encoding="utf-8"?>
<ds:datastoreItem xmlns:ds="http://schemas.openxmlformats.org/officeDocument/2006/customXml" ds:itemID="{3A2FB400-D787-45A4-8F21-049F1E8A8FF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77.xml><?xml version="1.0" encoding="utf-8"?>
<ds:datastoreItem xmlns:ds="http://schemas.openxmlformats.org/officeDocument/2006/customXml" ds:itemID="{9EB2500C-0F8C-4BFD-8872-203820120DA9}">
  <ds:schemaRefs>
    <ds:schemaRef ds:uri="http://schemas.microsoft.com/sharepoint/v3/contenttype/forms"/>
  </ds:schemaRefs>
</ds:datastoreItem>
</file>

<file path=customXml/itemProps2178.xml><?xml version="1.0" encoding="utf-8"?>
<ds:datastoreItem xmlns:ds="http://schemas.openxmlformats.org/officeDocument/2006/customXml" ds:itemID="{13E87203-F41E-4B14-9B99-0FBA3213D1C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79.xml><?xml version="1.0" encoding="utf-8"?>
<ds:datastoreItem xmlns:ds="http://schemas.openxmlformats.org/officeDocument/2006/customXml" ds:itemID="{BDEA5904-289A-4627-9FF4-5FDABFF77A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8.xml><?xml version="1.0" encoding="utf-8"?>
<ds:datastoreItem xmlns:ds="http://schemas.openxmlformats.org/officeDocument/2006/customXml" ds:itemID="{C254087C-7789-4884-AF70-6F9A8CECC2F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80.xml><?xml version="1.0" encoding="utf-8"?>
<ds:datastoreItem xmlns:ds="http://schemas.openxmlformats.org/officeDocument/2006/customXml" ds:itemID="{9634A761-C8B0-4A18-AEA9-0C45BC6B862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81.xml><?xml version="1.0" encoding="utf-8"?>
<ds:datastoreItem xmlns:ds="http://schemas.openxmlformats.org/officeDocument/2006/customXml" ds:itemID="{DCA75DD2-9B91-4414-9994-51D2CFDB6EF8}">
  <ds:schemaRefs>
    <ds:schemaRef ds:uri="http://schemas.microsoft.com/sharepoint/v3/contenttype/forms"/>
  </ds:schemaRefs>
</ds:datastoreItem>
</file>

<file path=customXml/itemProps2182.xml><?xml version="1.0" encoding="utf-8"?>
<ds:datastoreItem xmlns:ds="http://schemas.openxmlformats.org/officeDocument/2006/customXml" ds:itemID="{F5B8325F-4372-4138-B72A-D6DB15256CA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83.xml><?xml version="1.0" encoding="utf-8"?>
<ds:datastoreItem xmlns:ds="http://schemas.openxmlformats.org/officeDocument/2006/customXml" ds:itemID="{E8018C5D-67F4-47EB-BFBA-D5EEBD82F373}">
  <ds:schemaRefs>
    <ds:schemaRef ds:uri="http://schemas.microsoft.com/sharepoint/v3/contenttype/forms"/>
  </ds:schemaRefs>
</ds:datastoreItem>
</file>

<file path=customXml/itemProps2184.xml><?xml version="1.0" encoding="utf-8"?>
<ds:datastoreItem xmlns:ds="http://schemas.openxmlformats.org/officeDocument/2006/customXml" ds:itemID="{46CF35FF-7588-4909-9B1F-1B9DB3DE2C62}">
  <ds:schemaRefs>
    <ds:schemaRef ds:uri="http://schemas.microsoft.com/sharepoint/v3/contenttype/forms"/>
  </ds:schemaRefs>
</ds:datastoreItem>
</file>

<file path=customXml/itemProps2185.xml><?xml version="1.0" encoding="utf-8"?>
<ds:datastoreItem xmlns:ds="http://schemas.openxmlformats.org/officeDocument/2006/customXml" ds:itemID="{7A0B1DA6-E46C-4068-8DE6-69BF5462CF7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86.xml><?xml version="1.0" encoding="utf-8"?>
<ds:datastoreItem xmlns:ds="http://schemas.openxmlformats.org/officeDocument/2006/customXml" ds:itemID="{B98D273B-5BD9-42D1-B122-C5F457F96FF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87.xml><?xml version="1.0" encoding="utf-8"?>
<ds:datastoreItem xmlns:ds="http://schemas.openxmlformats.org/officeDocument/2006/customXml" ds:itemID="{2311FB3F-0290-4C30-9387-62B63300B6A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88.xml><?xml version="1.0" encoding="utf-8"?>
<ds:datastoreItem xmlns:ds="http://schemas.openxmlformats.org/officeDocument/2006/customXml" ds:itemID="{B2671FFD-1F29-4F19-9987-BBED3FC9EEA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89.xml><?xml version="1.0" encoding="utf-8"?>
<ds:datastoreItem xmlns:ds="http://schemas.openxmlformats.org/officeDocument/2006/customXml" ds:itemID="{983182B0-0315-4064-B978-18EFF2A50FF8}">
  <ds:schemaRefs>
    <ds:schemaRef ds:uri="http://schemas.microsoft.com/sharepoint/v3/contenttype/forms"/>
  </ds:schemaRefs>
</ds:datastoreItem>
</file>

<file path=customXml/itemProps219.xml><?xml version="1.0" encoding="utf-8"?>
<ds:datastoreItem xmlns:ds="http://schemas.openxmlformats.org/officeDocument/2006/customXml" ds:itemID="{49EC2151-C6ED-401A-937B-E2AE68C4CDCD}">
  <ds:schemaRefs>
    <ds:schemaRef ds:uri="http://schemas.microsoft.com/sharepoint/v3/contenttype/forms"/>
  </ds:schemaRefs>
</ds:datastoreItem>
</file>

<file path=customXml/itemProps2190.xml><?xml version="1.0" encoding="utf-8"?>
<ds:datastoreItem xmlns:ds="http://schemas.openxmlformats.org/officeDocument/2006/customXml" ds:itemID="{4184FC56-3902-42BC-9E23-212EA927F629}">
  <ds:schemaRefs>
    <ds:schemaRef ds:uri="http://schemas.microsoft.com/sharepoint/v3/contenttype/forms"/>
  </ds:schemaRefs>
</ds:datastoreItem>
</file>

<file path=customXml/itemProps2191.xml><?xml version="1.0" encoding="utf-8"?>
<ds:datastoreItem xmlns:ds="http://schemas.openxmlformats.org/officeDocument/2006/customXml" ds:itemID="{0BC3721C-AFED-48C0-9562-B6599AF55C1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92.xml><?xml version="1.0" encoding="utf-8"?>
<ds:datastoreItem xmlns:ds="http://schemas.openxmlformats.org/officeDocument/2006/customXml" ds:itemID="{0B9EB658-8B5B-4D81-8843-5565CC25CEB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93.xml><?xml version="1.0" encoding="utf-8"?>
<ds:datastoreItem xmlns:ds="http://schemas.openxmlformats.org/officeDocument/2006/customXml" ds:itemID="{1312FCA3-3313-437A-A69C-9CD85FBEB08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194.xml><?xml version="1.0" encoding="utf-8"?>
<ds:datastoreItem xmlns:ds="http://schemas.openxmlformats.org/officeDocument/2006/customXml" ds:itemID="{ED204581-82F9-412C-AA2C-B02340F040FA}">
  <ds:schemaRefs>
    <ds:schemaRef ds:uri="http://schemas.microsoft.com/sharepoint/v3/contenttype/forms"/>
  </ds:schemaRefs>
</ds:datastoreItem>
</file>

<file path=customXml/itemProps2195.xml><?xml version="1.0" encoding="utf-8"?>
<ds:datastoreItem xmlns:ds="http://schemas.openxmlformats.org/officeDocument/2006/customXml" ds:itemID="{EF71B63A-6739-4047-83C2-3EE78ADE814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196.xml><?xml version="1.0" encoding="utf-8"?>
<ds:datastoreItem xmlns:ds="http://schemas.openxmlformats.org/officeDocument/2006/customXml" ds:itemID="{F234FAAE-EB7E-4B6D-9E87-ECA7C39D6D48}">
  <ds:schemaRefs>
    <ds:schemaRef ds:uri="http://schemas.microsoft.com/sharepoint/v3/contenttype/forms"/>
  </ds:schemaRefs>
</ds:datastoreItem>
</file>

<file path=customXml/itemProps2197.xml><?xml version="1.0" encoding="utf-8"?>
<ds:datastoreItem xmlns:ds="http://schemas.openxmlformats.org/officeDocument/2006/customXml" ds:itemID="{F7625002-94E8-4B86-84B3-BBA888EED6E1}">
  <ds:schemaRefs>
    <ds:schemaRef ds:uri="http://schemas.microsoft.com/sharepoint/v3/contenttype/forms"/>
  </ds:schemaRefs>
</ds:datastoreItem>
</file>

<file path=customXml/itemProps2198.xml><?xml version="1.0" encoding="utf-8"?>
<ds:datastoreItem xmlns:ds="http://schemas.openxmlformats.org/officeDocument/2006/customXml" ds:itemID="{ADE2F034-63D9-4D86-8383-C3E406221CBE}">
  <ds:schemaRefs>
    <ds:schemaRef ds:uri="http://schemas.microsoft.com/sharepoint/v3/contenttype/forms"/>
  </ds:schemaRefs>
</ds:datastoreItem>
</file>

<file path=customXml/itemProps2199.xml><?xml version="1.0" encoding="utf-8"?>
<ds:datastoreItem xmlns:ds="http://schemas.openxmlformats.org/officeDocument/2006/customXml" ds:itemID="{A1B4AD9B-78A9-4D70-B1A0-A707117CD1C3}">
  <ds:schemaRefs>
    <ds:schemaRef ds:uri="http://schemas.microsoft.com/sharepoint/v3/contenttype/forms"/>
  </ds:schemaRefs>
</ds:datastoreItem>
</file>

<file path=customXml/itemProps22.xml><?xml version="1.0" encoding="utf-8"?>
<ds:datastoreItem xmlns:ds="http://schemas.openxmlformats.org/officeDocument/2006/customXml" ds:itemID="{E05F9465-A33E-45B6-8C19-F0C19184B86C}">
  <ds:schemaRefs>
    <ds:schemaRef ds:uri="http://schemas.microsoft.com/sharepoint/v3/contenttype/forms"/>
  </ds:schemaRefs>
</ds:datastoreItem>
</file>

<file path=customXml/itemProps220.xml><?xml version="1.0" encoding="utf-8"?>
<ds:datastoreItem xmlns:ds="http://schemas.openxmlformats.org/officeDocument/2006/customXml" ds:itemID="{1902F2BC-6A21-4D66-83AC-77BEDE08078B}">
  <ds:schemaRefs>
    <ds:schemaRef ds:uri="http://schemas.microsoft.com/sharepoint/v3/contenttype/forms"/>
  </ds:schemaRefs>
</ds:datastoreItem>
</file>

<file path=customXml/itemProps2200.xml><?xml version="1.0" encoding="utf-8"?>
<ds:datastoreItem xmlns:ds="http://schemas.openxmlformats.org/officeDocument/2006/customXml" ds:itemID="{D2692B8F-C85C-4184-A36A-CCADAE86D130}">
  <ds:schemaRefs>
    <ds:schemaRef ds:uri="http://schemas.microsoft.com/sharepoint/v3/contenttype/forms"/>
  </ds:schemaRefs>
</ds:datastoreItem>
</file>

<file path=customXml/itemProps2201.xml><?xml version="1.0" encoding="utf-8"?>
<ds:datastoreItem xmlns:ds="http://schemas.openxmlformats.org/officeDocument/2006/customXml" ds:itemID="{7D86330E-432D-4814-8285-17D618FB2F03}">
  <ds:schemaRefs>
    <ds:schemaRef ds:uri="http://schemas.microsoft.com/sharepoint/v3/contenttype/forms"/>
  </ds:schemaRefs>
</ds:datastoreItem>
</file>

<file path=customXml/itemProps2202.xml><?xml version="1.0" encoding="utf-8"?>
<ds:datastoreItem xmlns:ds="http://schemas.openxmlformats.org/officeDocument/2006/customXml" ds:itemID="{80476152-E968-4BF6-B50A-66F2391A753C}">
  <ds:schemaRefs>
    <ds:schemaRef ds:uri="http://schemas.microsoft.com/sharepoint/v3/contenttype/forms"/>
  </ds:schemaRefs>
</ds:datastoreItem>
</file>

<file path=customXml/itemProps2203.xml><?xml version="1.0" encoding="utf-8"?>
<ds:datastoreItem xmlns:ds="http://schemas.openxmlformats.org/officeDocument/2006/customXml" ds:itemID="{D372377D-200C-4251-8F56-0C2DA995ABD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04.xml><?xml version="1.0" encoding="utf-8"?>
<ds:datastoreItem xmlns:ds="http://schemas.openxmlformats.org/officeDocument/2006/customXml" ds:itemID="{8D6E6565-BD32-4C81-84D4-97B68BAB47C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05.xml><?xml version="1.0" encoding="utf-8"?>
<ds:datastoreItem xmlns:ds="http://schemas.openxmlformats.org/officeDocument/2006/customXml" ds:itemID="{FE7F9896-EE5D-4F3E-9555-ADD54544F3C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06.xml><?xml version="1.0" encoding="utf-8"?>
<ds:datastoreItem xmlns:ds="http://schemas.openxmlformats.org/officeDocument/2006/customXml" ds:itemID="{AB5DB72A-FEA0-44FC-B705-325D2EC834D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07.xml><?xml version="1.0" encoding="utf-8"?>
<ds:datastoreItem xmlns:ds="http://schemas.openxmlformats.org/officeDocument/2006/customXml" ds:itemID="{AD7C6735-89FE-4244-8252-24FE8025480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08.xml><?xml version="1.0" encoding="utf-8"?>
<ds:datastoreItem xmlns:ds="http://schemas.openxmlformats.org/officeDocument/2006/customXml" ds:itemID="{7484B881-4666-4255-B0E4-D788C51B13E4}">
  <ds:schemaRefs>
    <ds:schemaRef ds:uri="http://schemas.microsoft.com/sharepoint/v3/contenttype/forms"/>
  </ds:schemaRefs>
</ds:datastoreItem>
</file>

<file path=customXml/itemProps2209.xml><?xml version="1.0" encoding="utf-8"?>
<ds:datastoreItem xmlns:ds="http://schemas.openxmlformats.org/officeDocument/2006/customXml" ds:itemID="{D35EE0CE-9C66-46BE-AE1D-D9FAD189509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1.xml><?xml version="1.0" encoding="utf-8"?>
<ds:datastoreItem xmlns:ds="http://schemas.openxmlformats.org/officeDocument/2006/customXml" ds:itemID="{6333405A-300D-4733-A079-16680CCE255D}">
  <ds:schemaRefs>
    <ds:schemaRef ds:uri="http://schemas.microsoft.com/sharepoint/v3/contenttype/forms"/>
  </ds:schemaRefs>
</ds:datastoreItem>
</file>

<file path=customXml/itemProps2210.xml><?xml version="1.0" encoding="utf-8"?>
<ds:datastoreItem xmlns:ds="http://schemas.openxmlformats.org/officeDocument/2006/customXml" ds:itemID="{93344B91-1EBA-4974-8701-E7FA64DA718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11.xml><?xml version="1.0" encoding="utf-8"?>
<ds:datastoreItem xmlns:ds="http://schemas.openxmlformats.org/officeDocument/2006/customXml" ds:itemID="{5FA94409-3D9D-4486-A36D-13A7DA18B610}">
  <ds:schemaRefs>
    <ds:schemaRef ds:uri="http://schemas.microsoft.com/sharepoint/v3/contenttype/forms"/>
  </ds:schemaRefs>
</ds:datastoreItem>
</file>

<file path=customXml/itemProps2212.xml><?xml version="1.0" encoding="utf-8"?>
<ds:datastoreItem xmlns:ds="http://schemas.openxmlformats.org/officeDocument/2006/customXml" ds:itemID="{C8B6B963-2BEC-4CD2-BC98-B4B7961639A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13.xml><?xml version="1.0" encoding="utf-8"?>
<ds:datastoreItem xmlns:ds="http://schemas.openxmlformats.org/officeDocument/2006/customXml" ds:itemID="{1197FD2A-8F0F-4CF9-B3B0-D304F7FEC0C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14.xml><?xml version="1.0" encoding="utf-8"?>
<ds:datastoreItem xmlns:ds="http://schemas.openxmlformats.org/officeDocument/2006/customXml" ds:itemID="{D4F479DE-B8BA-4613-8F7A-83B4F5FA283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15.xml><?xml version="1.0" encoding="utf-8"?>
<ds:datastoreItem xmlns:ds="http://schemas.openxmlformats.org/officeDocument/2006/customXml" ds:itemID="{71FD62C8-F117-466E-9115-539D8F625FE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16.xml><?xml version="1.0" encoding="utf-8"?>
<ds:datastoreItem xmlns:ds="http://schemas.openxmlformats.org/officeDocument/2006/customXml" ds:itemID="{2B1847A8-87AD-4EE9-B0DB-9393E28FAED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17.xml><?xml version="1.0" encoding="utf-8"?>
<ds:datastoreItem xmlns:ds="http://schemas.openxmlformats.org/officeDocument/2006/customXml" ds:itemID="{17526E6C-1728-46F3-AA5F-104F853BCB95}">
  <ds:schemaRefs>
    <ds:schemaRef ds:uri="http://schemas.microsoft.com/sharepoint/v3/contenttype/forms"/>
  </ds:schemaRefs>
</ds:datastoreItem>
</file>

<file path=customXml/itemProps2218.xml><?xml version="1.0" encoding="utf-8"?>
<ds:datastoreItem xmlns:ds="http://schemas.openxmlformats.org/officeDocument/2006/customXml" ds:itemID="{CB16DDE2-D226-4188-9A30-9C6BD10AA3E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19.xml><?xml version="1.0" encoding="utf-8"?>
<ds:datastoreItem xmlns:ds="http://schemas.openxmlformats.org/officeDocument/2006/customXml" ds:itemID="{6B733603-AF77-41E1-910D-21876BE0E8F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2.xml><?xml version="1.0" encoding="utf-8"?>
<ds:datastoreItem xmlns:ds="http://schemas.openxmlformats.org/officeDocument/2006/customXml" ds:itemID="{1673A891-E214-46EC-9A26-6DF641EADFC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20.xml><?xml version="1.0" encoding="utf-8"?>
<ds:datastoreItem xmlns:ds="http://schemas.openxmlformats.org/officeDocument/2006/customXml" ds:itemID="{4A34D2A4-D2AC-4945-9779-05E6537EDA6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21.xml><?xml version="1.0" encoding="utf-8"?>
<ds:datastoreItem xmlns:ds="http://schemas.openxmlformats.org/officeDocument/2006/customXml" ds:itemID="{958C4A02-22A6-49B1-BE23-FC633B29C562}">
  <ds:schemaRefs>
    <ds:schemaRef ds:uri="http://schemas.microsoft.com/sharepoint/v3/contenttype/forms"/>
  </ds:schemaRefs>
</ds:datastoreItem>
</file>

<file path=customXml/itemProps2222.xml><?xml version="1.0" encoding="utf-8"?>
<ds:datastoreItem xmlns:ds="http://schemas.openxmlformats.org/officeDocument/2006/customXml" ds:itemID="{3E7785A7-5F5C-469C-A917-82C76D5F876A}">
  <ds:schemaRefs>
    <ds:schemaRef ds:uri="http://schemas.microsoft.com/sharepoint/v3/contenttype/forms"/>
  </ds:schemaRefs>
</ds:datastoreItem>
</file>

<file path=customXml/itemProps2223.xml><?xml version="1.0" encoding="utf-8"?>
<ds:datastoreItem xmlns:ds="http://schemas.openxmlformats.org/officeDocument/2006/customXml" ds:itemID="{4CB7BE66-9FE6-43AE-BBC9-D5D5DE5304D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24.xml><?xml version="1.0" encoding="utf-8"?>
<ds:datastoreItem xmlns:ds="http://schemas.openxmlformats.org/officeDocument/2006/customXml" ds:itemID="{E1E1B651-4E56-4C0C-8A3E-E690A4CDE0C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25.xml><?xml version="1.0" encoding="utf-8"?>
<ds:datastoreItem xmlns:ds="http://schemas.openxmlformats.org/officeDocument/2006/customXml" ds:itemID="{34EF8A17-5D49-4713-AF77-155AC0AC703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26.xml><?xml version="1.0" encoding="utf-8"?>
<ds:datastoreItem xmlns:ds="http://schemas.openxmlformats.org/officeDocument/2006/customXml" ds:itemID="{2B084000-D583-459B-BA67-7B93E452D46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27.xml><?xml version="1.0" encoding="utf-8"?>
<ds:datastoreItem xmlns:ds="http://schemas.openxmlformats.org/officeDocument/2006/customXml" ds:itemID="{B8EF2594-2D9E-4A30-BB87-17C8A273AAD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28.xml><?xml version="1.0" encoding="utf-8"?>
<ds:datastoreItem xmlns:ds="http://schemas.openxmlformats.org/officeDocument/2006/customXml" ds:itemID="{DEE65637-4130-410B-BC5C-ECB20127B00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29.xml><?xml version="1.0" encoding="utf-8"?>
<ds:datastoreItem xmlns:ds="http://schemas.openxmlformats.org/officeDocument/2006/customXml" ds:itemID="{C11AFA50-842C-423E-88D4-ECCD20AC508D}">
  <ds:schemaRefs>
    <ds:schemaRef ds:uri="http://schemas.microsoft.com/sharepoint/v3/contenttype/forms"/>
  </ds:schemaRefs>
</ds:datastoreItem>
</file>

<file path=customXml/itemProps223.xml><?xml version="1.0" encoding="utf-8"?>
<ds:datastoreItem xmlns:ds="http://schemas.openxmlformats.org/officeDocument/2006/customXml" ds:itemID="{37F6353D-CECD-41CC-A682-D8F478258D3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30.xml><?xml version="1.0" encoding="utf-8"?>
<ds:datastoreItem xmlns:ds="http://schemas.openxmlformats.org/officeDocument/2006/customXml" ds:itemID="{DF0983DD-E371-486F-8A73-92E6B614FF0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31.xml><?xml version="1.0" encoding="utf-8"?>
<ds:datastoreItem xmlns:ds="http://schemas.openxmlformats.org/officeDocument/2006/customXml" ds:itemID="{B1C530AA-EB61-4A91-A6E5-837A1ABD6D9F}">
  <ds:schemaRefs>
    <ds:schemaRef ds:uri="http://schemas.microsoft.com/sharepoint/v3/contenttype/forms"/>
  </ds:schemaRefs>
</ds:datastoreItem>
</file>

<file path=customXml/itemProps2232.xml><?xml version="1.0" encoding="utf-8"?>
<ds:datastoreItem xmlns:ds="http://schemas.openxmlformats.org/officeDocument/2006/customXml" ds:itemID="{C825C656-7F74-4D0A-8E04-30987DBCA74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33.xml><?xml version="1.0" encoding="utf-8"?>
<ds:datastoreItem xmlns:ds="http://schemas.openxmlformats.org/officeDocument/2006/customXml" ds:itemID="{33DE5EE1-3359-4EEC-8521-C5409655546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34.xml><?xml version="1.0" encoding="utf-8"?>
<ds:datastoreItem xmlns:ds="http://schemas.openxmlformats.org/officeDocument/2006/customXml" ds:itemID="{492E0AEE-B0EB-46C0-9D3D-6B5EF24C0D6E}">
  <ds:schemaRefs>
    <ds:schemaRef ds:uri="http://schemas.microsoft.com/sharepoint/v3/contenttype/forms"/>
  </ds:schemaRefs>
</ds:datastoreItem>
</file>

<file path=customXml/itemProps2235.xml><?xml version="1.0" encoding="utf-8"?>
<ds:datastoreItem xmlns:ds="http://schemas.openxmlformats.org/officeDocument/2006/customXml" ds:itemID="{A9FB3688-1AFB-4D63-B32B-060575E55E08}">
  <ds:schemaRefs>
    <ds:schemaRef ds:uri="http://schemas.microsoft.com/sharepoint/v3/contenttype/forms"/>
  </ds:schemaRefs>
</ds:datastoreItem>
</file>

<file path=customXml/itemProps2236.xml><?xml version="1.0" encoding="utf-8"?>
<ds:datastoreItem xmlns:ds="http://schemas.openxmlformats.org/officeDocument/2006/customXml" ds:itemID="{4ED020FD-7A0F-4D20-83FC-BEC4B9F59B3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37.xml><?xml version="1.0" encoding="utf-8"?>
<ds:datastoreItem xmlns:ds="http://schemas.openxmlformats.org/officeDocument/2006/customXml" ds:itemID="{9DBA0D19-5014-42E6-A67E-B9E7C538258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38.xml><?xml version="1.0" encoding="utf-8"?>
<ds:datastoreItem xmlns:ds="http://schemas.openxmlformats.org/officeDocument/2006/customXml" ds:itemID="{34C2423F-EBD3-462E-B15B-EDAC1DC71EE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39.xml><?xml version="1.0" encoding="utf-8"?>
<ds:datastoreItem xmlns:ds="http://schemas.openxmlformats.org/officeDocument/2006/customXml" ds:itemID="{75EFD89E-BFB6-4185-B29B-82147BBA3EC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4.xml><?xml version="1.0" encoding="utf-8"?>
<ds:datastoreItem xmlns:ds="http://schemas.openxmlformats.org/officeDocument/2006/customXml" ds:itemID="{E581F1A1-825E-443B-8B1B-E5C74C20D6E8}">
  <ds:schemaRefs>
    <ds:schemaRef ds:uri="http://schemas.microsoft.com/sharepoint/v3/contenttype/forms"/>
  </ds:schemaRefs>
</ds:datastoreItem>
</file>

<file path=customXml/itemProps2240.xml><?xml version="1.0" encoding="utf-8"?>
<ds:datastoreItem xmlns:ds="http://schemas.openxmlformats.org/officeDocument/2006/customXml" ds:itemID="{FCF9FB10-7676-4E26-A02A-7348FE8B0FF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41.xml><?xml version="1.0" encoding="utf-8"?>
<ds:datastoreItem xmlns:ds="http://schemas.openxmlformats.org/officeDocument/2006/customXml" ds:itemID="{3946CD76-BBE7-47C3-8FFF-A4DF364A850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42.xml><?xml version="1.0" encoding="utf-8"?>
<ds:datastoreItem xmlns:ds="http://schemas.openxmlformats.org/officeDocument/2006/customXml" ds:itemID="{C6970BBA-D5AF-4B89-AFCE-C3524D7DADA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43.xml><?xml version="1.0" encoding="utf-8"?>
<ds:datastoreItem xmlns:ds="http://schemas.openxmlformats.org/officeDocument/2006/customXml" ds:itemID="{254C1028-DBA1-48F7-BA60-FDAF3636D1E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44.xml><?xml version="1.0" encoding="utf-8"?>
<ds:datastoreItem xmlns:ds="http://schemas.openxmlformats.org/officeDocument/2006/customXml" ds:itemID="{1AD5605E-A33E-4D1F-9B9B-E097562EB0B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45.xml><?xml version="1.0" encoding="utf-8"?>
<ds:datastoreItem xmlns:ds="http://schemas.openxmlformats.org/officeDocument/2006/customXml" ds:itemID="{BB64A5D1-B4ED-4956-BBDC-565CDDF3299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46.xml><?xml version="1.0" encoding="utf-8"?>
<ds:datastoreItem xmlns:ds="http://schemas.openxmlformats.org/officeDocument/2006/customXml" ds:itemID="{9F59A91D-AAD8-424A-AE58-9CC44AA1D6AB}">
  <ds:schemaRefs>
    <ds:schemaRef ds:uri="http://schemas.microsoft.com/sharepoint/v3/contenttype/forms"/>
  </ds:schemaRefs>
</ds:datastoreItem>
</file>

<file path=customXml/itemProps2247.xml><?xml version="1.0" encoding="utf-8"?>
<ds:datastoreItem xmlns:ds="http://schemas.openxmlformats.org/officeDocument/2006/customXml" ds:itemID="{5BA50F82-CBE6-4CA6-9BAF-CB53D4C263C3}">
  <ds:schemaRefs>
    <ds:schemaRef ds:uri="http://schemas.microsoft.com/sharepoint/v3/contenttype/forms"/>
  </ds:schemaRefs>
</ds:datastoreItem>
</file>

<file path=customXml/itemProps2248.xml><?xml version="1.0" encoding="utf-8"?>
<ds:datastoreItem xmlns:ds="http://schemas.openxmlformats.org/officeDocument/2006/customXml" ds:itemID="{923FAAC0-A3B6-4815-8DBF-5B42346069D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49.xml><?xml version="1.0" encoding="utf-8"?>
<ds:datastoreItem xmlns:ds="http://schemas.openxmlformats.org/officeDocument/2006/customXml" ds:itemID="{2B3369E1-F135-46D5-B35C-5E7ABAECB4F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5.xml><?xml version="1.0" encoding="utf-8"?>
<ds:datastoreItem xmlns:ds="http://schemas.openxmlformats.org/officeDocument/2006/customXml" ds:itemID="{BF6E3D54-2843-46BE-B221-E726D005555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50.xml><?xml version="1.0" encoding="utf-8"?>
<ds:datastoreItem xmlns:ds="http://schemas.openxmlformats.org/officeDocument/2006/customXml" ds:itemID="{1CC1F657-A449-48AD-A229-1CAED3C9305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51.xml><?xml version="1.0" encoding="utf-8"?>
<ds:datastoreItem xmlns:ds="http://schemas.openxmlformats.org/officeDocument/2006/customXml" ds:itemID="{E64D6140-EA1A-410F-95F2-05ED776DF338}">
  <ds:schemaRefs>
    <ds:schemaRef ds:uri="http://schemas.microsoft.com/sharepoint/v3/contenttype/forms"/>
  </ds:schemaRefs>
</ds:datastoreItem>
</file>

<file path=customXml/itemProps2252.xml><?xml version="1.0" encoding="utf-8"?>
<ds:datastoreItem xmlns:ds="http://schemas.openxmlformats.org/officeDocument/2006/customXml" ds:itemID="{4DC9C1AC-82D9-4F2B-83C5-92C0D1B86B2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53.xml><?xml version="1.0" encoding="utf-8"?>
<ds:datastoreItem xmlns:ds="http://schemas.openxmlformats.org/officeDocument/2006/customXml" ds:itemID="{0EF38F7F-F8C3-44F0-958D-6F2E6B44387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54.xml><?xml version="1.0" encoding="utf-8"?>
<ds:datastoreItem xmlns:ds="http://schemas.openxmlformats.org/officeDocument/2006/customXml" ds:itemID="{7D922167-A163-434A-9747-B8999C7F1BA7}">
  <ds:schemaRefs>
    <ds:schemaRef ds:uri="http://schemas.microsoft.com/sharepoint/v3/contenttype/forms"/>
  </ds:schemaRefs>
</ds:datastoreItem>
</file>

<file path=customXml/itemProps2255.xml><?xml version="1.0" encoding="utf-8"?>
<ds:datastoreItem xmlns:ds="http://schemas.openxmlformats.org/officeDocument/2006/customXml" ds:itemID="{7F13BC62-504E-410E-BF71-1FB5671434A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56.xml><?xml version="1.0" encoding="utf-8"?>
<ds:datastoreItem xmlns:ds="http://schemas.openxmlformats.org/officeDocument/2006/customXml" ds:itemID="{935FBF83-FEAD-4D80-9669-155398AF368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57.xml><?xml version="1.0" encoding="utf-8"?>
<ds:datastoreItem xmlns:ds="http://schemas.openxmlformats.org/officeDocument/2006/customXml" ds:itemID="{DAA508F6-A6DD-4ACA-AB10-1A536FD693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58.xml><?xml version="1.0" encoding="utf-8"?>
<ds:datastoreItem xmlns:ds="http://schemas.openxmlformats.org/officeDocument/2006/customXml" ds:itemID="{40E440F8-BF17-45EC-A744-20F79415401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59.xml><?xml version="1.0" encoding="utf-8"?>
<ds:datastoreItem xmlns:ds="http://schemas.openxmlformats.org/officeDocument/2006/customXml" ds:itemID="{AD226995-AFD1-4F6E-B035-066F1E18F74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6.xml><?xml version="1.0" encoding="utf-8"?>
<ds:datastoreItem xmlns:ds="http://schemas.openxmlformats.org/officeDocument/2006/customXml" ds:itemID="{90B5C97E-C11B-4013-AB18-70827496226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60.xml><?xml version="1.0" encoding="utf-8"?>
<ds:datastoreItem xmlns:ds="http://schemas.openxmlformats.org/officeDocument/2006/customXml" ds:itemID="{76484420-150D-4732-BE53-35B716E4EE0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61.xml><?xml version="1.0" encoding="utf-8"?>
<ds:datastoreItem xmlns:ds="http://schemas.openxmlformats.org/officeDocument/2006/customXml" ds:itemID="{4FC1600F-6310-4661-9423-90F8AC3BA2C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62.xml><?xml version="1.0" encoding="utf-8"?>
<ds:datastoreItem xmlns:ds="http://schemas.openxmlformats.org/officeDocument/2006/customXml" ds:itemID="{4AB30B27-6A64-4BDF-BAF1-7494A95974A8}">
  <ds:schemaRefs>
    <ds:schemaRef ds:uri="http://schemas.microsoft.com/sharepoint/v3/contenttype/forms"/>
  </ds:schemaRefs>
</ds:datastoreItem>
</file>

<file path=customXml/itemProps2263.xml><?xml version="1.0" encoding="utf-8"?>
<ds:datastoreItem xmlns:ds="http://schemas.openxmlformats.org/officeDocument/2006/customXml" ds:itemID="{9CFA4FB5-50FA-453E-872E-6B132F7F35E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64.xml><?xml version="1.0" encoding="utf-8"?>
<ds:datastoreItem xmlns:ds="http://schemas.openxmlformats.org/officeDocument/2006/customXml" ds:itemID="{62D9E18E-2094-49BB-B11D-89AE7872C6D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65.xml><?xml version="1.0" encoding="utf-8"?>
<ds:datastoreItem xmlns:ds="http://schemas.openxmlformats.org/officeDocument/2006/customXml" ds:itemID="{40D8390F-DC84-4418-AB84-71E0FCFE7E23}">
  <ds:schemaRefs>
    <ds:schemaRef ds:uri="http://schemas.microsoft.com/sharepoint/v3/contenttype/forms"/>
  </ds:schemaRefs>
</ds:datastoreItem>
</file>

<file path=customXml/itemProps2266.xml><?xml version="1.0" encoding="utf-8"?>
<ds:datastoreItem xmlns:ds="http://schemas.openxmlformats.org/officeDocument/2006/customXml" ds:itemID="{0B3F1AAE-3F67-4235-A441-105DC18C0B3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67.xml><?xml version="1.0" encoding="utf-8"?>
<ds:datastoreItem xmlns:ds="http://schemas.openxmlformats.org/officeDocument/2006/customXml" ds:itemID="{726B83EB-29F2-4A0B-9AF3-0A5E68DDD74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68.xml><?xml version="1.0" encoding="utf-8"?>
<ds:datastoreItem xmlns:ds="http://schemas.openxmlformats.org/officeDocument/2006/customXml" ds:itemID="{55F9CE67-56F9-4B26-A6A3-C61B5C3F6A77}">
  <ds:schemaRefs>
    <ds:schemaRef ds:uri="http://schemas.microsoft.com/sharepoint/v3/contenttype/forms"/>
  </ds:schemaRefs>
</ds:datastoreItem>
</file>

<file path=customXml/itemProps2269.xml><?xml version="1.0" encoding="utf-8"?>
<ds:datastoreItem xmlns:ds="http://schemas.openxmlformats.org/officeDocument/2006/customXml" ds:itemID="{1C5BB538-5A7D-4931-BAEA-231C492B83F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7.xml><?xml version="1.0" encoding="utf-8"?>
<ds:datastoreItem xmlns:ds="http://schemas.openxmlformats.org/officeDocument/2006/customXml" ds:itemID="{C125C6A8-4AC8-46B3-AF1F-D7AB5BB70A3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70.xml><?xml version="1.0" encoding="utf-8"?>
<ds:datastoreItem xmlns:ds="http://schemas.openxmlformats.org/officeDocument/2006/customXml" ds:itemID="{F7CF24AC-F45A-4B69-8C49-A4D03CF05B7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71.xml><?xml version="1.0" encoding="utf-8"?>
<ds:datastoreItem xmlns:ds="http://schemas.openxmlformats.org/officeDocument/2006/customXml" ds:itemID="{AF487E5F-D701-4AB0-8A8D-89707D1D3A8A}">
  <ds:schemaRefs>
    <ds:schemaRef ds:uri="http://schemas.microsoft.com/sharepoint/v3/contenttype/forms"/>
  </ds:schemaRefs>
</ds:datastoreItem>
</file>

<file path=customXml/itemProps2272.xml><?xml version="1.0" encoding="utf-8"?>
<ds:datastoreItem xmlns:ds="http://schemas.openxmlformats.org/officeDocument/2006/customXml" ds:itemID="{D559B2E3-D22C-49A1-9DD7-EB65D394757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73.xml><?xml version="1.0" encoding="utf-8"?>
<ds:datastoreItem xmlns:ds="http://schemas.openxmlformats.org/officeDocument/2006/customXml" ds:itemID="{F009CBCF-FDD0-42E2-9F10-F8ADBF37600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74.xml><?xml version="1.0" encoding="utf-8"?>
<ds:datastoreItem xmlns:ds="http://schemas.openxmlformats.org/officeDocument/2006/customXml" ds:itemID="{E775DD8F-910B-4E44-A249-DFDCDC34543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75.xml><?xml version="1.0" encoding="utf-8"?>
<ds:datastoreItem xmlns:ds="http://schemas.openxmlformats.org/officeDocument/2006/customXml" ds:itemID="{BEB1CA1D-5499-4583-9B58-61AC76E6A90F}">
  <ds:schemaRefs>
    <ds:schemaRef ds:uri="http://schemas.microsoft.com/sharepoint/v3/contenttype/forms"/>
  </ds:schemaRefs>
</ds:datastoreItem>
</file>

<file path=customXml/itemProps2276.xml><?xml version="1.0" encoding="utf-8"?>
<ds:datastoreItem xmlns:ds="http://schemas.openxmlformats.org/officeDocument/2006/customXml" ds:itemID="{CE191D89-22E3-4B3B-9A2C-A7F9541E6835}">
  <ds:schemaRefs>
    <ds:schemaRef ds:uri="http://schemas.microsoft.com/sharepoint/v3/contenttype/forms"/>
  </ds:schemaRefs>
</ds:datastoreItem>
</file>

<file path=customXml/itemProps2277.xml><?xml version="1.0" encoding="utf-8"?>
<ds:datastoreItem xmlns:ds="http://schemas.openxmlformats.org/officeDocument/2006/customXml" ds:itemID="{552635D2-3F57-4FD0-8AA8-732F82DFD47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78.xml><?xml version="1.0" encoding="utf-8"?>
<ds:datastoreItem xmlns:ds="http://schemas.openxmlformats.org/officeDocument/2006/customXml" ds:itemID="{A640D1E3-680F-4EC3-856B-642A15D51442}">
  <ds:schemaRefs>
    <ds:schemaRef ds:uri="http://schemas.microsoft.com/sharepoint/v3/contenttype/forms"/>
  </ds:schemaRefs>
</ds:datastoreItem>
</file>

<file path=customXml/itemProps2279.xml><?xml version="1.0" encoding="utf-8"?>
<ds:datastoreItem xmlns:ds="http://schemas.openxmlformats.org/officeDocument/2006/customXml" ds:itemID="{1EBAD71B-7D76-4D23-BB7A-DDE62E27F0B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8.xml><?xml version="1.0" encoding="utf-8"?>
<ds:datastoreItem xmlns:ds="http://schemas.openxmlformats.org/officeDocument/2006/customXml" ds:itemID="{97545048-ECB3-49A1-BB56-159323E1AB6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80.xml><?xml version="1.0" encoding="utf-8"?>
<ds:datastoreItem xmlns:ds="http://schemas.openxmlformats.org/officeDocument/2006/customXml" ds:itemID="{516BFE88-6B7B-40E5-A0D3-3D46C952228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81.xml><?xml version="1.0" encoding="utf-8"?>
<ds:datastoreItem xmlns:ds="http://schemas.openxmlformats.org/officeDocument/2006/customXml" ds:itemID="{6C2C1AE2-49A3-4517-BBA2-47EBA0394E01}">
  <ds:schemaRefs>
    <ds:schemaRef ds:uri="http://schemas.microsoft.com/sharepoint/v3/contenttype/forms"/>
  </ds:schemaRefs>
</ds:datastoreItem>
</file>

<file path=customXml/itemProps2282.xml><?xml version="1.0" encoding="utf-8"?>
<ds:datastoreItem xmlns:ds="http://schemas.openxmlformats.org/officeDocument/2006/customXml" ds:itemID="{AA13DB77-F8A4-48E4-ADE9-DCCF813248D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83.xml><?xml version="1.0" encoding="utf-8"?>
<ds:datastoreItem xmlns:ds="http://schemas.openxmlformats.org/officeDocument/2006/customXml" ds:itemID="{FC7B5126-D9F5-4FB6-BE94-7DE4C236793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84.xml><?xml version="1.0" encoding="utf-8"?>
<ds:datastoreItem xmlns:ds="http://schemas.openxmlformats.org/officeDocument/2006/customXml" ds:itemID="{D9215A53-54A2-4A46-803C-E1079FF8C942}">
  <ds:schemaRefs>
    <ds:schemaRef ds:uri="http://schemas.microsoft.com/sharepoint/v3/contenttype/forms"/>
  </ds:schemaRefs>
</ds:datastoreItem>
</file>

<file path=customXml/itemProps2285.xml><?xml version="1.0" encoding="utf-8"?>
<ds:datastoreItem xmlns:ds="http://schemas.openxmlformats.org/officeDocument/2006/customXml" ds:itemID="{C54446F7-C859-4BA4-89EC-A9BEECB49659}">
  <ds:schemaRefs>
    <ds:schemaRef ds:uri="http://schemas.microsoft.com/sharepoint/v3/contenttype/forms"/>
  </ds:schemaRefs>
</ds:datastoreItem>
</file>

<file path=customXml/itemProps2286.xml><?xml version="1.0" encoding="utf-8"?>
<ds:datastoreItem xmlns:ds="http://schemas.openxmlformats.org/officeDocument/2006/customXml" ds:itemID="{E4B349CB-26F9-48F0-B6F7-DBAF18F614A5}">
  <ds:schemaRefs>
    <ds:schemaRef ds:uri="http://schemas.microsoft.com/sharepoint/v3/contenttype/forms"/>
  </ds:schemaRefs>
</ds:datastoreItem>
</file>

<file path=customXml/itemProps2287.xml><?xml version="1.0" encoding="utf-8"?>
<ds:datastoreItem xmlns:ds="http://schemas.openxmlformats.org/officeDocument/2006/customXml" ds:itemID="{A28D84F0-742A-4AB5-B7F2-AB17A103BBF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88.xml><?xml version="1.0" encoding="utf-8"?>
<ds:datastoreItem xmlns:ds="http://schemas.openxmlformats.org/officeDocument/2006/customXml" ds:itemID="{87A0D784-4823-430E-93FA-AA470888256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89.xml><?xml version="1.0" encoding="utf-8"?>
<ds:datastoreItem xmlns:ds="http://schemas.openxmlformats.org/officeDocument/2006/customXml" ds:itemID="{892F422F-CD7E-403B-A42D-49EBCD62F6E1}">
  <ds:schemaRefs>
    <ds:schemaRef ds:uri="http://schemas.microsoft.com/sharepoint/v3/contenttype/forms"/>
  </ds:schemaRefs>
</ds:datastoreItem>
</file>

<file path=customXml/itemProps229.xml><?xml version="1.0" encoding="utf-8"?>
<ds:datastoreItem xmlns:ds="http://schemas.openxmlformats.org/officeDocument/2006/customXml" ds:itemID="{14319DBE-D975-4FA9-99AA-BA3C32A1D32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90.xml><?xml version="1.0" encoding="utf-8"?>
<ds:datastoreItem xmlns:ds="http://schemas.openxmlformats.org/officeDocument/2006/customXml" ds:itemID="{CB4D3D71-4114-47C5-BFE8-6354CBD0435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91.xml><?xml version="1.0" encoding="utf-8"?>
<ds:datastoreItem xmlns:ds="http://schemas.openxmlformats.org/officeDocument/2006/customXml" ds:itemID="{6B7805C6-51EF-4B7E-A3A0-FDD41824AFD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92.xml><?xml version="1.0" encoding="utf-8"?>
<ds:datastoreItem xmlns:ds="http://schemas.openxmlformats.org/officeDocument/2006/customXml" ds:itemID="{E5946124-57C0-4284-880E-03500B2FF92C}">
  <ds:schemaRefs>
    <ds:schemaRef ds:uri="http://schemas.microsoft.com/sharepoint/v3/contenttype/forms"/>
  </ds:schemaRefs>
</ds:datastoreItem>
</file>

<file path=customXml/itemProps2293.xml><?xml version="1.0" encoding="utf-8"?>
<ds:datastoreItem xmlns:ds="http://schemas.openxmlformats.org/officeDocument/2006/customXml" ds:itemID="{30AF066E-6068-4C3C-87B2-3DEEB2ADD6FD}">
  <ds:schemaRefs>
    <ds:schemaRef ds:uri="http://schemas.microsoft.com/sharepoint/v3/contenttype/forms"/>
  </ds:schemaRefs>
</ds:datastoreItem>
</file>

<file path=customXml/itemProps2294.xml><?xml version="1.0" encoding="utf-8"?>
<ds:datastoreItem xmlns:ds="http://schemas.openxmlformats.org/officeDocument/2006/customXml" ds:itemID="{D2102425-F1F2-4099-A307-7770BD8221D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295.xml><?xml version="1.0" encoding="utf-8"?>
<ds:datastoreItem xmlns:ds="http://schemas.openxmlformats.org/officeDocument/2006/customXml" ds:itemID="{554BE33F-B0A3-4D6B-BC2A-3B57925EE9AE}">
  <ds:schemaRefs>
    <ds:schemaRef ds:uri="http://schemas.microsoft.com/sharepoint/v3/contenttype/forms"/>
  </ds:schemaRefs>
</ds:datastoreItem>
</file>

<file path=customXml/itemProps2296.xml><?xml version="1.0" encoding="utf-8"?>
<ds:datastoreItem xmlns:ds="http://schemas.openxmlformats.org/officeDocument/2006/customXml" ds:itemID="{07949D4A-D8CC-4C0D-B80D-1561EC39D70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97.xml><?xml version="1.0" encoding="utf-8"?>
<ds:datastoreItem xmlns:ds="http://schemas.openxmlformats.org/officeDocument/2006/customXml" ds:itemID="{12E4FA08-0EAA-45EB-B85D-805249BEF2C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298.xml><?xml version="1.0" encoding="utf-8"?>
<ds:datastoreItem xmlns:ds="http://schemas.openxmlformats.org/officeDocument/2006/customXml" ds:itemID="{D6E297A0-D10B-45C3-949B-6993DC02680A}">
  <ds:schemaRefs>
    <ds:schemaRef ds:uri="http://schemas.microsoft.com/sharepoint/v3/contenttype/forms"/>
  </ds:schemaRefs>
</ds:datastoreItem>
</file>

<file path=customXml/itemProps2299.xml><?xml version="1.0" encoding="utf-8"?>
<ds:datastoreItem xmlns:ds="http://schemas.openxmlformats.org/officeDocument/2006/customXml" ds:itemID="{59EAA4AA-BCA5-408E-9735-8F4514E99F3A}">
  <ds:schemaRefs>
    <ds:schemaRef ds:uri="http://schemas.microsoft.com/sharepoint/v3/contenttype/forms"/>
  </ds:schemaRefs>
</ds:datastoreItem>
</file>

<file path=customXml/itemProps23.xml><?xml version="1.0" encoding="utf-8"?>
<ds:datastoreItem xmlns:ds="http://schemas.openxmlformats.org/officeDocument/2006/customXml" ds:itemID="{F32159E3-FFAD-46E3-A4F6-22C6179D9150}">
  <ds:schemaRefs>
    <ds:schemaRef ds:uri="http://schemas.microsoft.com/sharepoint/v3/contenttype/forms"/>
  </ds:schemaRefs>
</ds:datastoreItem>
</file>

<file path=customXml/itemProps230.xml><?xml version="1.0" encoding="utf-8"?>
<ds:datastoreItem xmlns:ds="http://schemas.openxmlformats.org/officeDocument/2006/customXml" ds:itemID="{B089E703-701E-4626-93C4-F573FB9D4145}">
  <ds:schemaRefs>
    <ds:schemaRef ds:uri="http://schemas.microsoft.com/sharepoint/v3/contenttype/forms"/>
  </ds:schemaRefs>
</ds:datastoreItem>
</file>

<file path=customXml/itemProps2300.xml><?xml version="1.0" encoding="utf-8"?>
<ds:datastoreItem xmlns:ds="http://schemas.openxmlformats.org/officeDocument/2006/customXml" ds:itemID="{1DA43BDF-4484-45E3-9B84-C3A77D64F49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01.xml><?xml version="1.0" encoding="utf-8"?>
<ds:datastoreItem xmlns:ds="http://schemas.openxmlformats.org/officeDocument/2006/customXml" ds:itemID="{ABC0EC7E-8FEC-4851-A3DB-3E909E460ABA}">
  <ds:schemaRefs>
    <ds:schemaRef ds:uri="http://schemas.microsoft.com/sharepoint/v3/contenttype/forms"/>
  </ds:schemaRefs>
</ds:datastoreItem>
</file>

<file path=customXml/itemProps2302.xml><?xml version="1.0" encoding="utf-8"?>
<ds:datastoreItem xmlns:ds="http://schemas.openxmlformats.org/officeDocument/2006/customXml" ds:itemID="{8C20B50D-3128-44CC-9608-4C7AA17272A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03.xml><?xml version="1.0" encoding="utf-8"?>
<ds:datastoreItem xmlns:ds="http://schemas.openxmlformats.org/officeDocument/2006/customXml" ds:itemID="{71EAE15C-74D6-4DC2-87AD-B576206B82B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04.xml><?xml version="1.0" encoding="utf-8"?>
<ds:datastoreItem xmlns:ds="http://schemas.openxmlformats.org/officeDocument/2006/customXml" ds:itemID="{BB1EFC3C-EAD3-4D6B-91DE-8A52C65384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05.xml><?xml version="1.0" encoding="utf-8"?>
<ds:datastoreItem xmlns:ds="http://schemas.openxmlformats.org/officeDocument/2006/customXml" ds:itemID="{56DE0F6A-6821-4E10-85F4-5DEC60043A3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06.xml><?xml version="1.0" encoding="utf-8"?>
<ds:datastoreItem xmlns:ds="http://schemas.openxmlformats.org/officeDocument/2006/customXml" ds:itemID="{F6BF8E2C-BF67-4D71-80ED-387464E5DB2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07.xml><?xml version="1.0" encoding="utf-8"?>
<ds:datastoreItem xmlns:ds="http://schemas.openxmlformats.org/officeDocument/2006/customXml" ds:itemID="{69092E2E-B23E-4FF2-823A-49BB7423291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08.xml><?xml version="1.0" encoding="utf-8"?>
<ds:datastoreItem xmlns:ds="http://schemas.openxmlformats.org/officeDocument/2006/customXml" ds:itemID="{D2E8000A-2230-4883-B1CC-668A067BFDC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09.xml><?xml version="1.0" encoding="utf-8"?>
<ds:datastoreItem xmlns:ds="http://schemas.openxmlformats.org/officeDocument/2006/customXml" ds:itemID="{2421D1B6-CF6C-4195-856B-345138AC4F5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1.xml><?xml version="1.0" encoding="utf-8"?>
<ds:datastoreItem xmlns:ds="http://schemas.openxmlformats.org/officeDocument/2006/customXml" ds:itemID="{486F53A0-C412-47CD-A9BC-E5BEEFA20DC8}">
  <ds:schemaRefs>
    <ds:schemaRef ds:uri="http://schemas.microsoft.com/sharepoint/v3/contenttype/forms"/>
  </ds:schemaRefs>
</ds:datastoreItem>
</file>

<file path=customXml/itemProps2310.xml><?xml version="1.0" encoding="utf-8"?>
<ds:datastoreItem xmlns:ds="http://schemas.openxmlformats.org/officeDocument/2006/customXml" ds:itemID="{4CE285A8-76E6-4AB1-86C0-68F19039820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11.xml><?xml version="1.0" encoding="utf-8"?>
<ds:datastoreItem xmlns:ds="http://schemas.openxmlformats.org/officeDocument/2006/customXml" ds:itemID="{EDA5AF83-01C6-4594-A458-21D8AE7A65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12.xml><?xml version="1.0" encoding="utf-8"?>
<ds:datastoreItem xmlns:ds="http://schemas.openxmlformats.org/officeDocument/2006/customXml" ds:itemID="{7AF937F1-66F8-49AC-8DE7-D010E1443C0A}">
  <ds:schemaRefs>
    <ds:schemaRef ds:uri="http://schemas.microsoft.com/sharepoint/v3/contenttype/forms"/>
  </ds:schemaRefs>
</ds:datastoreItem>
</file>

<file path=customXml/itemProps2313.xml><?xml version="1.0" encoding="utf-8"?>
<ds:datastoreItem xmlns:ds="http://schemas.openxmlformats.org/officeDocument/2006/customXml" ds:itemID="{29E5F7A6-867F-436A-80BE-90C83F5E89C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14.xml><?xml version="1.0" encoding="utf-8"?>
<ds:datastoreItem xmlns:ds="http://schemas.openxmlformats.org/officeDocument/2006/customXml" ds:itemID="{6A9EB5EB-278E-4CCB-8B1D-08C96C3B1EC6}">
  <ds:schemaRefs>
    <ds:schemaRef ds:uri="http://schemas.microsoft.com/sharepoint/v3/contenttype/forms"/>
  </ds:schemaRefs>
</ds:datastoreItem>
</file>

<file path=customXml/itemProps2315.xml><?xml version="1.0" encoding="utf-8"?>
<ds:datastoreItem xmlns:ds="http://schemas.openxmlformats.org/officeDocument/2006/customXml" ds:itemID="{1FA26119-F4A0-4113-B81F-28B2495A26E3}">
  <ds:schemaRefs>
    <ds:schemaRef ds:uri="http://schemas.microsoft.com/sharepoint/v3/contenttype/forms"/>
  </ds:schemaRefs>
</ds:datastoreItem>
</file>

<file path=customXml/itemProps2316.xml><?xml version="1.0" encoding="utf-8"?>
<ds:datastoreItem xmlns:ds="http://schemas.openxmlformats.org/officeDocument/2006/customXml" ds:itemID="{2049EDD1-EBE9-4D6A-8D2A-E6F18C9CCD1A}">
  <ds:schemaRefs>
    <ds:schemaRef ds:uri="http://schemas.microsoft.com/sharepoint/v3/contenttype/forms"/>
  </ds:schemaRefs>
</ds:datastoreItem>
</file>

<file path=customXml/itemProps2317.xml><?xml version="1.0" encoding="utf-8"?>
<ds:datastoreItem xmlns:ds="http://schemas.openxmlformats.org/officeDocument/2006/customXml" ds:itemID="{5495FD33-99F5-4FBF-AAA1-3207F818949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18.xml><?xml version="1.0" encoding="utf-8"?>
<ds:datastoreItem xmlns:ds="http://schemas.openxmlformats.org/officeDocument/2006/customXml" ds:itemID="{86B03577-F8D2-43C2-8824-667FF78A6DC3}">
  <ds:schemaRefs>
    <ds:schemaRef ds:uri="http://schemas.microsoft.com/sharepoint/v3/contenttype/forms"/>
  </ds:schemaRefs>
</ds:datastoreItem>
</file>

<file path=customXml/itemProps2319.xml><?xml version="1.0" encoding="utf-8"?>
<ds:datastoreItem xmlns:ds="http://schemas.openxmlformats.org/officeDocument/2006/customXml" ds:itemID="{41F007B4-43E6-477C-9B00-962198FCF17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2.xml><?xml version="1.0" encoding="utf-8"?>
<ds:datastoreItem xmlns:ds="http://schemas.openxmlformats.org/officeDocument/2006/customXml" ds:itemID="{EE130B47-3C45-46A5-B066-92BBA6076C6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20.xml><?xml version="1.0" encoding="utf-8"?>
<ds:datastoreItem xmlns:ds="http://schemas.openxmlformats.org/officeDocument/2006/customXml" ds:itemID="{CCE8D2DA-131B-46D5-92A9-1CD08AFCE441}">
  <ds:schemaRefs>
    <ds:schemaRef ds:uri="http://schemas.microsoft.com/sharepoint/v3/contenttype/forms"/>
  </ds:schemaRefs>
</ds:datastoreItem>
</file>

<file path=customXml/itemProps2321.xml><?xml version="1.0" encoding="utf-8"?>
<ds:datastoreItem xmlns:ds="http://schemas.openxmlformats.org/officeDocument/2006/customXml" ds:itemID="{0E80B431-FED7-4C5E-A4B2-DB5DA879485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22.xml><?xml version="1.0" encoding="utf-8"?>
<ds:datastoreItem xmlns:ds="http://schemas.openxmlformats.org/officeDocument/2006/customXml" ds:itemID="{5B3B6BBA-DFE8-44AF-883C-E36C51526197}">
  <ds:schemaRefs>
    <ds:schemaRef ds:uri="http://schemas.microsoft.com/sharepoint/v3/contenttype/forms"/>
  </ds:schemaRefs>
</ds:datastoreItem>
</file>

<file path=customXml/itemProps2323.xml><?xml version="1.0" encoding="utf-8"?>
<ds:datastoreItem xmlns:ds="http://schemas.openxmlformats.org/officeDocument/2006/customXml" ds:itemID="{DBD5D8F8-F9A6-459D-B103-DEE1290F8276}">
  <ds:schemaRefs>
    <ds:schemaRef ds:uri="http://schemas.microsoft.com/sharepoint/v3/contenttype/forms"/>
  </ds:schemaRefs>
</ds:datastoreItem>
</file>

<file path=customXml/itemProps2324.xml><?xml version="1.0" encoding="utf-8"?>
<ds:datastoreItem xmlns:ds="http://schemas.openxmlformats.org/officeDocument/2006/customXml" ds:itemID="{CEF986BD-38CD-4B6C-88CA-533413B4E7C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25.xml><?xml version="1.0" encoding="utf-8"?>
<ds:datastoreItem xmlns:ds="http://schemas.openxmlformats.org/officeDocument/2006/customXml" ds:itemID="{CFC6EFEE-3116-4804-A1C3-862EB0DA6C4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26.xml><?xml version="1.0" encoding="utf-8"?>
<ds:datastoreItem xmlns:ds="http://schemas.openxmlformats.org/officeDocument/2006/customXml" ds:itemID="{88CA881B-1798-48A6-A053-36DEACF39B8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27.xml><?xml version="1.0" encoding="utf-8"?>
<ds:datastoreItem xmlns:ds="http://schemas.openxmlformats.org/officeDocument/2006/customXml" ds:itemID="{A7D0A760-4038-459F-8897-279C2E657A7F}">
  <ds:schemaRefs>
    <ds:schemaRef ds:uri="http://schemas.microsoft.com/sharepoint/v3/contenttype/forms"/>
  </ds:schemaRefs>
</ds:datastoreItem>
</file>

<file path=customXml/itemProps2328.xml><?xml version="1.0" encoding="utf-8"?>
<ds:datastoreItem xmlns:ds="http://schemas.openxmlformats.org/officeDocument/2006/customXml" ds:itemID="{6219A163-0406-4B8F-93A1-B3EAEFE6398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29.xml><?xml version="1.0" encoding="utf-8"?>
<ds:datastoreItem xmlns:ds="http://schemas.openxmlformats.org/officeDocument/2006/customXml" ds:itemID="{F92829E8-6C4E-4132-9E39-EB680D8141B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3.xml><?xml version="1.0" encoding="utf-8"?>
<ds:datastoreItem xmlns:ds="http://schemas.openxmlformats.org/officeDocument/2006/customXml" ds:itemID="{B4443B9E-2352-4607-B148-C03B77AE612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30.xml><?xml version="1.0" encoding="utf-8"?>
<ds:datastoreItem xmlns:ds="http://schemas.openxmlformats.org/officeDocument/2006/customXml" ds:itemID="{B10D895A-E1E0-4774-BEDF-4F829638D32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31.xml><?xml version="1.0" encoding="utf-8"?>
<ds:datastoreItem xmlns:ds="http://schemas.openxmlformats.org/officeDocument/2006/customXml" ds:itemID="{72BB4DA0-52E4-4325-A01B-A10E36B9723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32.xml><?xml version="1.0" encoding="utf-8"?>
<ds:datastoreItem xmlns:ds="http://schemas.openxmlformats.org/officeDocument/2006/customXml" ds:itemID="{CCEFE7F0-7112-48BA-B092-21069B948F1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33.xml><?xml version="1.0" encoding="utf-8"?>
<ds:datastoreItem xmlns:ds="http://schemas.openxmlformats.org/officeDocument/2006/customXml" ds:itemID="{0DA4D61C-CAB6-4B59-BC06-C86812DEA3E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34.xml><?xml version="1.0" encoding="utf-8"?>
<ds:datastoreItem xmlns:ds="http://schemas.openxmlformats.org/officeDocument/2006/customXml" ds:itemID="{3FA204BD-09A0-4EC5-BBF4-F843B7A547B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35.xml><?xml version="1.0" encoding="utf-8"?>
<ds:datastoreItem xmlns:ds="http://schemas.openxmlformats.org/officeDocument/2006/customXml" ds:itemID="{2365EBA6-62F2-442E-8185-1A91D3D3B9F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36.xml><?xml version="1.0" encoding="utf-8"?>
<ds:datastoreItem xmlns:ds="http://schemas.openxmlformats.org/officeDocument/2006/customXml" ds:itemID="{3687894D-401C-4B73-888D-2E8E02C3659F}">
  <ds:schemaRefs>
    <ds:schemaRef ds:uri="http://schemas.microsoft.com/sharepoint/v3/contenttype/forms"/>
  </ds:schemaRefs>
</ds:datastoreItem>
</file>

<file path=customXml/itemProps2337.xml><?xml version="1.0" encoding="utf-8"?>
<ds:datastoreItem xmlns:ds="http://schemas.openxmlformats.org/officeDocument/2006/customXml" ds:itemID="{D4466A3F-3FB2-43D9-832D-6780EB5CD0F9}">
  <ds:schemaRefs>
    <ds:schemaRef ds:uri="http://schemas.microsoft.com/sharepoint/v3/contenttype/forms"/>
  </ds:schemaRefs>
</ds:datastoreItem>
</file>

<file path=customXml/itemProps2338.xml><?xml version="1.0" encoding="utf-8"?>
<ds:datastoreItem xmlns:ds="http://schemas.openxmlformats.org/officeDocument/2006/customXml" ds:itemID="{354BBBAF-0656-4414-898B-8ABAE854D2B1}">
  <ds:schemaRefs>
    <ds:schemaRef ds:uri="http://schemas.microsoft.com/sharepoint/v3/contenttype/forms"/>
  </ds:schemaRefs>
</ds:datastoreItem>
</file>

<file path=customXml/itemProps2339.xml><?xml version="1.0" encoding="utf-8"?>
<ds:datastoreItem xmlns:ds="http://schemas.openxmlformats.org/officeDocument/2006/customXml" ds:itemID="{9F5F52C1-6FE0-4834-B4BA-B87DA46C2A72}">
  <ds:schemaRefs>
    <ds:schemaRef ds:uri="http://schemas.microsoft.com/sharepoint/v3/contenttype/forms"/>
  </ds:schemaRefs>
</ds:datastoreItem>
</file>

<file path=customXml/itemProps234.xml><?xml version="1.0" encoding="utf-8"?>
<ds:datastoreItem xmlns:ds="http://schemas.openxmlformats.org/officeDocument/2006/customXml" ds:itemID="{2131C08C-1027-498F-9747-0C04A17275F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40.xml><?xml version="1.0" encoding="utf-8"?>
<ds:datastoreItem xmlns:ds="http://schemas.openxmlformats.org/officeDocument/2006/customXml" ds:itemID="{F8036832-EA39-4A50-9881-F2A09D1518C8}">
  <ds:schemaRefs>
    <ds:schemaRef ds:uri="http://schemas.microsoft.com/sharepoint/v3/contenttype/forms"/>
  </ds:schemaRefs>
</ds:datastoreItem>
</file>

<file path=customXml/itemProps2341.xml><?xml version="1.0" encoding="utf-8"?>
<ds:datastoreItem xmlns:ds="http://schemas.openxmlformats.org/officeDocument/2006/customXml" ds:itemID="{DEDBAFA3-E203-4A19-ADEE-B5DA6A24F581}">
  <ds:schemaRefs>
    <ds:schemaRef ds:uri="http://schemas.microsoft.com/sharepoint/v3/contenttype/forms"/>
  </ds:schemaRefs>
</ds:datastoreItem>
</file>

<file path=customXml/itemProps2342.xml><?xml version="1.0" encoding="utf-8"?>
<ds:datastoreItem xmlns:ds="http://schemas.openxmlformats.org/officeDocument/2006/customXml" ds:itemID="{8CF04060-BE23-4E36-8BC0-10BCFA71D92D}">
  <ds:schemaRefs>
    <ds:schemaRef ds:uri="http://schemas.microsoft.com/sharepoint/v3/contenttype/forms"/>
  </ds:schemaRefs>
</ds:datastoreItem>
</file>

<file path=customXml/itemProps2343.xml><?xml version="1.0" encoding="utf-8"?>
<ds:datastoreItem xmlns:ds="http://schemas.openxmlformats.org/officeDocument/2006/customXml" ds:itemID="{4B438B17-93EC-40A4-A4B5-53326CF0F12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44.xml><?xml version="1.0" encoding="utf-8"?>
<ds:datastoreItem xmlns:ds="http://schemas.openxmlformats.org/officeDocument/2006/customXml" ds:itemID="{A95B30CA-F0D6-42C2-8132-F7EB6CC6C2A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45.xml><?xml version="1.0" encoding="utf-8"?>
<ds:datastoreItem xmlns:ds="http://schemas.openxmlformats.org/officeDocument/2006/customXml" ds:itemID="{D0095675-8F53-4353-A775-E2319E38A2DC}">
  <ds:schemaRefs>
    <ds:schemaRef ds:uri="http://schemas.microsoft.com/sharepoint/v3/contenttype/forms"/>
  </ds:schemaRefs>
</ds:datastoreItem>
</file>

<file path=customXml/itemProps2346.xml><?xml version="1.0" encoding="utf-8"?>
<ds:datastoreItem xmlns:ds="http://schemas.openxmlformats.org/officeDocument/2006/customXml" ds:itemID="{B0A9E977-AA99-4270-9439-6C5215ACA69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47.xml><?xml version="1.0" encoding="utf-8"?>
<ds:datastoreItem xmlns:ds="http://schemas.openxmlformats.org/officeDocument/2006/customXml" ds:itemID="{0AD2AC2F-8979-49AD-97AF-EC2A327218C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48.xml><?xml version="1.0" encoding="utf-8"?>
<ds:datastoreItem xmlns:ds="http://schemas.openxmlformats.org/officeDocument/2006/customXml" ds:itemID="{D4CE690D-D0F1-4950-9D58-CCC383033B90}">
  <ds:schemaRefs>
    <ds:schemaRef ds:uri="http://schemas.microsoft.com/sharepoint/v3/contenttype/forms"/>
  </ds:schemaRefs>
</ds:datastoreItem>
</file>

<file path=customXml/itemProps2349.xml><?xml version="1.0" encoding="utf-8"?>
<ds:datastoreItem xmlns:ds="http://schemas.openxmlformats.org/officeDocument/2006/customXml" ds:itemID="{1D59FE1D-A4BE-49F0-9759-B84EBB3C244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5.xml><?xml version="1.0" encoding="utf-8"?>
<ds:datastoreItem xmlns:ds="http://schemas.openxmlformats.org/officeDocument/2006/customXml" ds:itemID="{CEA6CADC-D839-4915-AAA3-48E727640AB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50.xml><?xml version="1.0" encoding="utf-8"?>
<ds:datastoreItem xmlns:ds="http://schemas.openxmlformats.org/officeDocument/2006/customXml" ds:itemID="{A3E5D2BE-0049-4003-BF79-26565144041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51.xml><?xml version="1.0" encoding="utf-8"?>
<ds:datastoreItem xmlns:ds="http://schemas.openxmlformats.org/officeDocument/2006/customXml" ds:itemID="{087FE7B7-DA52-465C-9B35-12EE2EB2047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52.xml><?xml version="1.0" encoding="utf-8"?>
<ds:datastoreItem xmlns:ds="http://schemas.openxmlformats.org/officeDocument/2006/customXml" ds:itemID="{62CE9224-626E-4C6F-9CE5-8813090A38DA}">
  <ds:schemaRefs>
    <ds:schemaRef ds:uri="http://schemas.microsoft.com/sharepoint/v3/contenttype/forms"/>
  </ds:schemaRefs>
</ds:datastoreItem>
</file>

<file path=customXml/itemProps2353.xml><?xml version="1.0" encoding="utf-8"?>
<ds:datastoreItem xmlns:ds="http://schemas.openxmlformats.org/officeDocument/2006/customXml" ds:itemID="{43F920C0-0F1F-400E-98FF-431A6E78D4B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54.xml><?xml version="1.0" encoding="utf-8"?>
<ds:datastoreItem xmlns:ds="http://schemas.openxmlformats.org/officeDocument/2006/customXml" ds:itemID="{EB5E44C5-075C-44A5-A8F6-C652B5BEF389}">
  <ds:schemaRefs>
    <ds:schemaRef ds:uri="http://schemas.microsoft.com/sharepoint/v3/contenttype/forms"/>
  </ds:schemaRefs>
</ds:datastoreItem>
</file>

<file path=customXml/itemProps2355.xml><?xml version="1.0" encoding="utf-8"?>
<ds:datastoreItem xmlns:ds="http://schemas.openxmlformats.org/officeDocument/2006/customXml" ds:itemID="{3701FBE3-DF22-4076-AF56-2D11D33269B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56.xml><?xml version="1.0" encoding="utf-8"?>
<ds:datastoreItem xmlns:ds="http://schemas.openxmlformats.org/officeDocument/2006/customXml" ds:itemID="{F7C1DF95-B311-4676-8504-924BCC79EFB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57.xml><?xml version="1.0" encoding="utf-8"?>
<ds:datastoreItem xmlns:ds="http://schemas.openxmlformats.org/officeDocument/2006/customXml" ds:itemID="{00BF8645-77AE-4AB9-8025-08539D99695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58.xml><?xml version="1.0" encoding="utf-8"?>
<ds:datastoreItem xmlns:ds="http://schemas.openxmlformats.org/officeDocument/2006/customXml" ds:itemID="{D99D4857-5387-42CA-9180-8FE8083335DD}">
  <ds:schemaRefs>
    <ds:schemaRef ds:uri="http://schemas.microsoft.com/sharepoint/v3/contenttype/forms"/>
  </ds:schemaRefs>
</ds:datastoreItem>
</file>

<file path=customXml/itemProps2359.xml><?xml version="1.0" encoding="utf-8"?>
<ds:datastoreItem xmlns:ds="http://schemas.openxmlformats.org/officeDocument/2006/customXml" ds:itemID="{8FE16753-A8F5-4E90-B1B6-6EC04B38B40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6.xml><?xml version="1.0" encoding="utf-8"?>
<ds:datastoreItem xmlns:ds="http://schemas.openxmlformats.org/officeDocument/2006/customXml" ds:itemID="{7BB381C1-BCB7-492B-B1A1-483380A5C7E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60.xml><?xml version="1.0" encoding="utf-8"?>
<ds:datastoreItem xmlns:ds="http://schemas.openxmlformats.org/officeDocument/2006/customXml" ds:itemID="{71D0FE98-FA3D-473D-B517-D8854521763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61.xml><?xml version="1.0" encoding="utf-8"?>
<ds:datastoreItem xmlns:ds="http://schemas.openxmlformats.org/officeDocument/2006/customXml" ds:itemID="{7CECF9E2-C9FA-4CE3-A8F0-E27E702043D5}">
  <ds:schemaRefs>
    <ds:schemaRef ds:uri="http://schemas.microsoft.com/sharepoint/v3/contenttype/forms"/>
  </ds:schemaRefs>
</ds:datastoreItem>
</file>

<file path=customXml/itemProps2362.xml><?xml version="1.0" encoding="utf-8"?>
<ds:datastoreItem xmlns:ds="http://schemas.openxmlformats.org/officeDocument/2006/customXml" ds:itemID="{3AF63A60-AD09-42A9-981D-8538D1F521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63.xml><?xml version="1.0" encoding="utf-8"?>
<ds:datastoreItem xmlns:ds="http://schemas.openxmlformats.org/officeDocument/2006/customXml" ds:itemID="{80280C99-C562-4756-8802-69C395BBC1E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64.xml><?xml version="1.0" encoding="utf-8"?>
<ds:datastoreItem xmlns:ds="http://schemas.openxmlformats.org/officeDocument/2006/customXml" ds:itemID="{92075C37-1527-41C9-A0D7-588F930BAC9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65.xml><?xml version="1.0" encoding="utf-8"?>
<ds:datastoreItem xmlns:ds="http://schemas.openxmlformats.org/officeDocument/2006/customXml" ds:itemID="{9BF763E7-E075-489B-B7D5-035CA28F9A0F}">
  <ds:schemaRefs>
    <ds:schemaRef ds:uri="http://schemas.microsoft.com/sharepoint/v3/contenttype/forms"/>
  </ds:schemaRefs>
</ds:datastoreItem>
</file>

<file path=customXml/itemProps2366.xml><?xml version="1.0" encoding="utf-8"?>
<ds:datastoreItem xmlns:ds="http://schemas.openxmlformats.org/officeDocument/2006/customXml" ds:itemID="{E1CCD738-8D62-4123-BB98-D33679E7054F}">
  <ds:schemaRefs>
    <ds:schemaRef ds:uri="http://schemas.microsoft.com/sharepoint/v3/contenttype/forms"/>
  </ds:schemaRefs>
</ds:datastoreItem>
</file>

<file path=customXml/itemProps2367.xml><?xml version="1.0" encoding="utf-8"?>
<ds:datastoreItem xmlns:ds="http://schemas.openxmlformats.org/officeDocument/2006/customXml" ds:itemID="{8C313B3A-BA2B-4F01-AACE-C52EA636A59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68.xml><?xml version="1.0" encoding="utf-8"?>
<ds:datastoreItem xmlns:ds="http://schemas.openxmlformats.org/officeDocument/2006/customXml" ds:itemID="{5DDD253C-9178-49E0-AA17-F977E441FB80}">
  <ds:schemaRefs>
    <ds:schemaRef ds:uri="http://schemas.microsoft.com/sharepoint/v3/contenttype/forms"/>
  </ds:schemaRefs>
</ds:datastoreItem>
</file>

<file path=customXml/itemProps2369.xml><?xml version="1.0" encoding="utf-8"?>
<ds:datastoreItem xmlns:ds="http://schemas.openxmlformats.org/officeDocument/2006/customXml" ds:itemID="{4844F187-2832-4666-B128-E4AF96CBA460}">
  <ds:schemaRefs>
    <ds:schemaRef ds:uri="http://schemas.microsoft.com/sharepoint/v3/contenttype/forms"/>
  </ds:schemaRefs>
</ds:datastoreItem>
</file>

<file path=customXml/itemProps237.xml><?xml version="1.0" encoding="utf-8"?>
<ds:datastoreItem xmlns:ds="http://schemas.openxmlformats.org/officeDocument/2006/customXml" ds:itemID="{C2FA438A-7A05-4A86-AE98-FF2BD2BD8C4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70.xml><?xml version="1.0" encoding="utf-8"?>
<ds:datastoreItem xmlns:ds="http://schemas.openxmlformats.org/officeDocument/2006/customXml" ds:itemID="{0A8B59C4-8216-4D50-AFA4-5DA9D064F52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71.xml><?xml version="1.0" encoding="utf-8"?>
<ds:datastoreItem xmlns:ds="http://schemas.openxmlformats.org/officeDocument/2006/customXml" ds:itemID="{0E50992A-95F7-4ED9-91EF-EBA40D74303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72.xml><?xml version="1.0" encoding="utf-8"?>
<ds:datastoreItem xmlns:ds="http://schemas.openxmlformats.org/officeDocument/2006/customXml" ds:itemID="{6E68173F-FE4D-4C73-92DC-2C03EF64217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73.xml><?xml version="1.0" encoding="utf-8"?>
<ds:datastoreItem xmlns:ds="http://schemas.openxmlformats.org/officeDocument/2006/customXml" ds:itemID="{D8685332-8F66-471A-8317-6B72E6D65CB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74.xml><?xml version="1.0" encoding="utf-8"?>
<ds:datastoreItem xmlns:ds="http://schemas.openxmlformats.org/officeDocument/2006/customXml" ds:itemID="{220493DC-64D1-4D38-BE96-27244D122026}">
  <ds:schemaRefs>
    <ds:schemaRef ds:uri="http://schemas.microsoft.com/sharepoint/v3/contenttype/forms"/>
  </ds:schemaRefs>
</ds:datastoreItem>
</file>

<file path=customXml/itemProps2375.xml><?xml version="1.0" encoding="utf-8"?>
<ds:datastoreItem xmlns:ds="http://schemas.openxmlformats.org/officeDocument/2006/customXml" ds:itemID="{D7EC97A2-4206-4627-A65B-AED99F3BDB5A}">
  <ds:schemaRefs>
    <ds:schemaRef ds:uri="http://schemas.microsoft.com/sharepoint/v3/contenttype/forms"/>
  </ds:schemaRefs>
</ds:datastoreItem>
</file>

<file path=customXml/itemProps2376.xml><?xml version="1.0" encoding="utf-8"?>
<ds:datastoreItem xmlns:ds="http://schemas.openxmlformats.org/officeDocument/2006/customXml" ds:itemID="{04BFECF4-92EA-47D2-9DFF-FCAB68C09B7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77.xml><?xml version="1.0" encoding="utf-8"?>
<ds:datastoreItem xmlns:ds="http://schemas.openxmlformats.org/officeDocument/2006/customXml" ds:itemID="{495ACFFD-1506-424E-A74D-BF48F1C5466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78.xml><?xml version="1.0" encoding="utf-8"?>
<ds:datastoreItem xmlns:ds="http://schemas.openxmlformats.org/officeDocument/2006/customXml" ds:itemID="{6797FCA2-8642-4775-8164-BE5FB5E9A61D}">
  <ds:schemaRefs>
    <ds:schemaRef ds:uri="http://schemas.microsoft.com/sharepoint/v3/contenttype/forms"/>
  </ds:schemaRefs>
</ds:datastoreItem>
</file>

<file path=customXml/itemProps2379.xml><?xml version="1.0" encoding="utf-8"?>
<ds:datastoreItem xmlns:ds="http://schemas.openxmlformats.org/officeDocument/2006/customXml" ds:itemID="{1CA9E2D1-6CA4-48BD-ACCC-15FFCEAFBAC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8.xml><?xml version="1.0" encoding="utf-8"?>
<ds:datastoreItem xmlns:ds="http://schemas.openxmlformats.org/officeDocument/2006/customXml" ds:itemID="{BA8C5CFA-B5A6-4462-8381-7C8BEAB0767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80.xml><?xml version="1.0" encoding="utf-8"?>
<ds:datastoreItem xmlns:ds="http://schemas.openxmlformats.org/officeDocument/2006/customXml" ds:itemID="{48C83B32-523A-45DF-964F-BA29A662FC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81.xml><?xml version="1.0" encoding="utf-8"?>
<ds:datastoreItem xmlns:ds="http://schemas.openxmlformats.org/officeDocument/2006/customXml" ds:itemID="{7AF51517-3356-4ACF-B6FB-F1C0EEE42AC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82.xml><?xml version="1.0" encoding="utf-8"?>
<ds:datastoreItem xmlns:ds="http://schemas.openxmlformats.org/officeDocument/2006/customXml" ds:itemID="{664814D8-3D95-4FFB-AC94-0EF09BF8691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83.xml><?xml version="1.0" encoding="utf-8"?>
<ds:datastoreItem xmlns:ds="http://schemas.openxmlformats.org/officeDocument/2006/customXml" ds:itemID="{DB3074E4-FBE8-4595-BFB6-07F6624CB80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84.xml><?xml version="1.0" encoding="utf-8"?>
<ds:datastoreItem xmlns:ds="http://schemas.openxmlformats.org/officeDocument/2006/customXml" ds:itemID="{A81B515C-8D49-4B03-B540-B41218D8145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85.xml><?xml version="1.0" encoding="utf-8"?>
<ds:datastoreItem xmlns:ds="http://schemas.openxmlformats.org/officeDocument/2006/customXml" ds:itemID="{AAEA6265-A298-477E-B365-2297F7FA26B1}">
  <ds:schemaRefs>
    <ds:schemaRef ds:uri="http://schemas.microsoft.com/sharepoint/v3/contenttype/forms"/>
  </ds:schemaRefs>
</ds:datastoreItem>
</file>

<file path=customXml/itemProps2386.xml><?xml version="1.0" encoding="utf-8"?>
<ds:datastoreItem xmlns:ds="http://schemas.openxmlformats.org/officeDocument/2006/customXml" ds:itemID="{7AC1D67A-C115-47DD-8CCA-2E71EFB0236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87.xml><?xml version="1.0" encoding="utf-8"?>
<ds:datastoreItem xmlns:ds="http://schemas.openxmlformats.org/officeDocument/2006/customXml" ds:itemID="{23B7D1F7-13FA-41AE-A913-2AE44B1118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88.xml><?xml version="1.0" encoding="utf-8"?>
<ds:datastoreItem xmlns:ds="http://schemas.openxmlformats.org/officeDocument/2006/customXml" ds:itemID="{CF1A7997-4372-4663-9B40-92AF5B1985B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89.xml><?xml version="1.0" encoding="utf-8"?>
<ds:datastoreItem xmlns:ds="http://schemas.openxmlformats.org/officeDocument/2006/customXml" ds:itemID="{396E3BF5-530F-40CD-9630-B6B9FAB325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9.xml><?xml version="1.0" encoding="utf-8"?>
<ds:datastoreItem xmlns:ds="http://schemas.openxmlformats.org/officeDocument/2006/customXml" ds:itemID="{9CB07AC9-3B26-4760-B101-EA148261A3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90.xml><?xml version="1.0" encoding="utf-8"?>
<ds:datastoreItem xmlns:ds="http://schemas.openxmlformats.org/officeDocument/2006/customXml" ds:itemID="{737DF8E2-137C-40C0-9C6F-ACCAD444FBE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91.xml><?xml version="1.0" encoding="utf-8"?>
<ds:datastoreItem xmlns:ds="http://schemas.openxmlformats.org/officeDocument/2006/customXml" ds:itemID="{759B9D02-6D1E-40E6-9E48-9A5BFF9280F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92.xml><?xml version="1.0" encoding="utf-8"?>
<ds:datastoreItem xmlns:ds="http://schemas.openxmlformats.org/officeDocument/2006/customXml" ds:itemID="{45F4CC5E-56CE-4E13-B642-3DA45E990A9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393.xml><?xml version="1.0" encoding="utf-8"?>
<ds:datastoreItem xmlns:ds="http://schemas.openxmlformats.org/officeDocument/2006/customXml" ds:itemID="{94D67A98-57DD-4C1C-865B-1107561CFDD7}">
  <ds:schemaRefs>
    <ds:schemaRef ds:uri="http://schemas.microsoft.com/sharepoint/v3/contenttype/forms"/>
  </ds:schemaRefs>
</ds:datastoreItem>
</file>

<file path=customXml/itemProps2394.xml><?xml version="1.0" encoding="utf-8"?>
<ds:datastoreItem xmlns:ds="http://schemas.openxmlformats.org/officeDocument/2006/customXml" ds:itemID="{909C65A1-2E51-4C6D-A749-3BC07710363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95.xml><?xml version="1.0" encoding="utf-8"?>
<ds:datastoreItem xmlns:ds="http://schemas.openxmlformats.org/officeDocument/2006/customXml" ds:itemID="{5CEAD451-DDED-4913-94DE-E74A8984B6B2}">
  <ds:schemaRefs>
    <ds:schemaRef ds:uri="http://schemas.microsoft.com/sharepoint/v3/contenttype/forms"/>
  </ds:schemaRefs>
</ds:datastoreItem>
</file>

<file path=customXml/itemProps2396.xml><?xml version="1.0" encoding="utf-8"?>
<ds:datastoreItem xmlns:ds="http://schemas.openxmlformats.org/officeDocument/2006/customXml" ds:itemID="{E6FEA39B-76DF-4E2E-8F23-F4A3B0B3137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97.xml><?xml version="1.0" encoding="utf-8"?>
<ds:datastoreItem xmlns:ds="http://schemas.openxmlformats.org/officeDocument/2006/customXml" ds:itemID="{2CE85E5A-1374-411F-B5E4-48C1F5BBC46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398.xml><?xml version="1.0" encoding="utf-8"?>
<ds:datastoreItem xmlns:ds="http://schemas.openxmlformats.org/officeDocument/2006/customXml" ds:itemID="{492AB029-2DE0-4D37-B720-B7F65564C76C}">
  <ds:schemaRefs>
    <ds:schemaRef ds:uri="http://schemas.microsoft.com/sharepoint/v3/contenttype/forms"/>
  </ds:schemaRefs>
</ds:datastoreItem>
</file>

<file path=customXml/itemProps2399.xml><?xml version="1.0" encoding="utf-8"?>
<ds:datastoreItem xmlns:ds="http://schemas.openxmlformats.org/officeDocument/2006/customXml" ds:itemID="{DA2F8E10-50A6-450D-B2FC-4D83341B1F5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xml><?xml version="1.0" encoding="utf-8"?>
<ds:datastoreItem xmlns:ds="http://schemas.openxmlformats.org/officeDocument/2006/customXml" ds:itemID="{E6B339E5-FFD6-43F9-AD9C-1A15E549AD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0.xml><?xml version="1.0" encoding="utf-8"?>
<ds:datastoreItem xmlns:ds="http://schemas.openxmlformats.org/officeDocument/2006/customXml" ds:itemID="{4AA7DC0E-154C-4D6C-AF21-748608428535}">
  <ds:schemaRefs>
    <ds:schemaRef ds:uri="http://schemas.microsoft.com/sharepoint/v3/contenttype/forms"/>
  </ds:schemaRefs>
</ds:datastoreItem>
</file>

<file path=customXml/itemProps2400.xml><?xml version="1.0" encoding="utf-8"?>
<ds:datastoreItem xmlns:ds="http://schemas.openxmlformats.org/officeDocument/2006/customXml" ds:itemID="{0A541B49-FD4C-477D-AC22-1810B7C59344}">
  <ds:schemaRefs>
    <ds:schemaRef ds:uri="http://schemas.microsoft.com/sharepoint/v3/contenttype/forms"/>
  </ds:schemaRefs>
</ds:datastoreItem>
</file>

<file path=customXml/itemProps2401.xml><?xml version="1.0" encoding="utf-8"?>
<ds:datastoreItem xmlns:ds="http://schemas.openxmlformats.org/officeDocument/2006/customXml" ds:itemID="{042B9540-FAA8-4CD4-87E7-E50E5840B167}">
  <ds:schemaRefs>
    <ds:schemaRef ds:uri="http://schemas.microsoft.com/sharepoint/v3/contenttype/forms"/>
  </ds:schemaRefs>
</ds:datastoreItem>
</file>

<file path=customXml/itemProps2402.xml><?xml version="1.0" encoding="utf-8"?>
<ds:datastoreItem xmlns:ds="http://schemas.openxmlformats.org/officeDocument/2006/customXml" ds:itemID="{434362F7-3414-48FD-8BCE-4F7B4ADBC1B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03.xml><?xml version="1.0" encoding="utf-8"?>
<ds:datastoreItem xmlns:ds="http://schemas.openxmlformats.org/officeDocument/2006/customXml" ds:itemID="{6EAF163F-212D-417E-86D9-8D4B0B6B864D}">
  <ds:schemaRefs>
    <ds:schemaRef ds:uri="http://schemas.microsoft.com/sharepoint/v3/contenttype/forms"/>
  </ds:schemaRefs>
</ds:datastoreItem>
</file>

<file path=customXml/itemProps2404.xml><?xml version="1.0" encoding="utf-8"?>
<ds:datastoreItem xmlns:ds="http://schemas.openxmlformats.org/officeDocument/2006/customXml" ds:itemID="{B8D4C929-83CF-4C1B-B5F7-3F38F27538A8}">
  <ds:schemaRefs>
    <ds:schemaRef ds:uri="http://schemas.microsoft.com/sharepoint/v3/contenttype/forms"/>
  </ds:schemaRefs>
</ds:datastoreItem>
</file>

<file path=customXml/itemProps2405.xml><?xml version="1.0" encoding="utf-8"?>
<ds:datastoreItem xmlns:ds="http://schemas.openxmlformats.org/officeDocument/2006/customXml" ds:itemID="{5581BB78-E001-41F2-A42D-88400A94A3FC}">
  <ds:schemaRefs>
    <ds:schemaRef ds:uri="http://schemas.microsoft.com/sharepoint/v3/contenttype/forms"/>
  </ds:schemaRefs>
</ds:datastoreItem>
</file>

<file path=customXml/itemProps2406.xml><?xml version="1.0" encoding="utf-8"?>
<ds:datastoreItem xmlns:ds="http://schemas.openxmlformats.org/officeDocument/2006/customXml" ds:itemID="{5FFC664C-AF78-4FBC-9974-3846F83648B7}">
  <ds:schemaRefs>
    <ds:schemaRef ds:uri="http://schemas.microsoft.com/sharepoint/v3/contenttype/forms"/>
  </ds:schemaRefs>
</ds:datastoreItem>
</file>

<file path=customXml/itemProps2407.xml><?xml version="1.0" encoding="utf-8"?>
<ds:datastoreItem xmlns:ds="http://schemas.openxmlformats.org/officeDocument/2006/customXml" ds:itemID="{33E7F1E7-67A3-47A5-8DE0-A48DDC47B025}">
  <ds:schemaRefs>
    <ds:schemaRef ds:uri="http://schemas.microsoft.com/sharepoint/v3/contenttype/forms"/>
  </ds:schemaRefs>
</ds:datastoreItem>
</file>

<file path=customXml/itemProps2408.xml><?xml version="1.0" encoding="utf-8"?>
<ds:datastoreItem xmlns:ds="http://schemas.openxmlformats.org/officeDocument/2006/customXml" ds:itemID="{28735753-EA09-44A6-85D5-F4FC28F48F66}">
  <ds:schemaRefs>
    <ds:schemaRef ds:uri="http://schemas.microsoft.com/sharepoint/v3/contenttype/forms"/>
  </ds:schemaRefs>
</ds:datastoreItem>
</file>

<file path=customXml/itemProps2409.xml><?xml version="1.0" encoding="utf-8"?>
<ds:datastoreItem xmlns:ds="http://schemas.openxmlformats.org/officeDocument/2006/customXml" ds:itemID="{52D9158D-B8AE-489E-A362-C4C8703A4293}">
  <ds:schemaRefs>
    <ds:schemaRef ds:uri="http://schemas.microsoft.com/sharepoint/v3/contenttype/forms"/>
  </ds:schemaRefs>
</ds:datastoreItem>
</file>

<file path=customXml/itemProps241.xml><?xml version="1.0" encoding="utf-8"?>
<ds:datastoreItem xmlns:ds="http://schemas.openxmlformats.org/officeDocument/2006/customXml" ds:itemID="{4FEEEA51-D41F-4084-A680-93C73BD454A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10.xml><?xml version="1.0" encoding="utf-8"?>
<ds:datastoreItem xmlns:ds="http://schemas.openxmlformats.org/officeDocument/2006/customXml" ds:itemID="{05643B17-1B8D-4507-AAD1-E39AB351BE1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11.xml><?xml version="1.0" encoding="utf-8"?>
<ds:datastoreItem xmlns:ds="http://schemas.openxmlformats.org/officeDocument/2006/customXml" ds:itemID="{0C8B490F-3F3F-4348-922D-94FB19C1E9A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12.xml><?xml version="1.0" encoding="utf-8"?>
<ds:datastoreItem xmlns:ds="http://schemas.openxmlformats.org/officeDocument/2006/customXml" ds:itemID="{590487C5-0D79-492B-AF37-46A688783227}">
  <ds:schemaRefs>
    <ds:schemaRef ds:uri="http://schemas.microsoft.com/sharepoint/v3/contenttype/forms"/>
  </ds:schemaRefs>
</ds:datastoreItem>
</file>

<file path=customXml/itemProps2413.xml><?xml version="1.0" encoding="utf-8"?>
<ds:datastoreItem xmlns:ds="http://schemas.openxmlformats.org/officeDocument/2006/customXml" ds:itemID="{5F2A1FF6-49CA-4C49-AC82-D4957B01668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14.xml><?xml version="1.0" encoding="utf-8"?>
<ds:datastoreItem xmlns:ds="http://schemas.openxmlformats.org/officeDocument/2006/customXml" ds:itemID="{23A1A275-D0C1-436C-B00D-C3A367ECBFB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15.xml><?xml version="1.0" encoding="utf-8"?>
<ds:datastoreItem xmlns:ds="http://schemas.openxmlformats.org/officeDocument/2006/customXml" ds:itemID="{171D6450-66AF-4111-B4D1-A5DC1F31A4E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16.xml><?xml version="1.0" encoding="utf-8"?>
<ds:datastoreItem xmlns:ds="http://schemas.openxmlformats.org/officeDocument/2006/customXml" ds:itemID="{AB118439-9A80-4F30-9837-1D73502A7672}">
  <ds:schemaRefs>
    <ds:schemaRef ds:uri="http://schemas.microsoft.com/sharepoint/v3/contenttype/forms"/>
  </ds:schemaRefs>
</ds:datastoreItem>
</file>

<file path=customXml/itemProps2417.xml><?xml version="1.0" encoding="utf-8"?>
<ds:datastoreItem xmlns:ds="http://schemas.openxmlformats.org/officeDocument/2006/customXml" ds:itemID="{198F14E9-C965-47B5-B541-4ADFA54A661F}">
  <ds:schemaRefs>
    <ds:schemaRef ds:uri="http://schemas.microsoft.com/sharepoint/v3/contenttype/forms"/>
  </ds:schemaRefs>
</ds:datastoreItem>
</file>

<file path=customXml/itemProps2418.xml><?xml version="1.0" encoding="utf-8"?>
<ds:datastoreItem xmlns:ds="http://schemas.openxmlformats.org/officeDocument/2006/customXml" ds:itemID="{66B5057B-4653-41F9-B484-09771289AF5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19.xml><?xml version="1.0" encoding="utf-8"?>
<ds:datastoreItem xmlns:ds="http://schemas.openxmlformats.org/officeDocument/2006/customXml" ds:itemID="{CA6E6570-AE40-4AA3-BD53-6E59206AB2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2.xml><?xml version="1.0" encoding="utf-8"?>
<ds:datastoreItem xmlns:ds="http://schemas.openxmlformats.org/officeDocument/2006/customXml" ds:itemID="{36D4EB4C-E49E-4615-8F5E-2295975FF1D4}">
  <ds:schemaRefs>
    <ds:schemaRef ds:uri="http://schemas.microsoft.com/sharepoint/v3/contenttype/forms"/>
  </ds:schemaRefs>
</ds:datastoreItem>
</file>

<file path=customXml/itemProps2420.xml><?xml version="1.0" encoding="utf-8"?>
<ds:datastoreItem xmlns:ds="http://schemas.openxmlformats.org/officeDocument/2006/customXml" ds:itemID="{609DF873-E389-4A3B-9DE8-F45256BB542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21.xml><?xml version="1.0" encoding="utf-8"?>
<ds:datastoreItem xmlns:ds="http://schemas.openxmlformats.org/officeDocument/2006/customXml" ds:itemID="{A972044B-571D-4262-AA25-4205AF6B0D9B}">
  <ds:schemaRefs>
    <ds:schemaRef ds:uri="http://schemas.microsoft.com/sharepoint/v3/contenttype/forms"/>
  </ds:schemaRefs>
</ds:datastoreItem>
</file>

<file path=customXml/itemProps2422.xml><?xml version="1.0" encoding="utf-8"?>
<ds:datastoreItem xmlns:ds="http://schemas.openxmlformats.org/officeDocument/2006/customXml" ds:itemID="{1579AC1A-0EE1-4E4E-9E11-5BB7BCF89777}">
  <ds:schemaRefs>
    <ds:schemaRef ds:uri="http://schemas.microsoft.com/sharepoint/v3/contenttype/forms"/>
  </ds:schemaRefs>
</ds:datastoreItem>
</file>

<file path=customXml/itemProps2423.xml><?xml version="1.0" encoding="utf-8"?>
<ds:datastoreItem xmlns:ds="http://schemas.openxmlformats.org/officeDocument/2006/customXml" ds:itemID="{9FF41C7B-0C39-4F40-AF46-27489C05E35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24.xml><?xml version="1.0" encoding="utf-8"?>
<ds:datastoreItem xmlns:ds="http://schemas.openxmlformats.org/officeDocument/2006/customXml" ds:itemID="{E769B00B-F0A1-45A1-953E-910E3184DB9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25.xml><?xml version="1.0" encoding="utf-8"?>
<ds:datastoreItem xmlns:ds="http://schemas.openxmlformats.org/officeDocument/2006/customXml" ds:itemID="{D11DAAEA-4366-4649-AF84-1E5BFC136CE9}">
  <ds:schemaRefs>
    <ds:schemaRef ds:uri="http://schemas.microsoft.com/sharepoint/v3/contenttype/forms"/>
  </ds:schemaRefs>
</ds:datastoreItem>
</file>

<file path=customXml/itemProps2426.xml><?xml version="1.0" encoding="utf-8"?>
<ds:datastoreItem xmlns:ds="http://schemas.openxmlformats.org/officeDocument/2006/customXml" ds:itemID="{4BB3BD90-7CAD-4472-8181-8B60B6D3AE0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27.xml><?xml version="1.0" encoding="utf-8"?>
<ds:datastoreItem xmlns:ds="http://schemas.openxmlformats.org/officeDocument/2006/customXml" ds:itemID="{7C32BBB4-F7CF-43A9-923A-B890474EF8A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28.xml><?xml version="1.0" encoding="utf-8"?>
<ds:datastoreItem xmlns:ds="http://schemas.openxmlformats.org/officeDocument/2006/customXml" ds:itemID="{CFEBE930-7B86-42EE-82D2-9FFC3D2C331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29.xml><?xml version="1.0" encoding="utf-8"?>
<ds:datastoreItem xmlns:ds="http://schemas.openxmlformats.org/officeDocument/2006/customXml" ds:itemID="{A7229AA9-3CB5-4CCE-A885-DB0275BB9F6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3.xml><?xml version="1.0" encoding="utf-8"?>
<ds:datastoreItem xmlns:ds="http://schemas.openxmlformats.org/officeDocument/2006/customXml" ds:itemID="{640A6074-B671-4D09-9876-174E81E2652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30.xml><?xml version="1.0" encoding="utf-8"?>
<ds:datastoreItem xmlns:ds="http://schemas.openxmlformats.org/officeDocument/2006/customXml" ds:itemID="{F44302B1-8B16-49F0-A76E-03115622A24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31.xml><?xml version="1.0" encoding="utf-8"?>
<ds:datastoreItem xmlns:ds="http://schemas.openxmlformats.org/officeDocument/2006/customXml" ds:itemID="{9B55BA05-D978-4B3C-941A-C39627C8C5C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32.xml><?xml version="1.0" encoding="utf-8"?>
<ds:datastoreItem xmlns:ds="http://schemas.openxmlformats.org/officeDocument/2006/customXml" ds:itemID="{7F90C9D1-7413-4CA0-B47B-0B2B339EC41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33.xml><?xml version="1.0" encoding="utf-8"?>
<ds:datastoreItem xmlns:ds="http://schemas.openxmlformats.org/officeDocument/2006/customXml" ds:itemID="{6E6B2F14-0640-4210-9F5D-F17540BD278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34.xml><?xml version="1.0" encoding="utf-8"?>
<ds:datastoreItem xmlns:ds="http://schemas.openxmlformats.org/officeDocument/2006/customXml" ds:itemID="{AD2F5A30-417F-45DE-B3A9-877C5D79B888}">
  <ds:schemaRefs>
    <ds:schemaRef ds:uri="http://schemas.microsoft.com/sharepoint/v3/contenttype/forms"/>
  </ds:schemaRefs>
</ds:datastoreItem>
</file>

<file path=customXml/itemProps2435.xml><?xml version="1.0" encoding="utf-8"?>
<ds:datastoreItem xmlns:ds="http://schemas.openxmlformats.org/officeDocument/2006/customXml" ds:itemID="{43FA20C8-A3A6-432C-8E43-F311B6E8F00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36.xml><?xml version="1.0" encoding="utf-8"?>
<ds:datastoreItem xmlns:ds="http://schemas.openxmlformats.org/officeDocument/2006/customXml" ds:itemID="{FAF5D061-37E4-41E6-83E5-50EAD7B71702}">
  <ds:schemaRefs>
    <ds:schemaRef ds:uri="http://schemas.microsoft.com/sharepoint/v3/contenttype/forms"/>
  </ds:schemaRefs>
</ds:datastoreItem>
</file>

<file path=customXml/itemProps2437.xml><?xml version="1.0" encoding="utf-8"?>
<ds:datastoreItem xmlns:ds="http://schemas.openxmlformats.org/officeDocument/2006/customXml" ds:itemID="{6C7CBA4F-8452-474D-8D91-675D4534A98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38.xml><?xml version="1.0" encoding="utf-8"?>
<ds:datastoreItem xmlns:ds="http://schemas.openxmlformats.org/officeDocument/2006/customXml" ds:itemID="{6B9D5A88-C049-4DCE-B124-CB72EE18FF0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39.xml><?xml version="1.0" encoding="utf-8"?>
<ds:datastoreItem xmlns:ds="http://schemas.openxmlformats.org/officeDocument/2006/customXml" ds:itemID="{2B51C6B9-718E-4173-B1EF-AA7CA7B3877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4.xml><?xml version="1.0" encoding="utf-8"?>
<ds:datastoreItem xmlns:ds="http://schemas.openxmlformats.org/officeDocument/2006/customXml" ds:itemID="{6CDDB3B7-6E14-476E-B895-AB489B6B6D3B}">
  <ds:schemaRefs>
    <ds:schemaRef ds:uri="http://schemas.microsoft.com/sharepoint/v3/contenttype/forms"/>
  </ds:schemaRefs>
</ds:datastoreItem>
</file>

<file path=customXml/itemProps2440.xml><?xml version="1.0" encoding="utf-8"?>
<ds:datastoreItem xmlns:ds="http://schemas.openxmlformats.org/officeDocument/2006/customXml" ds:itemID="{A3253955-2B68-49D3-835F-D81844B6ADA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41.xml><?xml version="1.0" encoding="utf-8"?>
<ds:datastoreItem xmlns:ds="http://schemas.openxmlformats.org/officeDocument/2006/customXml" ds:itemID="{460F2B13-7F9F-476E-9DA9-DCFFC4C7380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42.xml><?xml version="1.0" encoding="utf-8"?>
<ds:datastoreItem xmlns:ds="http://schemas.openxmlformats.org/officeDocument/2006/customXml" ds:itemID="{B607F7DE-DEEC-4D3E-8D3F-A5B4DB4D101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43.xml><?xml version="1.0" encoding="utf-8"?>
<ds:datastoreItem xmlns:ds="http://schemas.openxmlformats.org/officeDocument/2006/customXml" ds:itemID="{ED915DEE-CF83-44B4-B19F-DA2E111D09C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44.xml><?xml version="1.0" encoding="utf-8"?>
<ds:datastoreItem xmlns:ds="http://schemas.openxmlformats.org/officeDocument/2006/customXml" ds:itemID="{1A6B948A-42C1-478F-9203-AA92596BA4C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45.xml><?xml version="1.0" encoding="utf-8"?>
<ds:datastoreItem xmlns:ds="http://schemas.openxmlformats.org/officeDocument/2006/customXml" ds:itemID="{FDA130B3-B86A-4029-80AC-49FE439153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46.xml><?xml version="1.0" encoding="utf-8"?>
<ds:datastoreItem xmlns:ds="http://schemas.openxmlformats.org/officeDocument/2006/customXml" ds:itemID="{FB962540-F0E5-46FC-94DB-2242DA01FE9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47.xml><?xml version="1.0" encoding="utf-8"?>
<ds:datastoreItem xmlns:ds="http://schemas.openxmlformats.org/officeDocument/2006/customXml" ds:itemID="{54FDEE9A-C5BE-411D-BE60-7B5AF475E42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48.xml><?xml version="1.0" encoding="utf-8"?>
<ds:datastoreItem xmlns:ds="http://schemas.openxmlformats.org/officeDocument/2006/customXml" ds:itemID="{392E8016-71B8-4F43-B146-AB7A1B32AA4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49.xml><?xml version="1.0" encoding="utf-8"?>
<ds:datastoreItem xmlns:ds="http://schemas.openxmlformats.org/officeDocument/2006/customXml" ds:itemID="{D83E94FA-0E58-4EB8-9A63-C579DCA5A97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5.xml><?xml version="1.0" encoding="utf-8"?>
<ds:datastoreItem xmlns:ds="http://schemas.openxmlformats.org/officeDocument/2006/customXml" ds:itemID="{C5319E40-79D8-4CD2-8167-9DA767818B47}">
  <ds:schemaRefs>
    <ds:schemaRef ds:uri="http://schemas.microsoft.com/sharepoint/v3/contenttype/forms"/>
  </ds:schemaRefs>
</ds:datastoreItem>
</file>

<file path=customXml/itemProps2450.xml><?xml version="1.0" encoding="utf-8"?>
<ds:datastoreItem xmlns:ds="http://schemas.openxmlformats.org/officeDocument/2006/customXml" ds:itemID="{2E2CD53D-0D14-4C60-984D-DAF47A7C803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51.xml><?xml version="1.0" encoding="utf-8"?>
<ds:datastoreItem xmlns:ds="http://schemas.openxmlformats.org/officeDocument/2006/customXml" ds:itemID="{8DF963DA-736B-4473-A8B4-59B6932F45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52.xml><?xml version="1.0" encoding="utf-8"?>
<ds:datastoreItem xmlns:ds="http://schemas.openxmlformats.org/officeDocument/2006/customXml" ds:itemID="{64928DBE-60C9-4F59-8920-14D9DDE6316C}">
  <ds:schemaRefs>
    <ds:schemaRef ds:uri="http://schemas.microsoft.com/sharepoint/v3/contenttype/forms"/>
  </ds:schemaRefs>
</ds:datastoreItem>
</file>

<file path=customXml/itemProps2453.xml><?xml version="1.0" encoding="utf-8"?>
<ds:datastoreItem xmlns:ds="http://schemas.openxmlformats.org/officeDocument/2006/customXml" ds:itemID="{88201618-67F7-4A11-B188-8394F474D18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54.xml><?xml version="1.0" encoding="utf-8"?>
<ds:datastoreItem xmlns:ds="http://schemas.openxmlformats.org/officeDocument/2006/customXml" ds:itemID="{7343A3DF-444B-4598-AF36-0C36C0C6A55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55.xml><?xml version="1.0" encoding="utf-8"?>
<ds:datastoreItem xmlns:ds="http://schemas.openxmlformats.org/officeDocument/2006/customXml" ds:itemID="{02C41E43-8192-434D-81C6-F7C4FE94863E}">
  <ds:schemaRefs>
    <ds:schemaRef ds:uri="http://schemas.microsoft.com/sharepoint/v3/contenttype/forms"/>
  </ds:schemaRefs>
</ds:datastoreItem>
</file>

<file path=customXml/itemProps2456.xml><?xml version="1.0" encoding="utf-8"?>
<ds:datastoreItem xmlns:ds="http://schemas.openxmlformats.org/officeDocument/2006/customXml" ds:itemID="{738BEF16-9922-4E55-A82E-48A858AEF8BE}">
  <ds:schemaRefs>
    <ds:schemaRef ds:uri="http://schemas.microsoft.com/sharepoint/v3/contenttype/forms"/>
  </ds:schemaRefs>
</ds:datastoreItem>
</file>

<file path=customXml/itemProps2457.xml><?xml version="1.0" encoding="utf-8"?>
<ds:datastoreItem xmlns:ds="http://schemas.openxmlformats.org/officeDocument/2006/customXml" ds:itemID="{1FAD3F77-A1CE-42DC-89F0-690D88361307}">
  <ds:schemaRefs>
    <ds:schemaRef ds:uri="http://schemas.microsoft.com/sharepoint/v3/contenttype/forms"/>
  </ds:schemaRefs>
</ds:datastoreItem>
</file>

<file path=customXml/itemProps2458.xml><?xml version="1.0" encoding="utf-8"?>
<ds:datastoreItem xmlns:ds="http://schemas.openxmlformats.org/officeDocument/2006/customXml" ds:itemID="{381E576E-42BE-4DCE-A4D8-58C53B04515B}">
  <ds:schemaRefs>
    <ds:schemaRef ds:uri="http://schemas.microsoft.com/sharepoint/v3/contenttype/forms"/>
  </ds:schemaRefs>
</ds:datastoreItem>
</file>

<file path=customXml/itemProps2459.xml><?xml version="1.0" encoding="utf-8"?>
<ds:datastoreItem xmlns:ds="http://schemas.openxmlformats.org/officeDocument/2006/customXml" ds:itemID="{A3131B92-E06B-4337-8774-D1DE1113302C}">
  <ds:schemaRefs>
    <ds:schemaRef ds:uri="http://schemas.microsoft.com/sharepoint/v3/contenttype/forms"/>
  </ds:schemaRefs>
</ds:datastoreItem>
</file>

<file path=customXml/itemProps246.xml><?xml version="1.0" encoding="utf-8"?>
<ds:datastoreItem xmlns:ds="http://schemas.openxmlformats.org/officeDocument/2006/customXml" ds:itemID="{FE32D274-B9D2-41BE-A31F-C2C4156A0AD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60.xml><?xml version="1.0" encoding="utf-8"?>
<ds:datastoreItem xmlns:ds="http://schemas.openxmlformats.org/officeDocument/2006/customXml" ds:itemID="{6A93BF29-A8F2-4D16-84A3-6FA3F55C13A8}">
  <ds:schemaRefs>
    <ds:schemaRef ds:uri="http://schemas.microsoft.com/sharepoint/v3/contenttype/forms"/>
  </ds:schemaRefs>
</ds:datastoreItem>
</file>

<file path=customXml/itemProps2461.xml><?xml version="1.0" encoding="utf-8"?>
<ds:datastoreItem xmlns:ds="http://schemas.openxmlformats.org/officeDocument/2006/customXml" ds:itemID="{30E20FF0-A64F-487C-874D-BCBABF3B09E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62.xml><?xml version="1.0" encoding="utf-8"?>
<ds:datastoreItem xmlns:ds="http://schemas.openxmlformats.org/officeDocument/2006/customXml" ds:itemID="{C09D9DC3-5FBF-4CCD-9716-61A113E4EA2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63.xml><?xml version="1.0" encoding="utf-8"?>
<ds:datastoreItem xmlns:ds="http://schemas.openxmlformats.org/officeDocument/2006/customXml" ds:itemID="{5D060AA8-BAF3-418C-8591-5C7FA5BFBC2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64.xml><?xml version="1.0" encoding="utf-8"?>
<ds:datastoreItem xmlns:ds="http://schemas.openxmlformats.org/officeDocument/2006/customXml" ds:itemID="{81E661F2-0996-4A09-8500-6E3FB2A9F6D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65.xml><?xml version="1.0" encoding="utf-8"?>
<ds:datastoreItem xmlns:ds="http://schemas.openxmlformats.org/officeDocument/2006/customXml" ds:itemID="{0EE6A6FC-2CCF-496D-B8C2-20C89F8DFE1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66.xml><?xml version="1.0" encoding="utf-8"?>
<ds:datastoreItem xmlns:ds="http://schemas.openxmlformats.org/officeDocument/2006/customXml" ds:itemID="{11653AFC-71BD-4673-B15B-C34CF170F432}">
  <ds:schemaRefs>
    <ds:schemaRef ds:uri="http://schemas.microsoft.com/sharepoint/v3/contenttype/forms"/>
  </ds:schemaRefs>
</ds:datastoreItem>
</file>

<file path=customXml/itemProps2467.xml><?xml version="1.0" encoding="utf-8"?>
<ds:datastoreItem xmlns:ds="http://schemas.openxmlformats.org/officeDocument/2006/customXml" ds:itemID="{4B813F62-FF4C-4235-A6D6-9FBB1F48D54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68.xml><?xml version="1.0" encoding="utf-8"?>
<ds:datastoreItem xmlns:ds="http://schemas.openxmlformats.org/officeDocument/2006/customXml" ds:itemID="{B22ACBF6-1D0F-4023-BF90-382B93162D4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69.xml><?xml version="1.0" encoding="utf-8"?>
<ds:datastoreItem xmlns:ds="http://schemas.openxmlformats.org/officeDocument/2006/customXml" ds:itemID="{E757C44A-7BBA-41AF-AB1A-66D68FAC9B5B}">
  <ds:schemaRefs>
    <ds:schemaRef ds:uri="http://schemas.microsoft.com/sharepoint/v3/contenttype/forms"/>
  </ds:schemaRefs>
</ds:datastoreItem>
</file>

<file path=customXml/itemProps247.xml><?xml version="1.0" encoding="utf-8"?>
<ds:datastoreItem xmlns:ds="http://schemas.openxmlformats.org/officeDocument/2006/customXml" ds:itemID="{29BA3874-B2D3-4C3B-A58E-901B8AA93ED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70.xml><?xml version="1.0" encoding="utf-8"?>
<ds:datastoreItem xmlns:ds="http://schemas.openxmlformats.org/officeDocument/2006/customXml" ds:itemID="{41A6E0A0-9A35-4E28-AC3C-DEF63DF00F0F}">
  <ds:schemaRefs>
    <ds:schemaRef ds:uri="http://schemas.microsoft.com/sharepoint/v3/contenttype/forms"/>
  </ds:schemaRefs>
</ds:datastoreItem>
</file>

<file path=customXml/itemProps2471.xml><?xml version="1.0" encoding="utf-8"?>
<ds:datastoreItem xmlns:ds="http://schemas.openxmlformats.org/officeDocument/2006/customXml" ds:itemID="{06A5CB34-4A87-47B6-8D7E-000351119315}">
  <ds:schemaRefs>
    <ds:schemaRef ds:uri="http://schemas.microsoft.com/sharepoint/v3/contenttype/forms"/>
  </ds:schemaRefs>
</ds:datastoreItem>
</file>

<file path=customXml/itemProps2472.xml><?xml version="1.0" encoding="utf-8"?>
<ds:datastoreItem xmlns:ds="http://schemas.openxmlformats.org/officeDocument/2006/customXml" ds:itemID="{CE12583A-BCB4-4CF8-96A0-E01EE2DCD28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73.xml><?xml version="1.0" encoding="utf-8"?>
<ds:datastoreItem xmlns:ds="http://schemas.openxmlformats.org/officeDocument/2006/customXml" ds:itemID="{CAC0D5BC-4715-4C90-AA47-86F4526A2B4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74.xml><?xml version="1.0" encoding="utf-8"?>
<ds:datastoreItem xmlns:ds="http://schemas.openxmlformats.org/officeDocument/2006/customXml" ds:itemID="{6F6A55D6-43C4-48A5-8FFC-74213097D47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75.xml><?xml version="1.0" encoding="utf-8"?>
<ds:datastoreItem xmlns:ds="http://schemas.openxmlformats.org/officeDocument/2006/customXml" ds:itemID="{E7A182E0-BA28-48A4-AABF-7D53628982B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76.xml><?xml version="1.0" encoding="utf-8"?>
<ds:datastoreItem xmlns:ds="http://schemas.openxmlformats.org/officeDocument/2006/customXml" ds:itemID="{16798124-C6FD-4FBE-91B0-6E3F3EEAED3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77.xml><?xml version="1.0" encoding="utf-8"?>
<ds:datastoreItem xmlns:ds="http://schemas.openxmlformats.org/officeDocument/2006/customXml" ds:itemID="{EEC53E47-6B3B-4916-B579-2B83F181DEA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78.xml><?xml version="1.0" encoding="utf-8"?>
<ds:datastoreItem xmlns:ds="http://schemas.openxmlformats.org/officeDocument/2006/customXml" ds:itemID="{DD1FB64B-3B26-47D5-8B62-D234DC73614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79.xml><?xml version="1.0" encoding="utf-8"?>
<ds:datastoreItem xmlns:ds="http://schemas.openxmlformats.org/officeDocument/2006/customXml" ds:itemID="{C431E374-E3DA-49D5-B11D-7893DF0BF1E1}">
  <ds:schemaRefs>
    <ds:schemaRef ds:uri="http://schemas.microsoft.com/sharepoint/v3/contenttype/forms"/>
  </ds:schemaRefs>
</ds:datastoreItem>
</file>

<file path=customXml/itemProps248.xml><?xml version="1.0" encoding="utf-8"?>
<ds:datastoreItem xmlns:ds="http://schemas.openxmlformats.org/officeDocument/2006/customXml" ds:itemID="{172F7114-D45D-4546-922E-8AF83F91FCA0}">
  <ds:schemaRefs>
    <ds:schemaRef ds:uri="http://schemas.microsoft.com/sharepoint/v3/contenttype/forms"/>
  </ds:schemaRefs>
</ds:datastoreItem>
</file>

<file path=customXml/itemProps2480.xml><?xml version="1.0" encoding="utf-8"?>
<ds:datastoreItem xmlns:ds="http://schemas.openxmlformats.org/officeDocument/2006/customXml" ds:itemID="{CC22314C-EF10-4EED-831A-3B1212F51F5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81.xml><?xml version="1.0" encoding="utf-8"?>
<ds:datastoreItem xmlns:ds="http://schemas.openxmlformats.org/officeDocument/2006/customXml" ds:itemID="{A073B65B-4A30-47B6-90A5-468EBEEEEF0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82.xml><?xml version="1.0" encoding="utf-8"?>
<ds:datastoreItem xmlns:ds="http://schemas.openxmlformats.org/officeDocument/2006/customXml" ds:itemID="{08AAF7F1-3EEB-4C00-B079-9A421F0D27C5}">
  <ds:schemaRefs>
    <ds:schemaRef ds:uri="http://schemas.microsoft.com/sharepoint/v3/contenttype/forms"/>
  </ds:schemaRefs>
</ds:datastoreItem>
</file>

<file path=customXml/itemProps2483.xml><?xml version="1.0" encoding="utf-8"?>
<ds:datastoreItem xmlns:ds="http://schemas.openxmlformats.org/officeDocument/2006/customXml" ds:itemID="{0BECF5A6-6AD7-4F46-8086-EE6B7908E41F}">
  <ds:schemaRefs>
    <ds:schemaRef ds:uri="http://schemas.microsoft.com/sharepoint/v3/contenttype/forms"/>
  </ds:schemaRefs>
</ds:datastoreItem>
</file>

<file path=customXml/itemProps2484.xml><?xml version="1.0" encoding="utf-8"?>
<ds:datastoreItem xmlns:ds="http://schemas.openxmlformats.org/officeDocument/2006/customXml" ds:itemID="{C98599CA-4972-4D57-8BBE-6A9B8F52853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85.xml><?xml version="1.0" encoding="utf-8"?>
<ds:datastoreItem xmlns:ds="http://schemas.openxmlformats.org/officeDocument/2006/customXml" ds:itemID="{E09287F3-6DCD-4B6B-A694-99C0431A45D9}">
  <ds:schemaRefs>
    <ds:schemaRef ds:uri="http://schemas.microsoft.com/sharepoint/v3/contenttype/forms"/>
  </ds:schemaRefs>
</ds:datastoreItem>
</file>

<file path=customXml/itemProps2486.xml><?xml version="1.0" encoding="utf-8"?>
<ds:datastoreItem xmlns:ds="http://schemas.openxmlformats.org/officeDocument/2006/customXml" ds:itemID="{FD66A325-1BE8-424B-B2A7-8B6EAFCDCC7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87.xml><?xml version="1.0" encoding="utf-8"?>
<ds:datastoreItem xmlns:ds="http://schemas.openxmlformats.org/officeDocument/2006/customXml" ds:itemID="{3E92A557-092D-4D7A-AA51-617C00EA11B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88.xml><?xml version="1.0" encoding="utf-8"?>
<ds:datastoreItem xmlns:ds="http://schemas.openxmlformats.org/officeDocument/2006/customXml" ds:itemID="{6554C66E-5E17-44D5-BC22-8E28240A9CA3}">
  <ds:schemaRefs>
    <ds:schemaRef ds:uri="http://schemas.microsoft.com/sharepoint/v3/contenttype/forms"/>
  </ds:schemaRefs>
</ds:datastoreItem>
</file>

<file path=customXml/itemProps2489.xml><?xml version="1.0" encoding="utf-8"?>
<ds:datastoreItem xmlns:ds="http://schemas.openxmlformats.org/officeDocument/2006/customXml" ds:itemID="{43F36F7A-3E34-40A1-AE37-8772AB41590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9.xml><?xml version="1.0" encoding="utf-8"?>
<ds:datastoreItem xmlns:ds="http://schemas.openxmlformats.org/officeDocument/2006/customXml" ds:itemID="{325FE171-C4AE-4F2C-9F21-D81FFAE03D25}">
  <ds:schemaRefs>
    <ds:schemaRef ds:uri="http://schemas.microsoft.com/sharepoint/v3/contenttype/forms"/>
  </ds:schemaRefs>
</ds:datastoreItem>
</file>

<file path=customXml/itemProps2490.xml><?xml version="1.0" encoding="utf-8"?>
<ds:datastoreItem xmlns:ds="http://schemas.openxmlformats.org/officeDocument/2006/customXml" ds:itemID="{71386655-CD08-489E-AC49-1AC5996D4D1D}">
  <ds:schemaRefs>
    <ds:schemaRef ds:uri="http://schemas.microsoft.com/sharepoint/v3/contenttype/forms"/>
  </ds:schemaRefs>
</ds:datastoreItem>
</file>

<file path=customXml/itemProps2491.xml><?xml version="1.0" encoding="utf-8"?>
<ds:datastoreItem xmlns:ds="http://schemas.openxmlformats.org/officeDocument/2006/customXml" ds:itemID="{5A331084-5F39-4015-9C98-8ED40A803E9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92.xml><?xml version="1.0" encoding="utf-8"?>
<ds:datastoreItem xmlns:ds="http://schemas.openxmlformats.org/officeDocument/2006/customXml" ds:itemID="{D2D3E5E6-F77C-4E90-A087-6A18D983515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493.xml><?xml version="1.0" encoding="utf-8"?>
<ds:datastoreItem xmlns:ds="http://schemas.openxmlformats.org/officeDocument/2006/customXml" ds:itemID="{66D5B5FB-BDD5-4002-9BEE-E7F9F7DFB2C2}">
  <ds:schemaRefs>
    <ds:schemaRef ds:uri="http://www.w3.org/XML/1998/namespace"/>
    <ds:schemaRef ds:uri="http://purl.org/dc/elements/1.1/"/>
    <ds:schemaRef ds:uri="http://schemas.microsoft.com/office/2006/metadata/propertie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31d963b9-1180-4647-93d7-d11aa08e2421"/>
    <ds:schemaRef ds:uri="f3541473-4e72-4c17-b1a6-32770bb766bd"/>
    <ds:schemaRef ds:uri="http://schemas.microsoft.com/sharepoint/v3"/>
    <ds:schemaRef ds:uri="http://purl.org/dc/terms/"/>
  </ds:schemaRefs>
</ds:datastoreItem>
</file>

<file path=customXml/itemProps2494.xml><?xml version="1.0" encoding="utf-8"?>
<ds:datastoreItem xmlns:ds="http://schemas.openxmlformats.org/officeDocument/2006/customXml" ds:itemID="{B7538238-0A61-4C5E-B306-E007A56326FE}">
  <ds:schemaRefs>
    <ds:schemaRef ds:uri="http://schemas.microsoft.com/sharepoint/v3/contenttype/forms"/>
  </ds:schemaRefs>
</ds:datastoreItem>
</file>

<file path=customXml/itemProps2495.xml><?xml version="1.0" encoding="utf-8"?>
<ds:datastoreItem xmlns:ds="http://schemas.openxmlformats.org/officeDocument/2006/customXml" ds:itemID="{27974B5B-4B26-4515-A5D2-2A2A16A489D5}">
  <ds:schemaRefs>
    <ds:schemaRef ds:uri="http://schemas.microsoft.com/sharepoint/v3/contenttype/forms"/>
  </ds:schemaRefs>
</ds:datastoreItem>
</file>

<file path=customXml/itemProps2496.xml><?xml version="1.0" encoding="utf-8"?>
<ds:datastoreItem xmlns:ds="http://schemas.openxmlformats.org/officeDocument/2006/customXml" ds:itemID="{4F449D8C-AD9F-4A44-BCA7-8E123CC5AB3B}">
  <ds:schemaRefs>
    <ds:schemaRef ds:uri="http://schemas.microsoft.com/sharepoint/v3/contenttype/forms"/>
  </ds:schemaRefs>
</ds:datastoreItem>
</file>

<file path=customXml/itemProps2497.xml><?xml version="1.0" encoding="utf-8"?>
<ds:datastoreItem xmlns:ds="http://schemas.openxmlformats.org/officeDocument/2006/customXml" ds:itemID="{F16EB6C7-15FD-4B10-A809-69A4296DFCA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498.xml><?xml version="1.0" encoding="utf-8"?>
<ds:datastoreItem xmlns:ds="http://schemas.openxmlformats.org/officeDocument/2006/customXml" ds:itemID="{6DA084CC-9569-44EB-8AD0-2A85D0B04BDC}">
  <ds:schemaRefs>
    <ds:schemaRef ds:uri="http://schemas.microsoft.com/sharepoint/v3/contenttype/forms"/>
  </ds:schemaRefs>
</ds:datastoreItem>
</file>

<file path=customXml/itemProps2499.xml><?xml version="1.0" encoding="utf-8"?>
<ds:datastoreItem xmlns:ds="http://schemas.openxmlformats.org/officeDocument/2006/customXml" ds:itemID="{AFF2E283-587B-434E-ACC1-22C419D3C46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xml><?xml version="1.0" encoding="utf-8"?>
<ds:datastoreItem xmlns:ds="http://schemas.openxmlformats.org/officeDocument/2006/customXml" ds:itemID="{82866C7D-4189-41B5-BF7A-54C60BAAA7A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0.xml><?xml version="1.0" encoding="utf-8"?>
<ds:datastoreItem xmlns:ds="http://schemas.openxmlformats.org/officeDocument/2006/customXml" ds:itemID="{AC609E4E-71D9-481C-94D7-CA21D32C07DE}">
  <ds:schemaRefs>
    <ds:schemaRef ds:uri="http://schemas.microsoft.com/sharepoint/v3/contenttype/forms"/>
  </ds:schemaRefs>
</ds:datastoreItem>
</file>

<file path=customXml/itemProps2500.xml><?xml version="1.0" encoding="utf-8"?>
<ds:datastoreItem xmlns:ds="http://schemas.openxmlformats.org/officeDocument/2006/customXml" ds:itemID="{CF49AC40-807D-430A-BDD3-74FF72E96A60}">
  <ds:schemaRefs>
    <ds:schemaRef ds:uri="http://schemas.microsoft.com/sharepoint/v3/contenttype/forms"/>
  </ds:schemaRefs>
</ds:datastoreItem>
</file>

<file path=customXml/itemProps2501.xml><?xml version="1.0" encoding="utf-8"?>
<ds:datastoreItem xmlns:ds="http://schemas.openxmlformats.org/officeDocument/2006/customXml" ds:itemID="{9239C8CF-44CC-41EC-BDCF-9F8C2BBE1D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02.xml><?xml version="1.0" encoding="utf-8"?>
<ds:datastoreItem xmlns:ds="http://schemas.openxmlformats.org/officeDocument/2006/customXml" ds:itemID="{405F8E63-5EBB-43D8-B758-D8CA1C87A4A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03.xml><?xml version="1.0" encoding="utf-8"?>
<ds:datastoreItem xmlns:ds="http://schemas.openxmlformats.org/officeDocument/2006/customXml" ds:itemID="{1E366C59-06E1-4087-8AE0-FBEB1FF0DE2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04.xml><?xml version="1.0" encoding="utf-8"?>
<ds:datastoreItem xmlns:ds="http://schemas.openxmlformats.org/officeDocument/2006/customXml" ds:itemID="{70D5885C-595F-4C96-930D-78F1C50F6F4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05.xml><?xml version="1.0" encoding="utf-8"?>
<ds:datastoreItem xmlns:ds="http://schemas.openxmlformats.org/officeDocument/2006/customXml" ds:itemID="{67F6FC2A-B9DC-4FFF-B965-88611FDF8599}">
  <ds:schemaRefs>
    <ds:schemaRef ds:uri="http://schemas.microsoft.com/sharepoint/v3/contenttype/forms"/>
  </ds:schemaRefs>
</ds:datastoreItem>
</file>

<file path=customXml/itemProps2506.xml><?xml version="1.0" encoding="utf-8"?>
<ds:datastoreItem xmlns:ds="http://schemas.openxmlformats.org/officeDocument/2006/customXml" ds:itemID="{752ED5E6-9428-486C-A51F-388E53BBA17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07.xml><?xml version="1.0" encoding="utf-8"?>
<ds:datastoreItem xmlns:ds="http://schemas.openxmlformats.org/officeDocument/2006/customXml" ds:itemID="{260564F1-6C3E-4B0A-BB4C-6F38F0397A9A}">
  <ds:schemaRefs>
    <ds:schemaRef ds:uri="http://schemas.microsoft.com/sharepoint/v3/contenttype/forms"/>
  </ds:schemaRefs>
</ds:datastoreItem>
</file>

<file path=customXml/itemProps2508.xml><?xml version="1.0" encoding="utf-8"?>
<ds:datastoreItem xmlns:ds="http://schemas.openxmlformats.org/officeDocument/2006/customXml" ds:itemID="{3027B30C-9BAB-40DA-AB09-D24FA064E0E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09.xml><?xml version="1.0" encoding="utf-8"?>
<ds:datastoreItem xmlns:ds="http://schemas.openxmlformats.org/officeDocument/2006/customXml" ds:itemID="{AD85817A-F0A9-4FA4-AA76-6794F01F7B0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1.xml><?xml version="1.0" encoding="utf-8"?>
<ds:datastoreItem xmlns:ds="http://schemas.openxmlformats.org/officeDocument/2006/customXml" ds:itemID="{21A83AA5-69E8-46B8-AEF8-D5E06F98F66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10.xml><?xml version="1.0" encoding="utf-8"?>
<ds:datastoreItem xmlns:ds="http://schemas.openxmlformats.org/officeDocument/2006/customXml" ds:itemID="{C0E27106-956F-4FE8-AEEF-9D9C9777D33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11.xml><?xml version="1.0" encoding="utf-8"?>
<ds:datastoreItem xmlns:ds="http://schemas.openxmlformats.org/officeDocument/2006/customXml" ds:itemID="{E9F055C5-5BF8-471B-90EB-583DFD0E790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12.xml><?xml version="1.0" encoding="utf-8"?>
<ds:datastoreItem xmlns:ds="http://schemas.openxmlformats.org/officeDocument/2006/customXml" ds:itemID="{3A2C1FC4-7DF0-4C94-ADB5-B86F94AD65A1}">
  <ds:schemaRefs>
    <ds:schemaRef ds:uri="http://schemas.microsoft.com/sharepoint/v3/contenttype/forms"/>
  </ds:schemaRefs>
</ds:datastoreItem>
</file>

<file path=customXml/itemProps2513.xml><?xml version="1.0" encoding="utf-8"?>
<ds:datastoreItem xmlns:ds="http://schemas.openxmlformats.org/officeDocument/2006/customXml" ds:itemID="{85202B5A-15B5-46AD-92ED-CC60EC122BAD}">
  <ds:schemaRefs>
    <ds:schemaRef ds:uri="http://schemas.microsoft.com/sharepoint/v3/contenttype/forms"/>
  </ds:schemaRefs>
</ds:datastoreItem>
</file>

<file path=customXml/itemProps2514.xml><?xml version="1.0" encoding="utf-8"?>
<ds:datastoreItem xmlns:ds="http://schemas.openxmlformats.org/officeDocument/2006/customXml" ds:itemID="{30D09215-CB61-4670-A43F-F8813DB6493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15.xml><?xml version="1.0" encoding="utf-8"?>
<ds:datastoreItem xmlns:ds="http://schemas.openxmlformats.org/officeDocument/2006/customXml" ds:itemID="{625C82A5-E441-4A59-B233-53D4AC50121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16.xml><?xml version="1.0" encoding="utf-8"?>
<ds:datastoreItem xmlns:ds="http://schemas.openxmlformats.org/officeDocument/2006/customXml" ds:itemID="{8E06B5C3-8E9C-4774-BA8F-06642D6CA9C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17.xml><?xml version="1.0" encoding="utf-8"?>
<ds:datastoreItem xmlns:ds="http://schemas.openxmlformats.org/officeDocument/2006/customXml" ds:itemID="{E91E2A1D-A0E7-48C5-B523-359AD683FB90}">
  <ds:schemaRefs>
    <ds:schemaRef ds:uri="http://schemas.microsoft.com/sharepoint/v3/contenttype/forms"/>
  </ds:schemaRefs>
</ds:datastoreItem>
</file>

<file path=customXml/itemProps2518.xml><?xml version="1.0" encoding="utf-8"?>
<ds:datastoreItem xmlns:ds="http://schemas.openxmlformats.org/officeDocument/2006/customXml" ds:itemID="{831BAEF2-D9A3-4DE8-9294-33F8D9B451BC}">
  <ds:schemaRefs>
    <ds:schemaRef ds:uri="http://schemas.microsoft.com/sharepoint/v3/contenttype/forms"/>
  </ds:schemaRefs>
</ds:datastoreItem>
</file>

<file path=customXml/itemProps2519.xml><?xml version="1.0" encoding="utf-8"?>
<ds:datastoreItem xmlns:ds="http://schemas.openxmlformats.org/officeDocument/2006/customXml" ds:itemID="{33F67267-70A8-4456-AA76-A657CE405453}">
  <ds:schemaRefs>
    <ds:schemaRef ds:uri="http://schemas.microsoft.com/sharepoint/v3/contenttype/forms"/>
  </ds:schemaRefs>
</ds:datastoreItem>
</file>

<file path=customXml/itemProps252.xml><?xml version="1.0" encoding="utf-8"?>
<ds:datastoreItem xmlns:ds="http://schemas.openxmlformats.org/officeDocument/2006/customXml" ds:itemID="{65DC3AD2-349C-4CC8-BFAD-20917F270288}">
  <ds:schemaRefs>
    <ds:schemaRef ds:uri="http://schemas.microsoft.com/sharepoint/v3/contenttype/forms"/>
  </ds:schemaRefs>
</ds:datastoreItem>
</file>

<file path=customXml/itemProps2520.xml><?xml version="1.0" encoding="utf-8"?>
<ds:datastoreItem xmlns:ds="http://schemas.openxmlformats.org/officeDocument/2006/customXml" ds:itemID="{D6162CFD-79D9-4BA1-AEDC-E98C9A4D423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21.xml><?xml version="1.0" encoding="utf-8"?>
<ds:datastoreItem xmlns:ds="http://schemas.openxmlformats.org/officeDocument/2006/customXml" ds:itemID="{668142B6-1680-4CC3-A2EB-441A792219B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22.xml><?xml version="1.0" encoding="utf-8"?>
<ds:datastoreItem xmlns:ds="http://schemas.openxmlformats.org/officeDocument/2006/customXml" ds:itemID="{99D8C2C7-62A3-4F21-AA2F-AD105570631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23.xml><?xml version="1.0" encoding="utf-8"?>
<ds:datastoreItem xmlns:ds="http://schemas.openxmlformats.org/officeDocument/2006/customXml" ds:itemID="{708E7DC4-4775-45E1-95BE-97737D9CB12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24.xml><?xml version="1.0" encoding="utf-8"?>
<ds:datastoreItem xmlns:ds="http://schemas.openxmlformats.org/officeDocument/2006/customXml" ds:itemID="{68B2D299-C65D-4DD1-B477-2CB53CA477F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25.xml><?xml version="1.0" encoding="utf-8"?>
<ds:datastoreItem xmlns:ds="http://schemas.openxmlformats.org/officeDocument/2006/customXml" ds:itemID="{7ADCDE0D-A705-48E2-A56B-212D5B9B098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26.xml><?xml version="1.0" encoding="utf-8"?>
<ds:datastoreItem xmlns:ds="http://schemas.openxmlformats.org/officeDocument/2006/customXml" ds:itemID="{88B97943-D7C8-4844-B5D0-955637C74BB0}">
  <ds:schemaRefs>
    <ds:schemaRef ds:uri="http://schemas.microsoft.com/sharepoint/v3/contenttype/forms"/>
  </ds:schemaRefs>
</ds:datastoreItem>
</file>

<file path=customXml/itemProps2527.xml><?xml version="1.0" encoding="utf-8"?>
<ds:datastoreItem xmlns:ds="http://schemas.openxmlformats.org/officeDocument/2006/customXml" ds:itemID="{F19B7C50-63D3-449F-8F8D-CF4F5151A7A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28.xml><?xml version="1.0" encoding="utf-8"?>
<ds:datastoreItem xmlns:ds="http://schemas.openxmlformats.org/officeDocument/2006/customXml" ds:itemID="{9FD03A54-D5E2-46ED-AB4C-DAACD7256BD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29.xml><?xml version="1.0" encoding="utf-8"?>
<ds:datastoreItem xmlns:ds="http://schemas.openxmlformats.org/officeDocument/2006/customXml" ds:itemID="{039D72EB-DD26-4030-99A1-289805A5F34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3.xml><?xml version="1.0" encoding="utf-8"?>
<ds:datastoreItem xmlns:ds="http://schemas.openxmlformats.org/officeDocument/2006/customXml" ds:itemID="{FF1C564A-28F9-4AE0-9C69-C18EBC4C0192}">
  <ds:schemaRefs>
    <ds:schemaRef ds:uri="http://schemas.microsoft.com/sharepoint/v3/contenttype/forms"/>
  </ds:schemaRefs>
</ds:datastoreItem>
</file>

<file path=customXml/itemProps2530.xml><?xml version="1.0" encoding="utf-8"?>
<ds:datastoreItem xmlns:ds="http://schemas.openxmlformats.org/officeDocument/2006/customXml" ds:itemID="{2DA6B727-46C2-47B2-8892-D2FE9E3E6C6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31.xml><?xml version="1.0" encoding="utf-8"?>
<ds:datastoreItem xmlns:ds="http://schemas.openxmlformats.org/officeDocument/2006/customXml" ds:itemID="{3CE6CA08-9971-48F1-8565-8DA7D0A8523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32.xml><?xml version="1.0" encoding="utf-8"?>
<ds:datastoreItem xmlns:ds="http://schemas.openxmlformats.org/officeDocument/2006/customXml" ds:itemID="{35928092-BAD0-4153-AF56-F9A5D0142FF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33.xml><?xml version="1.0" encoding="utf-8"?>
<ds:datastoreItem xmlns:ds="http://schemas.openxmlformats.org/officeDocument/2006/customXml" ds:itemID="{5DCE22E1-9C19-466A-830D-EB17FEF691D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34.xml><?xml version="1.0" encoding="utf-8"?>
<ds:datastoreItem xmlns:ds="http://schemas.openxmlformats.org/officeDocument/2006/customXml" ds:itemID="{5BD4EBA3-08F2-480C-B60A-CE420DB9CF9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35.xml><?xml version="1.0" encoding="utf-8"?>
<ds:datastoreItem xmlns:ds="http://schemas.openxmlformats.org/officeDocument/2006/customXml" ds:itemID="{9DB5020B-7169-40BA-891A-5637B941FFB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36.xml><?xml version="1.0" encoding="utf-8"?>
<ds:datastoreItem xmlns:ds="http://schemas.openxmlformats.org/officeDocument/2006/customXml" ds:itemID="{8C485607-F8DD-41CA-A019-1DA9B8DB4DD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37.xml><?xml version="1.0" encoding="utf-8"?>
<ds:datastoreItem xmlns:ds="http://schemas.openxmlformats.org/officeDocument/2006/customXml" ds:itemID="{6E0E1317-C25A-4C44-975D-622EAFFAAED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38.xml><?xml version="1.0" encoding="utf-8"?>
<ds:datastoreItem xmlns:ds="http://schemas.openxmlformats.org/officeDocument/2006/customXml" ds:itemID="{0E1801FB-9237-4DD6-A6C3-AD200CD0D131}">
  <ds:schemaRefs>
    <ds:schemaRef ds:uri="http://schemas.microsoft.com/sharepoint/v3/contenttype/forms"/>
  </ds:schemaRefs>
</ds:datastoreItem>
</file>

<file path=customXml/itemProps2539.xml><?xml version="1.0" encoding="utf-8"?>
<ds:datastoreItem xmlns:ds="http://schemas.openxmlformats.org/officeDocument/2006/customXml" ds:itemID="{CD158E84-7CD4-4CE8-91A2-E7BBCD1F64A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4.xml><?xml version="1.0" encoding="utf-8"?>
<ds:datastoreItem xmlns:ds="http://schemas.openxmlformats.org/officeDocument/2006/customXml" ds:itemID="{E6FA0F78-3797-4F63-8CE5-012C7D45DEE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40.xml><?xml version="1.0" encoding="utf-8"?>
<ds:datastoreItem xmlns:ds="http://schemas.openxmlformats.org/officeDocument/2006/customXml" ds:itemID="{087BBDBE-E14B-4114-8EAA-06F6DB11487E}">
  <ds:schemaRefs>
    <ds:schemaRef ds:uri="http://schemas.microsoft.com/sharepoint/v3/contenttype/forms"/>
  </ds:schemaRefs>
</ds:datastoreItem>
</file>

<file path=customXml/itemProps2541.xml><?xml version="1.0" encoding="utf-8"?>
<ds:datastoreItem xmlns:ds="http://schemas.openxmlformats.org/officeDocument/2006/customXml" ds:itemID="{22A0332F-D9C0-4F48-BFDB-5B7A6E49959A}">
  <ds:schemaRefs>
    <ds:schemaRef ds:uri="http://schemas.microsoft.com/sharepoint/v3/contenttype/forms"/>
  </ds:schemaRefs>
</ds:datastoreItem>
</file>

<file path=customXml/itemProps2542.xml><?xml version="1.0" encoding="utf-8"?>
<ds:datastoreItem xmlns:ds="http://schemas.openxmlformats.org/officeDocument/2006/customXml" ds:itemID="{3580000F-FB24-43C9-A85A-0445E8186FF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43.xml><?xml version="1.0" encoding="utf-8"?>
<ds:datastoreItem xmlns:ds="http://schemas.openxmlformats.org/officeDocument/2006/customXml" ds:itemID="{FA019DF2-1FED-440A-AC5D-36AFD81417C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44.xml><?xml version="1.0" encoding="utf-8"?>
<ds:datastoreItem xmlns:ds="http://schemas.openxmlformats.org/officeDocument/2006/customXml" ds:itemID="{34DD7292-1AA5-4A18-BE29-D132441DD7E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45.xml><?xml version="1.0" encoding="utf-8"?>
<ds:datastoreItem xmlns:ds="http://schemas.openxmlformats.org/officeDocument/2006/customXml" ds:itemID="{F54480A2-A8ED-4CCC-9DEB-B5C361067A3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46.xml><?xml version="1.0" encoding="utf-8"?>
<ds:datastoreItem xmlns:ds="http://schemas.openxmlformats.org/officeDocument/2006/customXml" ds:itemID="{831F2A4F-950B-4A0D-BBC0-4FAB9894B0E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47.xml><?xml version="1.0" encoding="utf-8"?>
<ds:datastoreItem xmlns:ds="http://schemas.openxmlformats.org/officeDocument/2006/customXml" ds:itemID="{CE21966B-475C-4299-AE86-93E4E0509389}">
  <ds:schemaRefs>
    <ds:schemaRef ds:uri="http://schemas.microsoft.com/sharepoint/v3/contenttype/forms"/>
  </ds:schemaRefs>
</ds:datastoreItem>
</file>

<file path=customXml/itemProps2548.xml><?xml version="1.0" encoding="utf-8"?>
<ds:datastoreItem xmlns:ds="http://schemas.openxmlformats.org/officeDocument/2006/customXml" ds:itemID="{5B38EA26-6430-4383-870C-C63A8C1DFE1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49.xml><?xml version="1.0" encoding="utf-8"?>
<ds:datastoreItem xmlns:ds="http://schemas.openxmlformats.org/officeDocument/2006/customXml" ds:itemID="{3181381D-76C4-4E0C-BCCD-E978DE5EB60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5.xml><?xml version="1.0" encoding="utf-8"?>
<ds:datastoreItem xmlns:ds="http://schemas.openxmlformats.org/officeDocument/2006/customXml" ds:itemID="{91421267-79F5-4639-B551-3913A992CE1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50.xml><?xml version="1.0" encoding="utf-8"?>
<ds:datastoreItem xmlns:ds="http://schemas.openxmlformats.org/officeDocument/2006/customXml" ds:itemID="{FDF3C362-CCCD-40EE-BD8A-D7516B64CE4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51.xml><?xml version="1.0" encoding="utf-8"?>
<ds:datastoreItem xmlns:ds="http://schemas.openxmlformats.org/officeDocument/2006/customXml" ds:itemID="{658844D4-33B4-46BC-AD49-B2218B877ED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52.xml><?xml version="1.0" encoding="utf-8"?>
<ds:datastoreItem xmlns:ds="http://schemas.openxmlformats.org/officeDocument/2006/customXml" ds:itemID="{9C7CB857-F7CD-41C0-BBC8-6DD1B7A425F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53.xml><?xml version="1.0" encoding="utf-8"?>
<ds:datastoreItem xmlns:ds="http://schemas.openxmlformats.org/officeDocument/2006/customXml" ds:itemID="{4B0F8334-C613-4EEE-987A-B97D0311AAEE}">
  <ds:schemaRefs>
    <ds:schemaRef ds:uri="http://schemas.microsoft.com/sharepoint/v3/contenttype/forms"/>
  </ds:schemaRefs>
</ds:datastoreItem>
</file>

<file path=customXml/itemProps2554.xml><?xml version="1.0" encoding="utf-8"?>
<ds:datastoreItem xmlns:ds="http://schemas.openxmlformats.org/officeDocument/2006/customXml" ds:itemID="{9D00FEA7-3442-4137-98E7-DDC47F782BC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55.xml><?xml version="1.0" encoding="utf-8"?>
<ds:datastoreItem xmlns:ds="http://schemas.openxmlformats.org/officeDocument/2006/customXml" ds:itemID="{5F294DC8-28B9-41D0-9D91-11A6522BCCB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56.xml><?xml version="1.0" encoding="utf-8"?>
<ds:datastoreItem xmlns:ds="http://schemas.openxmlformats.org/officeDocument/2006/customXml" ds:itemID="{830DEFAA-BE4A-430D-9F7D-4FAD8EC6F3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57.xml><?xml version="1.0" encoding="utf-8"?>
<ds:datastoreItem xmlns:ds="http://schemas.openxmlformats.org/officeDocument/2006/customXml" ds:itemID="{D1CCD05F-B122-4AE4-8DA6-0C6301AC02BC}">
  <ds:schemaRefs>
    <ds:schemaRef ds:uri="http://schemas.microsoft.com/sharepoint/v3/contenttype/forms"/>
  </ds:schemaRefs>
</ds:datastoreItem>
</file>

<file path=customXml/itemProps2558.xml><?xml version="1.0" encoding="utf-8"?>
<ds:datastoreItem xmlns:ds="http://schemas.openxmlformats.org/officeDocument/2006/customXml" ds:itemID="{8463AD85-03A1-43F5-8862-8EFC34DE03E5}">
  <ds:schemaRefs>
    <ds:schemaRef ds:uri="http://schemas.microsoft.com/sharepoint/v3/contenttype/forms"/>
  </ds:schemaRefs>
</ds:datastoreItem>
</file>

<file path=customXml/itemProps2559.xml><?xml version="1.0" encoding="utf-8"?>
<ds:datastoreItem xmlns:ds="http://schemas.openxmlformats.org/officeDocument/2006/customXml" ds:itemID="{73E6F45F-A6BE-46C9-A744-D2693726D61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6.xml><?xml version="1.0" encoding="utf-8"?>
<ds:datastoreItem xmlns:ds="http://schemas.openxmlformats.org/officeDocument/2006/customXml" ds:itemID="{89DFF172-A183-4269-8D85-CD54D050232E}">
  <ds:schemaRefs>
    <ds:schemaRef ds:uri="http://schemas.microsoft.com/sharepoint/v3/contenttype/forms"/>
  </ds:schemaRefs>
</ds:datastoreItem>
</file>

<file path=customXml/itemProps2560.xml><?xml version="1.0" encoding="utf-8"?>
<ds:datastoreItem xmlns:ds="http://schemas.openxmlformats.org/officeDocument/2006/customXml" ds:itemID="{8F3533D0-939D-4C5F-BD0E-0E59289235C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61.xml><?xml version="1.0" encoding="utf-8"?>
<ds:datastoreItem xmlns:ds="http://schemas.openxmlformats.org/officeDocument/2006/customXml" ds:itemID="{DFBAE331-6C8E-4A59-8B48-951A31F475A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62.xml><?xml version="1.0" encoding="utf-8"?>
<ds:datastoreItem xmlns:ds="http://schemas.openxmlformats.org/officeDocument/2006/customXml" ds:itemID="{06A627E3-0A37-4B4F-898D-53677E2608A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63.xml><?xml version="1.0" encoding="utf-8"?>
<ds:datastoreItem xmlns:ds="http://schemas.openxmlformats.org/officeDocument/2006/customXml" ds:itemID="{DA3D98D2-8694-42F9-B498-C6B79DDFB647}">
  <ds:schemaRefs>
    <ds:schemaRef ds:uri="http://schemas.microsoft.com/sharepoint/v3/contenttype/forms"/>
  </ds:schemaRefs>
</ds:datastoreItem>
</file>

<file path=customXml/itemProps2564.xml><?xml version="1.0" encoding="utf-8"?>
<ds:datastoreItem xmlns:ds="http://schemas.openxmlformats.org/officeDocument/2006/customXml" ds:itemID="{8236F97E-DA33-4E2C-B8B1-5501C81C37C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65.xml><?xml version="1.0" encoding="utf-8"?>
<ds:datastoreItem xmlns:ds="http://schemas.openxmlformats.org/officeDocument/2006/customXml" ds:itemID="{843B770F-5073-47F8-A47F-E2D0B54F6C34}">
  <ds:schemaRefs>
    <ds:schemaRef ds:uri="http://schemas.microsoft.com/sharepoint/v3/contenttype/forms"/>
  </ds:schemaRefs>
</ds:datastoreItem>
</file>

<file path=customXml/itemProps2566.xml><?xml version="1.0" encoding="utf-8"?>
<ds:datastoreItem xmlns:ds="http://schemas.openxmlformats.org/officeDocument/2006/customXml" ds:itemID="{7F65B333-60AA-4B68-B99A-02B87B0BFC9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67.xml><?xml version="1.0" encoding="utf-8"?>
<ds:datastoreItem xmlns:ds="http://schemas.openxmlformats.org/officeDocument/2006/customXml" ds:itemID="{5ECAAA21-4D65-486C-B001-FD47EB5FBBF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68.xml><?xml version="1.0" encoding="utf-8"?>
<ds:datastoreItem xmlns:ds="http://schemas.openxmlformats.org/officeDocument/2006/customXml" ds:itemID="{1CED9876-B888-4DA0-B78E-C580C5703B6B}">
  <ds:schemaRefs>
    <ds:schemaRef ds:uri="http://schemas.microsoft.com/sharepoint/v3/contenttype/forms"/>
  </ds:schemaRefs>
</ds:datastoreItem>
</file>

<file path=customXml/itemProps2569.xml><?xml version="1.0" encoding="utf-8"?>
<ds:datastoreItem xmlns:ds="http://schemas.openxmlformats.org/officeDocument/2006/customXml" ds:itemID="{48589C04-EAE6-4B9E-A860-894230A9E23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7.xml><?xml version="1.0" encoding="utf-8"?>
<ds:datastoreItem xmlns:ds="http://schemas.openxmlformats.org/officeDocument/2006/customXml" ds:itemID="{5D8FD58E-E6E8-46E7-9E4A-D9440A64655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70.xml><?xml version="1.0" encoding="utf-8"?>
<ds:datastoreItem xmlns:ds="http://schemas.openxmlformats.org/officeDocument/2006/customXml" ds:itemID="{91BFBCF4-C94C-47B8-98A2-237453D458E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71.xml><?xml version="1.0" encoding="utf-8"?>
<ds:datastoreItem xmlns:ds="http://schemas.openxmlformats.org/officeDocument/2006/customXml" ds:itemID="{44CACAFA-45ED-4CBF-A47D-3912B5D6B8E9}">
  <ds:schemaRefs>
    <ds:schemaRef ds:uri="http://schemas.microsoft.com/sharepoint/v3/contenttype/forms"/>
  </ds:schemaRefs>
</ds:datastoreItem>
</file>

<file path=customXml/itemProps2572.xml><?xml version="1.0" encoding="utf-8"?>
<ds:datastoreItem xmlns:ds="http://schemas.openxmlformats.org/officeDocument/2006/customXml" ds:itemID="{E312CCBB-C9D9-4573-89BE-965EE145B91A}">
  <ds:schemaRefs>
    <ds:schemaRef ds:uri="http://schemas.microsoft.com/sharepoint/v3/contenttype/forms"/>
  </ds:schemaRefs>
</ds:datastoreItem>
</file>

<file path=customXml/itemProps2573.xml><?xml version="1.0" encoding="utf-8"?>
<ds:datastoreItem xmlns:ds="http://schemas.openxmlformats.org/officeDocument/2006/customXml" ds:itemID="{1A2E8C0A-1C69-4B20-9337-B33BB2E77D7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74.xml><?xml version="1.0" encoding="utf-8"?>
<ds:datastoreItem xmlns:ds="http://schemas.openxmlformats.org/officeDocument/2006/customXml" ds:itemID="{98415B36-63FA-4D87-BA4A-647513F8B0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75.xml><?xml version="1.0" encoding="utf-8"?>
<ds:datastoreItem xmlns:ds="http://schemas.openxmlformats.org/officeDocument/2006/customXml" ds:itemID="{E989B198-A8D3-4576-AB33-7CED5108C7F1}">
  <ds:schemaRefs>
    <ds:schemaRef ds:uri="http://schemas.microsoft.com/sharepoint/v3/contenttype/forms"/>
  </ds:schemaRefs>
</ds:datastoreItem>
</file>

<file path=customXml/itemProps2576.xml><?xml version="1.0" encoding="utf-8"?>
<ds:datastoreItem xmlns:ds="http://schemas.openxmlformats.org/officeDocument/2006/customXml" ds:itemID="{2BB62EDB-3884-4CD6-8084-2EA3584AABC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77.xml><?xml version="1.0" encoding="utf-8"?>
<ds:datastoreItem xmlns:ds="http://schemas.openxmlformats.org/officeDocument/2006/customXml" ds:itemID="{432E45B0-4D4F-4C42-A637-668D57D049C7}">
  <ds:schemaRefs>
    <ds:schemaRef ds:uri="http://schemas.microsoft.com/sharepoint/v3/contenttype/forms"/>
  </ds:schemaRefs>
</ds:datastoreItem>
</file>

<file path=customXml/itemProps2578.xml><?xml version="1.0" encoding="utf-8"?>
<ds:datastoreItem xmlns:ds="http://schemas.openxmlformats.org/officeDocument/2006/customXml" ds:itemID="{858D996F-8211-4053-A965-5F9365FC41D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79.xml><?xml version="1.0" encoding="utf-8"?>
<ds:datastoreItem xmlns:ds="http://schemas.openxmlformats.org/officeDocument/2006/customXml" ds:itemID="{7F5159BA-311E-442F-83BB-0BAAA20740D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8.xml><?xml version="1.0" encoding="utf-8"?>
<ds:datastoreItem xmlns:ds="http://schemas.openxmlformats.org/officeDocument/2006/customXml" ds:itemID="{208F3E2E-9158-4AD4-980F-D88D6A649661}">
  <ds:schemaRefs>
    <ds:schemaRef ds:uri="http://schemas.microsoft.com/sharepoint/v3/contenttype/forms"/>
  </ds:schemaRefs>
</ds:datastoreItem>
</file>

<file path=customXml/itemProps2580.xml><?xml version="1.0" encoding="utf-8"?>
<ds:datastoreItem xmlns:ds="http://schemas.openxmlformats.org/officeDocument/2006/customXml" ds:itemID="{81B98224-FBAD-4352-BB4F-93E1372C73BE}">
  <ds:schemaRefs>
    <ds:schemaRef ds:uri="http://schemas.microsoft.com/sharepoint/v3/contenttype/forms"/>
  </ds:schemaRefs>
</ds:datastoreItem>
</file>

<file path=customXml/itemProps2581.xml><?xml version="1.0" encoding="utf-8"?>
<ds:datastoreItem xmlns:ds="http://schemas.openxmlformats.org/officeDocument/2006/customXml" ds:itemID="{88BAB7DE-DA51-4C50-B96B-75EE75FDD6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82.xml><?xml version="1.0" encoding="utf-8"?>
<ds:datastoreItem xmlns:ds="http://schemas.openxmlformats.org/officeDocument/2006/customXml" ds:itemID="{E3D2F093-A66A-4C6E-A7D3-508A0493E48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83.xml><?xml version="1.0" encoding="utf-8"?>
<ds:datastoreItem xmlns:ds="http://schemas.openxmlformats.org/officeDocument/2006/customXml" ds:itemID="{C2FB3360-63E2-4840-A620-DF5899F6DBC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84.xml><?xml version="1.0" encoding="utf-8"?>
<ds:datastoreItem xmlns:ds="http://schemas.openxmlformats.org/officeDocument/2006/customXml" ds:itemID="{0D16B911-B36F-41C0-B21F-83C0F46C167D}">
  <ds:schemaRefs>
    <ds:schemaRef ds:uri="http://schemas.microsoft.com/sharepoint/v3/contenttype/forms"/>
  </ds:schemaRefs>
</ds:datastoreItem>
</file>

<file path=customXml/itemProps2585.xml><?xml version="1.0" encoding="utf-8"?>
<ds:datastoreItem xmlns:ds="http://schemas.openxmlformats.org/officeDocument/2006/customXml" ds:itemID="{8287AA4B-54F3-4FDE-8ABC-5C414BE4E7DE}">
  <ds:schemaRefs>
    <ds:schemaRef ds:uri="http://schemas.microsoft.com/sharepoint/v3/contenttype/forms"/>
  </ds:schemaRefs>
</ds:datastoreItem>
</file>

<file path=customXml/itemProps2586.xml><?xml version="1.0" encoding="utf-8"?>
<ds:datastoreItem xmlns:ds="http://schemas.openxmlformats.org/officeDocument/2006/customXml" ds:itemID="{D48BA3DA-8A78-43FC-B291-12ECA54798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87.xml><?xml version="1.0" encoding="utf-8"?>
<ds:datastoreItem xmlns:ds="http://schemas.openxmlformats.org/officeDocument/2006/customXml" ds:itemID="{651DD9EA-FAAB-4920-8CD0-D89B8BA8D90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88.xml><?xml version="1.0" encoding="utf-8"?>
<ds:datastoreItem xmlns:ds="http://schemas.openxmlformats.org/officeDocument/2006/customXml" ds:itemID="{B3569ECE-67EB-4D29-B2DC-AC9A12299FE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89.xml><?xml version="1.0" encoding="utf-8"?>
<ds:datastoreItem xmlns:ds="http://schemas.openxmlformats.org/officeDocument/2006/customXml" ds:itemID="{8EC86384-A596-4D06-9532-50C593AE825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9.xml><?xml version="1.0" encoding="utf-8"?>
<ds:datastoreItem xmlns:ds="http://schemas.openxmlformats.org/officeDocument/2006/customXml" ds:itemID="{884D13EC-842E-4CA9-BFF4-10200D470BF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90.xml><?xml version="1.0" encoding="utf-8"?>
<ds:datastoreItem xmlns:ds="http://schemas.openxmlformats.org/officeDocument/2006/customXml" ds:itemID="{8859AB3D-4445-40F0-8934-064919D15E84}">
  <ds:schemaRefs>
    <ds:schemaRef ds:uri="http://schemas.microsoft.com/sharepoint/v3/contenttype/forms"/>
  </ds:schemaRefs>
</ds:datastoreItem>
</file>

<file path=customXml/itemProps2591.xml><?xml version="1.0" encoding="utf-8"?>
<ds:datastoreItem xmlns:ds="http://schemas.openxmlformats.org/officeDocument/2006/customXml" ds:itemID="{0FACC04C-A717-443D-B2E4-CF4F1D843643}">
  <ds:schemaRefs>
    <ds:schemaRef ds:uri="http://schemas.microsoft.com/sharepoint/v3/contenttype/forms"/>
  </ds:schemaRefs>
</ds:datastoreItem>
</file>

<file path=customXml/itemProps2592.xml><?xml version="1.0" encoding="utf-8"?>
<ds:datastoreItem xmlns:ds="http://schemas.openxmlformats.org/officeDocument/2006/customXml" ds:itemID="{96761328-0A2E-4C83-977D-66A1EA33D06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93.xml><?xml version="1.0" encoding="utf-8"?>
<ds:datastoreItem xmlns:ds="http://schemas.openxmlformats.org/officeDocument/2006/customXml" ds:itemID="{32E13A3E-8CE6-48C0-B47E-7626025EFF8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94.xml><?xml version="1.0" encoding="utf-8"?>
<ds:datastoreItem xmlns:ds="http://schemas.openxmlformats.org/officeDocument/2006/customXml" ds:itemID="{3AD71BEE-0280-48E4-BCE6-6A03ACDD514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595.xml><?xml version="1.0" encoding="utf-8"?>
<ds:datastoreItem xmlns:ds="http://schemas.openxmlformats.org/officeDocument/2006/customXml" ds:itemID="{7E80E1C4-9D56-4296-9311-BB08BCEEBF2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96.xml><?xml version="1.0" encoding="utf-8"?>
<ds:datastoreItem xmlns:ds="http://schemas.openxmlformats.org/officeDocument/2006/customXml" ds:itemID="{91D55493-696F-418D-B8D5-B2D5606D245B}">
  <ds:schemaRefs>
    <ds:schemaRef ds:uri="http://schemas.microsoft.com/sharepoint/v3/contenttype/forms"/>
  </ds:schemaRefs>
</ds:datastoreItem>
</file>

<file path=customXml/itemProps2597.xml><?xml version="1.0" encoding="utf-8"?>
<ds:datastoreItem xmlns:ds="http://schemas.openxmlformats.org/officeDocument/2006/customXml" ds:itemID="{7203418E-6CF9-49F4-8157-01406CBB326C}">
  <ds:schemaRefs>
    <ds:schemaRef ds:uri="http://schemas.microsoft.com/sharepoint/v3/contenttype/forms"/>
  </ds:schemaRefs>
</ds:datastoreItem>
</file>

<file path=customXml/itemProps2598.xml><?xml version="1.0" encoding="utf-8"?>
<ds:datastoreItem xmlns:ds="http://schemas.openxmlformats.org/officeDocument/2006/customXml" ds:itemID="{4EF4938E-D42C-4A53-AD1A-3CD18DDF0E9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599.xml><?xml version="1.0" encoding="utf-8"?>
<ds:datastoreItem xmlns:ds="http://schemas.openxmlformats.org/officeDocument/2006/customXml" ds:itemID="{C4995BAD-3FA7-494A-AE42-C944B674246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xml><?xml version="1.0" encoding="utf-8"?>
<ds:datastoreItem xmlns:ds="http://schemas.openxmlformats.org/officeDocument/2006/customXml" ds:itemID="{27ADC015-93B2-4C7C-BD11-A6BE39E3134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0.xml><?xml version="1.0" encoding="utf-8"?>
<ds:datastoreItem xmlns:ds="http://schemas.openxmlformats.org/officeDocument/2006/customXml" ds:itemID="{092D623C-3C2F-482A-9C7F-6C89029AB8B0}">
  <ds:schemaRefs>
    <ds:schemaRef ds:uri="http://schemas.microsoft.com/sharepoint/v3/contenttype/forms"/>
  </ds:schemaRefs>
</ds:datastoreItem>
</file>

<file path=customXml/itemProps2600.xml><?xml version="1.0" encoding="utf-8"?>
<ds:datastoreItem xmlns:ds="http://schemas.openxmlformats.org/officeDocument/2006/customXml" ds:itemID="{F070A934-20E9-49BC-B0EC-AAAAC97DE57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01.xml><?xml version="1.0" encoding="utf-8"?>
<ds:datastoreItem xmlns:ds="http://schemas.openxmlformats.org/officeDocument/2006/customXml" ds:itemID="{93B7F738-C1E9-4627-8F6A-1589C6FAC4B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02.xml><?xml version="1.0" encoding="utf-8"?>
<ds:datastoreItem xmlns:ds="http://schemas.openxmlformats.org/officeDocument/2006/customXml" ds:itemID="{0F737C16-40B6-4851-B651-530CAE43B00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03.xml><?xml version="1.0" encoding="utf-8"?>
<ds:datastoreItem xmlns:ds="http://schemas.openxmlformats.org/officeDocument/2006/customXml" ds:itemID="{3828C5F8-8C61-4B22-91C7-0F788450DB00}">
  <ds:schemaRefs>
    <ds:schemaRef ds:uri="http://schemas.microsoft.com/sharepoint/v3/contenttype/forms"/>
  </ds:schemaRefs>
</ds:datastoreItem>
</file>

<file path=customXml/itemProps2604.xml><?xml version="1.0" encoding="utf-8"?>
<ds:datastoreItem xmlns:ds="http://schemas.openxmlformats.org/officeDocument/2006/customXml" ds:itemID="{935352CB-95E1-4F84-A286-2A93C399BFB1}">
  <ds:schemaRefs>
    <ds:schemaRef ds:uri="http://schemas.microsoft.com/sharepoint/v3/contenttype/forms"/>
  </ds:schemaRefs>
</ds:datastoreItem>
</file>

<file path=customXml/itemProps2605.xml><?xml version="1.0" encoding="utf-8"?>
<ds:datastoreItem xmlns:ds="http://schemas.openxmlformats.org/officeDocument/2006/customXml" ds:itemID="{69F147E8-20E3-4C2B-8E54-0D31A25B22D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06.xml><?xml version="1.0" encoding="utf-8"?>
<ds:datastoreItem xmlns:ds="http://schemas.openxmlformats.org/officeDocument/2006/customXml" ds:itemID="{32D39804-E58B-4101-B1AE-855FD92FEAF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07.xml><?xml version="1.0" encoding="utf-8"?>
<ds:datastoreItem xmlns:ds="http://schemas.openxmlformats.org/officeDocument/2006/customXml" ds:itemID="{45E7DAB8-2B53-487F-BDAA-B0905BE65156}">
  <ds:schemaRefs>
    <ds:schemaRef ds:uri="http://schemas.microsoft.com/sharepoint/v3/contenttype/forms"/>
  </ds:schemaRefs>
</ds:datastoreItem>
</file>

<file path=customXml/itemProps2608.xml><?xml version="1.0" encoding="utf-8"?>
<ds:datastoreItem xmlns:ds="http://schemas.openxmlformats.org/officeDocument/2006/customXml" ds:itemID="{3A50F7B3-C220-4BCF-8FCD-C19163A995BA}">
  <ds:schemaRefs>
    <ds:schemaRef ds:uri="http://schemas.microsoft.com/sharepoint/v3/contenttype/forms"/>
  </ds:schemaRefs>
</ds:datastoreItem>
</file>

<file path=customXml/itemProps2609.xml><?xml version="1.0" encoding="utf-8"?>
<ds:datastoreItem xmlns:ds="http://schemas.openxmlformats.org/officeDocument/2006/customXml" ds:itemID="{4DE59EB7-41D8-4FD8-9C26-70501A7230E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1.xml><?xml version="1.0" encoding="utf-8"?>
<ds:datastoreItem xmlns:ds="http://schemas.openxmlformats.org/officeDocument/2006/customXml" ds:itemID="{55E60607-2F0E-47A1-93B1-F14296301CF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10.xml><?xml version="1.0" encoding="utf-8"?>
<ds:datastoreItem xmlns:ds="http://schemas.openxmlformats.org/officeDocument/2006/customXml" ds:itemID="{3179C75E-7BAF-417A-B2CB-A17721D7EB5B}">
  <ds:schemaRefs>
    <ds:schemaRef ds:uri="http://schemas.microsoft.com/sharepoint/v3/contenttype/forms"/>
  </ds:schemaRefs>
</ds:datastoreItem>
</file>

<file path=customXml/itemProps2611.xml><?xml version="1.0" encoding="utf-8"?>
<ds:datastoreItem xmlns:ds="http://schemas.openxmlformats.org/officeDocument/2006/customXml" ds:itemID="{5A90748D-3912-4763-8CF2-E818304EA5E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12.xml><?xml version="1.0" encoding="utf-8"?>
<ds:datastoreItem xmlns:ds="http://schemas.openxmlformats.org/officeDocument/2006/customXml" ds:itemID="{218E2D12-5273-45BD-AEBD-2E6F1CE508CD}">
  <ds:schemaRefs>
    <ds:schemaRef ds:uri="http://schemas.microsoft.com/sharepoint/v3/contenttype/forms"/>
  </ds:schemaRefs>
</ds:datastoreItem>
</file>

<file path=customXml/itemProps2613.xml><?xml version="1.0" encoding="utf-8"?>
<ds:datastoreItem xmlns:ds="http://schemas.openxmlformats.org/officeDocument/2006/customXml" ds:itemID="{D57BBBBE-E08F-4EFD-9C59-1EFC7B868B7F}">
  <ds:schemaRefs>
    <ds:schemaRef ds:uri="http://schemas.microsoft.com/sharepoint/v3/contenttype/forms"/>
  </ds:schemaRefs>
</ds:datastoreItem>
</file>

<file path=customXml/itemProps2614.xml><?xml version="1.0" encoding="utf-8"?>
<ds:datastoreItem xmlns:ds="http://schemas.openxmlformats.org/officeDocument/2006/customXml" ds:itemID="{BA11507D-4D88-48D5-B284-D526E8853E2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15.xml><?xml version="1.0" encoding="utf-8"?>
<ds:datastoreItem xmlns:ds="http://schemas.openxmlformats.org/officeDocument/2006/customXml" ds:itemID="{FBA7A463-E855-4E9D-9C87-51184152A626}">
  <ds:schemaRefs>
    <ds:schemaRef ds:uri="http://schemas.microsoft.com/sharepoint/v3/contenttype/forms"/>
  </ds:schemaRefs>
</ds:datastoreItem>
</file>

<file path=customXml/itemProps2616.xml><?xml version="1.0" encoding="utf-8"?>
<ds:datastoreItem xmlns:ds="http://schemas.openxmlformats.org/officeDocument/2006/customXml" ds:itemID="{A2F7E024-8C83-4A0D-94F4-BFD9357DE671}">
  <ds:schemaRefs>
    <ds:schemaRef ds:uri="http://schemas.microsoft.com/sharepoint/v3/contenttype/forms"/>
  </ds:schemaRefs>
</ds:datastoreItem>
</file>

<file path=customXml/itemProps2617.xml><?xml version="1.0" encoding="utf-8"?>
<ds:datastoreItem xmlns:ds="http://schemas.openxmlformats.org/officeDocument/2006/customXml" ds:itemID="{64161627-BECD-4F27-83A8-521559155B4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18.xml><?xml version="1.0" encoding="utf-8"?>
<ds:datastoreItem xmlns:ds="http://schemas.openxmlformats.org/officeDocument/2006/customXml" ds:itemID="{15F31E0B-2606-49B3-9F5E-1E572034B01E}">
  <ds:schemaRefs>
    <ds:schemaRef ds:uri="http://schemas.microsoft.com/sharepoint/v3/contenttype/forms"/>
  </ds:schemaRefs>
</ds:datastoreItem>
</file>

<file path=customXml/itemProps2619.xml><?xml version="1.0" encoding="utf-8"?>
<ds:datastoreItem xmlns:ds="http://schemas.openxmlformats.org/officeDocument/2006/customXml" ds:itemID="{38A71FCE-ECBD-46FB-931B-EC5D11939AD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2.xml><?xml version="1.0" encoding="utf-8"?>
<ds:datastoreItem xmlns:ds="http://schemas.openxmlformats.org/officeDocument/2006/customXml" ds:itemID="{BFCB69C8-331B-4BA4-AF3F-6BA071C1CA61}">
  <ds:schemaRefs>
    <ds:schemaRef ds:uri="http://schemas.microsoft.com/sharepoint/v3/contenttype/forms"/>
  </ds:schemaRefs>
</ds:datastoreItem>
</file>

<file path=customXml/itemProps2620.xml><?xml version="1.0" encoding="utf-8"?>
<ds:datastoreItem xmlns:ds="http://schemas.openxmlformats.org/officeDocument/2006/customXml" ds:itemID="{E8FA6CB9-448A-4C10-B228-6F4A9137B87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21.xml><?xml version="1.0" encoding="utf-8"?>
<ds:datastoreItem xmlns:ds="http://schemas.openxmlformats.org/officeDocument/2006/customXml" ds:itemID="{5CE87F7E-08CD-4F5E-9826-7D33F705FA1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22.xml><?xml version="1.0" encoding="utf-8"?>
<ds:datastoreItem xmlns:ds="http://schemas.openxmlformats.org/officeDocument/2006/customXml" ds:itemID="{51736B8F-1ACE-4153-8F21-64A9C102E6B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23.xml><?xml version="1.0" encoding="utf-8"?>
<ds:datastoreItem xmlns:ds="http://schemas.openxmlformats.org/officeDocument/2006/customXml" ds:itemID="{96E3B5DD-C23F-4B02-9D66-C12B13E2ADD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24.xml><?xml version="1.0" encoding="utf-8"?>
<ds:datastoreItem xmlns:ds="http://schemas.openxmlformats.org/officeDocument/2006/customXml" ds:itemID="{08D9EB24-FE10-4DE1-9DB8-98E82F9D87E6}">
  <ds:schemaRefs>
    <ds:schemaRef ds:uri="http://schemas.microsoft.com/sharepoint/v3/contenttype/forms"/>
  </ds:schemaRefs>
</ds:datastoreItem>
</file>

<file path=customXml/itemProps2625.xml><?xml version="1.0" encoding="utf-8"?>
<ds:datastoreItem xmlns:ds="http://schemas.openxmlformats.org/officeDocument/2006/customXml" ds:itemID="{9AC93117-8697-4ADA-AB8B-0F1B2154251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26.xml><?xml version="1.0" encoding="utf-8"?>
<ds:datastoreItem xmlns:ds="http://schemas.openxmlformats.org/officeDocument/2006/customXml" ds:itemID="{CB1449F8-CF72-4F71-9C44-99B33C77817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27.xml><?xml version="1.0" encoding="utf-8"?>
<ds:datastoreItem xmlns:ds="http://schemas.openxmlformats.org/officeDocument/2006/customXml" ds:itemID="{F92E6329-38B8-4EC5-97A1-7F1A4427960E}">
  <ds:schemaRefs>
    <ds:schemaRef ds:uri="http://schemas.microsoft.com/sharepoint/v3/contenttype/forms"/>
  </ds:schemaRefs>
</ds:datastoreItem>
</file>

<file path=customXml/itemProps2628.xml><?xml version="1.0" encoding="utf-8"?>
<ds:datastoreItem xmlns:ds="http://schemas.openxmlformats.org/officeDocument/2006/customXml" ds:itemID="{2580E6BF-6102-4A65-B6C4-DAB15C88977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29.xml><?xml version="1.0" encoding="utf-8"?>
<ds:datastoreItem xmlns:ds="http://schemas.openxmlformats.org/officeDocument/2006/customXml" ds:itemID="{B82F35CA-1CB1-4161-BBC0-350F8F62D45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3.xml><?xml version="1.0" encoding="utf-8"?>
<ds:datastoreItem xmlns:ds="http://schemas.openxmlformats.org/officeDocument/2006/customXml" ds:itemID="{C13BD370-AAA5-4DB9-9D97-0322816AEBF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30.xml><?xml version="1.0" encoding="utf-8"?>
<ds:datastoreItem xmlns:ds="http://schemas.openxmlformats.org/officeDocument/2006/customXml" ds:itemID="{C057102B-D078-427A-9393-B7620A7C686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31.xml><?xml version="1.0" encoding="utf-8"?>
<ds:datastoreItem xmlns:ds="http://schemas.openxmlformats.org/officeDocument/2006/customXml" ds:itemID="{D0FFA38D-111F-48DF-B882-EF6C2E7F7328}">
  <ds:schemaRefs>
    <ds:schemaRef ds:uri="http://schemas.microsoft.com/sharepoint/v3/contenttype/forms"/>
  </ds:schemaRefs>
</ds:datastoreItem>
</file>

<file path=customXml/itemProps2632.xml><?xml version="1.0" encoding="utf-8"?>
<ds:datastoreItem xmlns:ds="http://schemas.openxmlformats.org/officeDocument/2006/customXml" ds:itemID="{EB35D7FE-2ED6-46E3-B8B1-7C36C7F73EF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33.xml><?xml version="1.0" encoding="utf-8"?>
<ds:datastoreItem xmlns:ds="http://schemas.openxmlformats.org/officeDocument/2006/customXml" ds:itemID="{E04499BD-9499-4259-8034-9D24EFCAE5C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34.xml><?xml version="1.0" encoding="utf-8"?>
<ds:datastoreItem xmlns:ds="http://schemas.openxmlformats.org/officeDocument/2006/customXml" ds:itemID="{AC890D86-DC64-45E0-9650-FAC5AC2A3AF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35.xml><?xml version="1.0" encoding="utf-8"?>
<ds:datastoreItem xmlns:ds="http://schemas.openxmlformats.org/officeDocument/2006/customXml" ds:itemID="{F272EF63-497A-40AE-8814-7BF045A2905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36.xml><?xml version="1.0" encoding="utf-8"?>
<ds:datastoreItem xmlns:ds="http://schemas.openxmlformats.org/officeDocument/2006/customXml" ds:itemID="{2054EEF7-3BDB-471A-B21F-95A96E2DAA8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37.xml><?xml version="1.0" encoding="utf-8"?>
<ds:datastoreItem xmlns:ds="http://schemas.openxmlformats.org/officeDocument/2006/customXml" ds:itemID="{8FC18F65-8E49-4E4D-A6D6-664215BFBE9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38.xml><?xml version="1.0" encoding="utf-8"?>
<ds:datastoreItem xmlns:ds="http://schemas.openxmlformats.org/officeDocument/2006/customXml" ds:itemID="{2FC9364A-F652-4DA6-BAF2-4B2F65BC7F3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39.xml><?xml version="1.0" encoding="utf-8"?>
<ds:datastoreItem xmlns:ds="http://schemas.openxmlformats.org/officeDocument/2006/customXml" ds:itemID="{A50C7909-C191-4F45-849C-C4CA9C55E888}">
  <ds:schemaRefs>
    <ds:schemaRef ds:uri="http://schemas.microsoft.com/sharepoint/v3/contenttype/forms"/>
  </ds:schemaRefs>
</ds:datastoreItem>
</file>

<file path=customXml/itemProps264.xml><?xml version="1.0" encoding="utf-8"?>
<ds:datastoreItem xmlns:ds="http://schemas.openxmlformats.org/officeDocument/2006/customXml" ds:itemID="{70FC5E40-15B9-42A9-A5A6-2F592DFB8E8C}">
  <ds:schemaRefs>
    <ds:schemaRef ds:uri="http://schemas.microsoft.com/sharepoint/v3/contenttype/forms"/>
  </ds:schemaRefs>
</ds:datastoreItem>
</file>

<file path=customXml/itemProps2640.xml><?xml version="1.0" encoding="utf-8"?>
<ds:datastoreItem xmlns:ds="http://schemas.openxmlformats.org/officeDocument/2006/customXml" ds:itemID="{32F9BB96-D073-401C-A84C-33443BFA784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41.xml><?xml version="1.0" encoding="utf-8"?>
<ds:datastoreItem xmlns:ds="http://schemas.openxmlformats.org/officeDocument/2006/customXml" ds:itemID="{539B19C4-0873-4FB9-9EDD-85B57690D5D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42.xml><?xml version="1.0" encoding="utf-8"?>
<ds:datastoreItem xmlns:ds="http://schemas.openxmlformats.org/officeDocument/2006/customXml" ds:itemID="{41A0FD12-B7A9-4CEF-8558-8BFF3991569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43.xml><?xml version="1.0" encoding="utf-8"?>
<ds:datastoreItem xmlns:ds="http://schemas.openxmlformats.org/officeDocument/2006/customXml" ds:itemID="{507AC4A7-F90D-4353-B195-D9629E581FD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44.xml><?xml version="1.0" encoding="utf-8"?>
<ds:datastoreItem xmlns:ds="http://schemas.openxmlformats.org/officeDocument/2006/customXml" ds:itemID="{6984AD8B-63A4-48FD-BA1F-86C049798E5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45.xml><?xml version="1.0" encoding="utf-8"?>
<ds:datastoreItem xmlns:ds="http://schemas.openxmlformats.org/officeDocument/2006/customXml" ds:itemID="{B9C9B883-CB8D-4FFD-82F6-67001D7A049C}">
  <ds:schemaRefs>
    <ds:schemaRef ds:uri="http://schemas.microsoft.com/sharepoint/v3/contenttype/forms"/>
  </ds:schemaRefs>
</ds:datastoreItem>
</file>

<file path=customXml/itemProps2646.xml><?xml version="1.0" encoding="utf-8"?>
<ds:datastoreItem xmlns:ds="http://schemas.openxmlformats.org/officeDocument/2006/customXml" ds:itemID="{CE9AE576-917D-419B-B526-E384FE7AA55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47.xml><?xml version="1.0" encoding="utf-8"?>
<ds:datastoreItem xmlns:ds="http://schemas.openxmlformats.org/officeDocument/2006/customXml" ds:itemID="{8225B938-393F-40D6-B5F1-9760951F42F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48.xml><?xml version="1.0" encoding="utf-8"?>
<ds:datastoreItem xmlns:ds="http://schemas.openxmlformats.org/officeDocument/2006/customXml" ds:itemID="{E51BCAEE-269C-400A-8D2A-837964B91BF1}">
  <ds:schemaRefs>
    <ds:schemaRef ds:uri="http://schemas.microsoft.com/sharepoint/v3/contenttype/forms"/>
  </ds:schemaRefs>
</ds:datastoreItem>
</file>

<file path=customXml/itemProps2649.xml><?xml version="1.0" encoding="utf-8"?>
<ds:datastoreItem xmlns:ds="http://schemas.openxmlformats.org/officeDocument/2006/customXml" ds:itemID="{EF690C9B-45F2-4F39-883A-D982DDC4990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5.xml><?xml version="1.0" encoding="utf-8"?>
<ds:datastoreItem xmlns:ds="http://schemas.openxmlformats.org/officeDocument/2006/customXml" ds:itemID="{A6735DE2-5911-4CCE-B597-C532450D0B3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50.xml><?xml version="1.0" encoding="utf-8"?>
<ds:datastoreItem xmlns:ds="http://schemas.openxmlformats.org/officeDocument/2006/customXml" ds:itemID="{395FB86E-71B2-4FDA-ACF3-BB446C9E06C8}">
  <ds:schemaRefs>
    <ds:schemaRef ds:uri="http://schemas.microsoft.com/sharepoint/v3/contenttype/forms"/>
  </ds:schemaRefs>
</ds:datastoreItem>
</file>

<file path=customXml/itemProps2651.xml><?xml version="1.0" encoding="utf-8"?>
<ds:datastoreItem xmlns:ds="http://schemas.openxmlformats.org/officeDocument/2006/customXml" ds:itemID="{015D9CB6-19E0-46E7-B7E8-94A8AE92320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52.xml><?xml version="1.0" encoding="utf-8"?>
<ds:datastoreItem xmlns:ds="http://schemas.openxmlformats.org/officeDocument/2006/customXml" ds:itemID="{F041957E-5445-4801-9B68-CAD2E9FDD7FE}">
  <ds:schemaRefs>
    <ds:schemaRef ds:uri="http://schemas.microsoft.com/sharepoint/v3/contenttype/forms"/>
  </ds:schemaRefs>
</ds:datastoreItem>
</file>

<file path=customXml/itemProps2653.xml><?xml version="1.0" encoding="utf-8"?>
<ds:datastoreItem xmlns:ds="http://schemas.openxmlformats.org/officeDocument/2006/customXml" ds:itemID="{6057CE52-6890-4A72-BA10-33D01CDC667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54.xml><?xml version="1.0" encoding="utf-8"?>
<ds:datastoreItem xmlns:ds="http://schemas.openxmlformats.org/officeDocument/2006/customXml" ds:itemID="{79BF0872-A60D-4102-AAC3-5D03B9DE04D0}">
  <ds:schemaRefs>
    <ds:schemaRef ds:uri="http://schemas.microsoft.com/sharepoint/v3/contenttype/forms"/>
  </ds:schemaRefs>
</ds:datastoreItem>
</file>

<file path=customXml/itemProps2655.xml><?xml version="1.0" encoding="utf-8"?>
<ds:datastoreItem xmlns:ds="http://schemas.openxmlformats.org/officeDocument/2006/customXml" ds:itemID="{660ADF5F-D332-44A8-8A17-25BEA8B733F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56.xml><?xml version="1.0" encoding="utf-8"?>
<ds:datastoreItem xmlns:ds="http://schemas.openxmlformats.org/officeDocument/2006/customXml" ds:itemID="{72E45EE5-40D8-4350-B78F-6D7025D2261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57.xml><?xml version="1.0" encoding="utf-8"?>
<ds:datastoreItem xmlns:ds="http://schemas.openxmlformats.org/officeDocument/2006/customXml" ds:itemID="{7D8DB23C-FD6D-448D-845A-77237EC58AA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58.xml><?xml version="1.0" encoding="utf-8"?>
<ds:datastoreItem xmlns:ds="http://schemas.openxmlformats.org/officeDocument/2006/customXml" ds:itemID="{BC47E882-5DAC-4A59-9860-206D061461B0}">
  <ds:schemaRefs>
    <ds:schemaRef ds:uri="http://schemas.microsoft.com/sharepoint/v3/contenttype/forms"/>
  </ds:schemaRefs>
</ds:datastoreItem>
</file>

<file path=customXml/itemProps2659.xml><?xml version="1.0" encoding="utf-8"?>
<ds:datastoreItem xmlns:ds="http://schemas.openxmlformats.org/officeDocument/2006/customXml" ds:itemID="{3B6319A2-7318-4906-B051-CE7E5ED5AB8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6.xml><?xml version="1.0" encoding="utf-8"?>
<ds:datastoreItem xmlns:ds="http://schemas.openxmlformats.org/officeDocument/2006/customXml" ds:itemID="{BE5749B4-F661-456D-9FD5-622078F8FCF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60.xml><?xml version="1.0" encoding="utf-8"?>
<ds:datastoreItem xmlns:ds="http://schemas.openxmlformats.org/officeDocument/2006/customXml" ds:itemID="{FEF7FAAB-8F92-495A-A73C-C4D6C432457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61.xml><?xml version="1.0" encoding="utf-8"?>
<ds:datastoreItem xmlns:ds="http://schemas.openxmlformats.org/officeDocument/2006/customXml" ds:itemID="{5AAD0A70-673C-434F-AB29-5276DB231EC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62.xml><?xml version="1.0" encoding="utf-8"?>
<ds:datastoreItem xmlns:ds="http://schemas.openxmlformats.org/officeDocument/2006/customXml" ds:itemID="{4B243F95-76C2-4FD9-9341-E4274A4F5BD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63.xml><?xml version="1.0" encoding="utf-8"?>
<ds:datastoreItem xmlns:ds="http://schemas.openxmlformats.org/officeDocument/2006/customXml" ds:itemID="{237A5E71-9EFB-445E-81C5-04016F3CB8E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64.xml><?xml version="1.0" encoding="utf-8"?>
<ds:datastoreItem xmlns:ds="http://schemas.openxmlformats.org/officeDocument/2006/customXml" ds:itemID="{D65931FB-A036-4109-9C11-DD63297FF0F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65.xml><?xml version="1.0" encoding="utf-8"?>
<ds:datastoreItem xmlns:ds="http://schemas.openxmlformats.org/officeDocument/2006/customXml" ds:itemID="{AB3C1FF5-D33B-4EE1-8891-5ECEBEE3FBE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66.xml><?xml version="1.0" encoding="utf-8"?>
<ds:datastoreItem xmlns:ds="http://schemas.openxmlformats.org/officeDocument/2006/customXml" ds:itemID="{241CFB21-08FE-4EE2-A323-089EB83C3392}">
  <ds:schemaRefs>
    <ds:schemaRef ds:uri="http://schemas.microsoft.com/sharepoint/v3/contenttype/forms"/>
  </ds:schemaRefs>
</ds:datastoreItem>
</file>

<file path=customXml/itemProps2667.xml><?xml version="1.0" encoding="utf-8"?>
<ds:datastoreItem xmlns:ds="http://schemas.openxmlformats.org/officeDocument/2006/customXml" ds:itemID="{0B21583D-B820-49F1-92BB-8EFBBB6AD76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68.xml><?xml version="1.0" encoding="utf-8"?>
<ds:datastoreItem xmlns:ds="http://schemas.openxmlformats.org/officeDocument/2006/customXml" ds:itemID="{7B825AB7-FAA1-4962-B8C0-D96F2B59CA7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69.xml><?xml version="1.0" encoding="utf-8"?>
<ds:datastoreItem xmlns:ds="http://schemas.openxmlformats.org/officeDocument/2006/customXml" ds:itemID="{6EA58192-A929-4EA5-AA78-B5479030CDF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7.xml><?xml version="1.0" encoding="utf-8"?>
<ds:datastoreItem xmlns:ds="http://schemas.openxmlformats.org/officeDocument/2006/customXml" ds:itemID="{F6FF3D88-3BA0-4D62-A5CC-B0F0922E235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70.xml><?xml version="1.0" encoding="utf-8"?>
<ds:datastoreItem xmlns:ds="http://schemas.openxmlformats.org/officeDocument/2006/customXml" ds:itemID="{5D45DB65-3F22-4F94-9BA2-F5988EC0F71E}">
  <ds:schemaRefs>
    <ds:schemaRef ds:uri="http://schemas.microsoft.com/sharepoint/v3/contenttype/forms"/>
  </ds:schemaRefs>
</ds:datastoreItem>
</file>

<file path=customXml/itemProps2671.xml><?xml version="1.0" encoding="utf-8"?>
<ds:datastoreItem xmlns:ds="http://schemas.openxmlformats.org/officeDocument/2006/customXml" ds:itemID="{80AB9427-E120-473B-AE02-22833621493D}">
  <ds:schemaRefs>
    <ds:schemaRef ds:uri="http://schemas.microsoft.com/sharepoint/v3/contenttype/forms"/>
  </ds:schemaRefs>
</ds:datastoreItem>
</file>

<file path=customXml/itemProps2672.xml><?xml version="1.0" encoding="utf-8"?>
<ds:datastoreItem xmlns:ds="http://schemas.openxmlformats.org/officeDocument/2006/customXml" ds:itemID="{C7887384-E29B-42E9-8587-7B4EEB3297B0}">
  <ds:schemaRefs>
    <ds:schemaRef ds:uri="http://schemas.microsoft.com/sharepoint/v3/contenttype/forms"/>
  </ds:schemaRefs>
</ds:datastoreItem>
</file>

<file path=customXml/itemProps2673.xml><?xml version="1.0" encoding="utf-8"?>
<ds:datastoreItem xmlns:ds="http://schemas.openxmlformats.org/officeDocument/2006/customXml" ds:itemID="{011CFFEA-6EAB-470E-AA0D-5093FA2D62F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74.xml><?xml version="1.0" encoding="utf-8"?>
<ds:datastoreItem xmlns:ds="http://schemas.openxmlformats.org/officeDocument/2006/customXml" ds:itemID="{1C6D4E59-B200-42FF-A919-AAA4D7C33065}">
  <ds:schemaRefs>
    <ds:schemaRef ds:uri="http://schemas.microsoft.com/sharepoint/v3/contenttype/forms"/>
  </ds:schemaRefs>
</ds:datastoreItem>
</file>

<file path=customXml/itemProps2675.xml><?xml version="1.0" encoding="utf-8"?>
<ds:datastoreItem xmlns:ds="http://schemas.openxmlformats.org/officeDocument/2006/customXml" ds:itemID="{8F1D14C1-0CCA-4B93-8E09-A030F0DF776E}">
  <ds:schemaRefs>
    <ds:schemaRef ds:uri="http://schemas.microsoft.com/sharepoint/v3/contenttype/forms"/>
  </ds:schemaRefs>
</ds:datastoreItem>
</file>

<file path=customXml/itemProps2676.xml><?xml version="1.0" encoding="utf-8"?>
<ds:datastoreItem xmlns:ds="http://schemas.openxmlformats.org/officeDocument/2006/customXml" ds:itemID="{68EF2E0F-BB6F-454C-9F0A-7D30E8D056C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77.xml><?xml version="1.0" encoding="utf-8"?>
<ds:datastoreItem xmlns:ds="http://schemas.openxmlformats.org/officeDocument/2006/customXml" ds:itemID="{A3EFF14C-7779-45F8-8B1D-C6966FEEFE6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78.xml><?xml version="1.0" encoding="utf-8"?>
<ds:datastoreItem xmlns:ds="http://schemas.openxmlformats.org/officeDocument/2006/customXml" ds:itemID="{D78CAAD8-DF50-48C2-A0A5-D67C31C30A1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79.xml><?xml version="1.0" encoding="utf-8"?>
<ds:datastoreItem xmlns:ds="http://schemas.openxmlformats.org/officeDocument/2006/customXml" ds:itemID="{2068C884-99C4-406A-9904-B2ACEFCE95F6}">
  <ds:schemaRefs>
    <ds:schemaRef ds:uri="http://schemas.microsoft.com/sharepoint/v3/contenttype/forms"/>
  </ds:schemaRefs>
</ds:datastoreItem>
</file>

<file path=customXml/itemProps268.xml><?xml version="1.0" encoding="utf-8"?>
<ds:datastoreItem xmlns:ds="http://schemas.openxmlformats.org/officeDocument/2006/customXml" ds:itemID="{1430BB3A-77BE-4CA0-91D1-262D0BE0A26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80.xml><?xml version="1.0" encoding="utf-8"?>
<ds:datastoreItem xmlns:ds="http://schemas.openxmlformats.org/officeDocument/2006/customXml" ds:itemID="{5E75C67C-03BB-42DF-B3E7-2BE03C678D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81.xml><?xml version="1.0" encoding="utf-8"?>
<ds:datastoreItem xmlns:ds="http://schemas.openxmlformats.org/officeDocument/2006/customXml" ds:itemID="{92846884-92D6-49B7-9693-40E43F2177D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82.xml><?xml version="1.0" encoding="utf-8"?>
<ds:datastoreItem xmlns:ds="http://schemas.openxmlformats.org/officeDocument/2006/customXml" ds:itemID="{FD5E38DC-937E-4ACA-94C0-E70C4A70D10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83.xml><?xml version="1.0" encoding="utf-8"?>
<ds:datastoreItem xmlns:ds="http://schemas.openxmlformats.org/officeDocument/2006/customXml" ds:itemID="{480F9211-C3D6-476C-9DCF-CFF80295335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84.xml><?xml version="1.0" encoding="utf-8"?>
<ds:datastoreItem xmlns:ds="http://schemas.openxmlformats.org/officeDocument/2006/customXml" ds:itemID="{C81C452E-6EDB-464B-81BF-6C9E274640D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85.xml><?xml version="1.0" encoding="utf-8"?>
<ds:datastoreItem xmlns:ds="http://schemas.openxmlformats.org/officeDocument/2006/customXml" ds:itemID="{265AC197-E478-4D9D-8746-4A9F246C170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86.xml><?xml version="1.0" encoding="utf-8"?>
<ds:datastoreItem xmlns:ds="http://schemas.openxmlformats.org/officeDocument/2006/customXml" ds:itemID="{9963820E-F1E9-498A-A59D-F046B696A92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87.xml><?xml version="1.0" encoding="utf-8"?>
<ds:datastoreItem xmlns:ds="http://schemas.openxmlformats.org/officeDocument/2006/customXml" ds:itemID="{5B9AE66B-AD4D-46D8-9A3F-E303CACFA2E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88.xml><?xml version="1.0" encoding="utf-8"?>
<ds:datastoreItem xmlns:ds="http://schemas.openxmlformats.org/officeDocument/2006/customXml" ds:itemID="{A9355ED6-F494-4F9B-B096-DF239F71545F}">
  <ds:schemaRefs>
    <ds:schemaRef ds:uri="http://schemas.microsoft.com/sharepoint/v3/contenttype/forms"/>
  </ds:schemaRefs>
</ds:datastoreItem>
</file>

<file path=customXml/itemProps2689.xml><?xml version="1.0" encoding="utf-8"?>
<ds:datastoreItem xmlns:ds="http://schemas.openxmlformats.org/officeDocument/2006/customXml" ds:itemID="{2F051E24-075F-48B4-B5CA-93C2DB7F4DA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9.xml><?xml version="1.0" encoding="utf-8"?>
<ds:datastoreItem xmlns:ds="http://schemas.openxmlformats.org/officeDocument/2006/customXml" ds:itemID="{2B556FC1-5DC3-4C5B-A7AE-268C496049C9}">
  <ds:schemaRefs>
    <ds:schemaRef ds:uri="http://schemas.microsoft.com/sharepoint/v3/contenttype/forms"/>
  </ds:schemaRefs>
</ds:datastoreItem>
</file>

<file path=customXml/itemProps2690.xml><?xml version="1.0" encoding="utf-8"?>
<ds:datastoreItem xmlns:ds="http://schemas.openxmlformats.org/officeDocument/2006/customXml" ds:itemID="{A4104840-F5B4-42C7-BA6F-DABBE03640F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91.xml><?xml version="1.0" encoding="utf-8"?>
<ds:datastoreItem xmlns:ds="http://schemas.openxmlformats.org/officeDocument/2006/customXml" ds:itemID="{B05456DA-53EA-479C-8789-C8FC929D9E53}">
  <ds:schemaRefs>
    <ds:schemaRef ds:uri="http://schemas.microsoft.com/sharepoint/v3/contenttype/forms"/>
  </ds:schemaRefs>
</ds:datastoreItem>
</file>

<file path=customXml/itemProps2692.xml><?xml version="1.0" encoding="utf-8"?>
<ds:datastoreItem xmlns:ds="http://schemas.openxmlformats.org/officeDocument/2006/customXml" ds:itemID="{605C0E05-545B-435C-88F7-1473397B760F}">
  <ds:schemaRefs>
    <ds:schemaRef ds:uri="http://schemas.microsoft.com/sharepoint/v3/contenttype/forms"/>
  </ds:schemaRefs>
</ds:datastoreItem>
</file>

<file path=customXml/itemProps2693.xml><?xml version="1.0" encoding="utf-8"?>
<ds:datastoreItem xmlns:ds="http://schemas.openxmlformats.org/officeDocument/2006/customXml" ds:itemID="{CD7D6A3D-1308-47AA-A733-52677ADD2A8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94.xml><?xml version="1.0" encoding="utf-8"?>
<ds:datastoreItem xmlns:ds="http://schemas.openxmlformats.org/officeDocument/2006/customXml" ds:itemID="{DCE99C91-F90B-4318-8AB8-0FAC1286BAF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695.xml><?xml version="1.0" encoding="utf-8"?>
<ds:datastoreItem xmlns:ds="http://schemas.openxmlformats.org/officeDocument/2006/customXml" ds:itemID="{77BD277D-EDED-4B03-B9DF-D372B8F92920}">
  <ds:schemaRefs>
    <ds:schemaRef ds:uri="http://schemas.microsoft.com/sharepoint/v3/contenttype/forms"/>
  </ds:schemaRefs>
</ds:datastoreItem>
</file>

<file path=customXml/itemProps2696.xml><?xml version="1.0" encoding="utf-8"?>
<ds:datastoreItem xmlns:ds="http://schemas.openxmlformats.org/officeDocument/2006/customXml" ds:itemID="{954C0629-0424-4DF7-84FF-647EC8567CE0}">
  <ds:schemaRefs>
    <ds:schemaRef ds:uri="http://schemas.microsoft.com/sharepoint/v3/contenttype/forms"/>
  </ds:schemaRefs>
</ds:datastoreItem>
</file>

<file path=customXml/itemProps2697.xml><?xml version="1.0" encoding="utf-8"?>
<ds:datastoreItem xmlns:ds="http://schemas.openxmlformats.org/officeDocument/2006/customXml" ds:itemID="{2D202AF6-290C-4F3E-83F9-5E289293D4E6}">
  <ds:schemaRefs>
    <ds:schemaRef ds:uri="http://schemas.microsoft.com/sharepoint/v3/contenttype/forms"/>
  </ds:schemaRefs>
</ds:datastoreItem>
</file>

<file path=customXml/itemProps2698.xml><?xml version="1.0" encoding="utf-8"?>
<ds:datastoreItem xmlns:ds="http://schemas.openxmlformats.org/officeDocument/2006/customXml" ds:itemID="{F4DBE6D0-39B0-4F34-B2D8-A4AC5B5C4C2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699.xml><?xml version="1.0" encoding="utf-8"?>
<ds:datastoreItem xmlns:ds="http://schemas.openxmlformats.org/officeDocument/2006/customXml" ds:itemID="{66CF13C2-41BE-47A4-862B-689C24AF148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xml><?xml version="1.0" encoding="utf-8"?>
<ds:datastoreItem xmlns:ds="http://schemas.openxmlformats.org/officeDocument/2006/customXml" ds:itemID="{D5B08053-C893-444B-9086-0E32D3A45CF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0.xml><?xml version="1.0" encoding="utf-8"?>
<ds:datastoreItem xmlns:ds="http://schemas.openxmlformats.org/officeDocument/2006/customXml" ds:itemID="{E7709833-8431-4E65-A252-1BC6017611A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00.xml><?xml version="1.0" encoding="utf-8"?>
<ds:datastoreItem xmlns:ds="http://schemas.openxmlformats.org/officeDocument/2006/customXml" ds:itemID="{32F0ABB4-FD00-4120-9755-2999FB52E0F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01.xml><?xml version="1.0" encoding="utf-8"?>
<ds:datastoreItem xmlns:ds="http://schemas.openxmlformats.org/officeDocument/2006/customXml" ds:itemID="{B5B0A56A-52F4-4612-B686-A0021834A03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02.xml><?xml version="1.0" encoding="utf-8"?>
<ds:datastoreItem xmlns:ds="http://schemas.openxmlformats.org/officeDocument/2006/customXml" ds:itemID="{871896E0-AC41-45A5-A91C-B7BBDF9CC371}">
  <ds:schemaRefs>
    <ds:schemaRef ds:uri="http://schemas.microsoft.com/sharepoint/v3/contenttype/forms"/>
  </ds:schemaRefs>
</ds:datastoreItem>
</file>

<file path=customXml/itemProps2703.xml><?xml version="1.0" encoding="utf-8"?>
<ds:datastoreItem xmlns:ds="http://schemas.openxmlformats.org/officeDocument/2006/customXml" ds:itemID="{6E8B4374-2B27-4D8E-B8EC-4BC0D91CFB0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04.xml><?xml version="1.0" encoding="utf-8"?>
<ds:datastoreItem xmlns:ds="http://schemas.openxmlformats.org/officeDocument/2006/customXml" ds:itemID="{349F82EB-EB1F-4F91-AB37-88C29CA8367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05.xml><?xml version="1.0" encoding="utf-8"?>
<ds:datastoreItem xmlns:ds="http://schemas.openxmlformats.org/officeDocument/2006/customXml" ds:itemID="{3D394508-6873-4B43-8738-05699306139B}">
  <ds:schemaRefs>
    <ds:schemaRef ds:uri="http://schemas.microsoft.com/sharepoint/v3/contenttype/forms"/>
  </ds:schemaRefs>
</ds:datastoreItem>
</file>

<file path=customXml/itemProps2706.xml><?xml version="1.0" encoding="utf-8"?>
<ds:datastoreItem xmlns:ds="http://schemas.openxmlformats.org/officeDocument/2006/customXml" ds:itemID="{D6F2418C-0AE9-4C94-9277-E1CD325E59DA}">
  <ds:schemaRefs>
    <ds:schemaRef ds:uri="http://schemas.microsoft.com/sharepoint/v3/contenttype/forms"/>
  </ds:schemaRefs>
</ds:datastoreItem>
</file>

<file path=customXml/itemProps2707.xml><?xml version="1.0" encoding="utf-8"?>
<ds:datastoreItem xmlns:ds="http://schemas.openxmlformats.org/officeDocument/2006/customXml" ds:itemID="{03BAF72E-7D6F-4E8B-8058-2D6CFA6666B7}">
  <ds:schemaRefs>
    <ds:schemaRef ds:uri="http://schemas.microsoft.com/sharepoint/v3/contenttype/forms"/>
  </ds:schemaRefs>
</ds:datastoreItem>
</file>

<file path=customXml/itemProps2708.xml><?xml version="1.0" encoding="utf-8"?>
<ds:datastoreItem xmlns:ds="http://schemas.openxmlformats.org/officeDocument/2006/customXml" ds:itemID="{098096C4-0011-4E80-99A7-D15653E3515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09.xml><?xml version="1.0" encoding="utf-8"?>
<ds:datastoreItem xmlns:ds="http://schemas.openxmlformats.org/officeDocument/2006/customXml" ds:itemID="{2E972873-FE7E-4B88-BA06-6A94C1615EBD}">
  <ds:schemaRefs>
    <ds:schemaRef ds:uri="http://schemas.microsoft.com/sharepoint/v3/contenttype/forms"/>
  </ds:schemaRefs>
</ds:datastoreItem>
</file>

<file path=customXml/itemProps271.xml><?xml version="1.0" encoding="utf-8"?>
<ds:datastoreItem xmlns:ds="http://schemas.openxmlformats.org/officeDocument/2006/customXml" ds:itemID="{76E7835B-F189-4245-98D8-0C13CB04E7AF}">
  <ds:schemaRefs>
    <ds:schemaRef ds:uri="http://schemas.microsoft.com/sharepoint/v3/contenttype/forms"/>
  </ds:schemaRefs>
</ds:datastoreItem>
</file>

<file path=customXml/itemProps2710.xml><?xml version="1.0" encoding="utf-8"?>
<ds:datastoreItem xmlns:ds="http://schemas.openxmlformats.org/officeDocument/2006/customXml" ds:itemID="{7ADE9660-8850-4134-9713-1F93AC455ABF}">
  <ds:schemaRefs>
    <ds:schemaRef ds:uri="http://schemas.microsoft.com/sharepoint/v3/contenttype/forms"/>
  </ds:schemaRefs>
</ds:datastoreItem>
</file>

<file path=customXml/itemProps2711.xml><?xml version="1.0" encoding="utf-8"?>
<ds:datastoreItem xmlns:ds="http://schemas.openxmlformats.org/officeDocument/2006/customXml" ds:itemID="{652361C2-9D73-4DE3-89D6-7464D0B33D7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12.xml><?xml version="1.0" encoding="utf-8"?>
<ds:datastoreItem xmlns:ds="http://schemas.openxmlformats.org/officeDocument/2006/customXml" ds:itemID="{BD9A8730-29C1-4D9B-9F9D-AC9FEE3139C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13.xml><?xml version="1.0" encoding="utf-8"?>
<ds:datastoreItem xmlns:ds="http://schemas.openxmlformats.org/officeDocument/2006/customXml" ds:itemID="{04E30801-999A-457E-8B07-1CFDA1E1342F}">
  <ds:schemaRefs>
    <ds:schemaRef ds:uri="http://schemas.microsoft.com/sharepoint/v3/contenttype/forms"/>
  </ds:schemaRefs>
</ds:datastoreItem>
</file>

<file path=customXml/itemProps2714.xml><?xml version="1.0" encoding="utf-8"?>
<ds:datastoreItem xmlns:ds="http://schemas.openxmlformats.org/officeDocument/2006/customXml" ds:itemID="{6E59202D-9E4B-475E-A0BF-BEFD3EF6CF9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15.xml><?xml version="1.0" encoding="utf-8"?>
<ds:datastoreItem xmlns:ds="http://schemas.openxmlformats.org/officeDocument/2006/customXml" ds:itemID="{B8071E13-6C3E-488C-89E2-983A92B8E63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16.xml><?xml version="1.0" encoding="utf-8"?>
<ds:datastoreItem xmlns:ds="http://schemas.openxmlformats.org/officeDocument/2006/customXml" ds:itemID="{94FBB2AC-5A4F-4F06-A822-90984A899F4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17.xml><?xml version="1.0" encoding="utf-8"?>
<ds:datastoreItem xmlns:ds="http://schemas.openxmlformats.org/officeDocument/2006/customXml" ds:itemID="{69BE5BB0-A806-449D-8652-10979C69F232}">
  <ds:schemaRefs>
    <ds:schemaRef ds:uri="http://schemas.microsoft.com/sharepoint/v3/contenttype/forms"/>
  </ds:schemaRefs>
</ds:datastoreItem>
</file>

<file path=customXml/itemProps2718.xml><?xml version="1.0" encoding="utf-8"?>
<ds:datastoreItem xmlns:ds="http://schemas.openxmlformats.org/officeDocument/2006/customXml" ds:itemID="{D7D1AA0F-43E7-42BB-A2DC-A7A1F82EBE1F}">
  <ds:schemaRefs>
    <ds:schemaRef ds:uri="http://schemas.microsoft.com/sharepoint/v3/contenttype/forms"/>
  </ds:schemaRefs>
</ds:datastoreItem>
</file>

<file path=customXml/itemProps2719.xml><?xml version="1.0" encoding="utf-8"?>
<ds:datastoreItem xmlns:ds="http://schemas.openxmlformats.org/officeDocument/2006/customXml" ds:itemID="{DEE0583B-1F24-483D-97B7-3F42A1F440C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2.xml><?xml version="1.0" encoding="utf-8"?>
<ds:datastoreItem xmlns:ds="http://schemas.openxmlformats.org/officeDocument/2006/customXml" ds:itemID="{FD29B539-2234-4440-B7AD-12F8F15934D5}">
  <ds:schemaRefs>
    <ds:schemaRef ds:uri="http://schemas.microsoft.com/sharepoint/v3/contenttype/forms"/>
  </ds:schemaRefs>
</ds:datastoreItem>
</file>

<file path=customXml/itemProps2720.xml><?xml version="1.0" encoding="utf-8"?>
<ds:datastoreItem xmlns:ds="http://schemas.openxmlformats.org/officeDocument/2006/customXml" ds:itemID="{0B28B842-CA36-4F45-943B-03FB39C0522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21.xml><?xml version="1.0" encoding="utf-8"?>
<ds:datastoreItem xmlns:ds="http://schemas.openxmlformats.org/officeDocument/2006/customXml" ds:itemID="{770B05C8-C042-4AD1-ABC2-1DF08CED37CE}">
  <ds:schemaRefs>
    <ds:schemaRef ds:uri="http://schemas.microsoft.com/sharepoint/v3/contenttype/forms"/>
  </ds:schemaRefs>
</ds:datastoreItem>
</file>

<file path=customXml/itemProps2722.xml><?xml version="1.0" encoding="utf-8"?>
<ds:datastoreItem xmlns:ds="http://schemas.openxmlformats.org/officeDocument/2006/customXml" ds:itemID="{5770720A-FB62-40EF-AB89-B51EFF3C80B8}">
  <ds:schemaRefs>
    <ds:schemaRef ds:uri="http://schemas.microsoft.com/sharepoint/v3/contenttype/forms"/>
  </ds:schemaRefs>
</ds:datastoreItem>
</file>

<file path=customXml/itemProps2723.xml><?xml version="1.0" encoding="utf-8"?>
<ds:datastoreItem xmlns:ds="http://schemas.openxmlformats.org/officeDocument/2006/customXml" ds:itemID="{ACAEFFFB-BCC1-4A03-96BE-6306F00F3AF8}">
  <ds:schemaRefs>
    <ds:schemaRef ds:uri="http://schemas.microsoft.com/sharepoint/v3/contenttype/forms"/>
  </ds:schemaRefs>
</ds:datastoreItem>
</file>

<file path=customXml/itemProps2724.xml><?xml version="1.0" encoding="utf-8"?>
<ds:datastoreItem xmlns:ds="http://schemas.openxmlformats.org/officeDocument/2006/customXml" ds:itemID="{7D8F6678-AD01-478B-950F-72AE1D88055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25.xml><?xml version="1.0" encoding="utf-8"?>
<ds:datastoreItem xmlns:ds="http://schemas.openxmlformats.org/officeDocument/2006/customXml" ds:itemID="{F3B1E4B8-3EC5-49FF-9D07-AD2D69080BC1}">
  <ds:schemaRefs>
    <ds:schemaRef ds:uri="http://schemas.microsoft.com/sharepoint/v3/contenttype/forms"/>
  </ds:schemaRefs>
</ds:datastoreItem>
</file>

<file path=customXml/itemProps2726.xml><?xml version="1.0" encoding="utf-8"?>
<ds:datastoreItem xmlns:ds="http://schemas.openxmlformats.org/officeDocument/2006/customXml" ds:itemID="{B116D61D-9734-415F-9745-68CED25D7DA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27.xml><?xml version="1.0" encoding="utf-8"?>
<ds:datastoreItem xmlns:ds="http://schemas.openxmlformats.org/officeDocument/2006/customXml" ds:itemID="{69961F90-79D6-4EA2-A72E-0E22AA3D161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28.xml><?xml version="1.0" encoding="utf-8"?>
<ds:datastoreItem xmlns:ds="http://schemas.openxmlformats.org/officeDocument/2006/customXml" ds:itemID="{84D632D1-BAD0-4DA9-AE32-291DC643E8B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29.xml><?xml version="1.0" encoding="utf-8"?>
<ds:datastoreItem xmlns:ds="http://schemas.openxmlformats.org/officeDocument/2006/customXml" ds:itemID="{5049AA78-3E62-4EB3-B376-C0D1E766AFE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3.xml><?xml version="1.0" encoding="utf-8"?>
<ds:datastoreItem xmlns:ds="http://schemas.openxmlformats.org/officeDocument/2006/customXml" ds:itemID="{7331A037-F565-46FB-9B57-B22E82157CF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30.xml><?xml version="1.0" encoding="utf-8"?>
<ds:datastoreItem xmlns:ds="http://schemas.openxmlformats.org/officeDocument/2006/customXml" ds:itemID="{5787814B-6592-4F1D-8D3C-C9810CAB043B}">
  <ds:schemaRefs>
    <ds:schemaRef ds:uri="http://schemas.microsoft.com/sharepoint/v3/contenttype/forms"/>
  </ds:schemaRefs>
</ds:datastoreItem>
</file>

<file path=customXml/itemProps2731.xml><?xml version="1.0" encoding="utf-8"?>
<ds:datastoreItem xmlns:ds="http://schemas.openxmlformats.org/officeDocument/2006/customXml" ds:itemID="{E4F5B423-FC71-4A70-8F28-81080DE1CFBB}">
  <ds:schemaRefs>
    <ds:schemaRef ds:uri="http://schemas.microsoft.com/sharepoint/v3/contenttype/forms"/>
  </ds:schemaRefs>
</ds:datastoreItem>
</file>

<file path=customXml/itemProps2732.xml><?xml version="1.0" encoding="utf-8"?>
<ds:datastoreItem xmlns:ds="http://schemas.openxmlformats.org/officeDocument/2006/customXml" ds:itemID="{547CDA51-8CD7-44D2-AFF1-0C35A471C529}">
  <ds:schemaRefs>
    <ds:schemaRef ds:uri="http://schemas.microsoft.com/sharepoint/v3/contenttype/forms"/>
  </ds:schemaRefs>
</ds:datastoreItem>
</file>

<file path=customXml/itemProps2733.xml><?xml version="1.0" encoding="utf-8"?>
<ds:datastoreItem xmlns:ds="http://schemas.openxmlformats.org/officeDocument/2006/customXml" ds:itemID="{7CA4087B-746A-4013-82C5-343CBE51020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34.xml><?xml version="1.0" encoding="utf-8"?>
<ds:datastoreItem xmlns:ds="http://schemas.openxmlformats.org/officeDocument/2006/customXml" ds:itemID="{C3C18E4E-CD37-4BF9-9409-58A37C10640E}">
  <ds:schemaRefs>
    <ds:schemaRef ds:uri="http://schemas.microsoft.com/sharepoint/v3/contenttype/forms"/>
  </ds:schemaRefs>
</ds:datastoreItem>
</file>

<file path=customXml/itemProps2735.xml><?xml version="1.0" encoding="utf-8"?>
<ds:datastoreItem xmlns:ds="http://schemas.openxmlformats.org/officeDocument/2006/customXml" ds:itemID="{5135968C-1007-4075-938B-CCCC80C5A3C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36.xml><?xml version="1.0" encoding="utf-8"?>
<ds:datastoreItem xmlns:ds="http://schemas.openxmlformats.org/officeDocument/2006/customXml" ds:itemID="{8B79295D-91C9-4FC2-AAA1-3A95574F25A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37.xml><?xml version="1.0" encoding="utf-8"?>
<ds:datastoreItem xmlns:ds="http://schemas.openxmlformats.org/officeDocument/2006/customXml" ds:itemID="{3E236584-15BF-4669-885D-937D72C2C9A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38.xml><?xml version="1.0" encoding="utf-8"?>
<ds:datastoreItem xmlns:ds="http://schemas.openxmlformats.org/officeDocument/2006/customXml" ds:itemID="{42D75E9E-BFAE-4C13-A360-DEED5576414B}">
  <ds:schemaRefs>
    <ds:schemaRef ds:uri="http://schemas.microsoft.com/sharepoint/v3/contenttype/forms"/>
  </ds:schemaRefs>
</ds:datastoreItem>
</file>

<file path=customXml/itemProps2739.xml><?xml version="1.0" encoding="utf-8"?>
<ds:datastoreItem xmlns:ds="http://schemas.openxmlformats.org/officeDocument/2006/customXml" ds:itemID="{41A6E6F4-494A-42FA-81F9-7F25D1A06F98}">
  <ds:schemaRefs>
    <ds:schemaRef ds:uri="http://schemas.microsoft.com/sharepoint/v3/contenttype/forms"/>
  </ds:schemaRefs>
</ds:datastoreItem>
</file>

<file path=customXml/itemProps274.xml><?xml version="1.0" encoding="utf-8"?>
<ds:datastoreItem xmlns:ds="http://schemas.openxmlformats.org/officeDocument/2006/customXml" ds:itemID="{3B630C3D-1116-4FB9-BADF-CEAB3B8E2D56}">
  <ds:schemaRefs>
    <ds:schemaRef ds:uri="http://schemas.microsoft.com/sharepoint/v3/contenttype/forms"/>
  </ds:schemaRefs>
</ds:datastoreItem>
</file>

<file path=customXml/itemProps2740.xml><?xml version="1.0" encoding="utf-8"?>
<ds:datastoreItem xmlns:ds="http://schemas.openxmlformats.org/officeDocument/2006/customXml" ds:itemID="{D1B4F127-5543-4095-879F-9C3307EB83BF}">
  <ds:schemaRefs>
    <ds:schemaRef ds:uri="http://schemas.microsoft.com/sharepoint/v3/contenttype/forms"/>
  </ds:schemaRefs>
</ds:datastoreItem>
</file>

<file path=customXml/itemProps2741.xml><?xml version="1.0" encoding="utf-8"?>
<ds:datastoreItem xmlns:ds="http://schemas.openxmlformats.org/officeDocument/2006/customXml" ds:itemID="{A5E40551-6553-44E0-9E7C-89722FF5719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42.xml><?xml version="1.0" encoding="utf-8"?>
<ds:datastoreItem xmlns:ds="http://schemas.openxmlformats.org/officeDocument/2006/customXml" ds:itemID="{EBEACA96-7D1E-4EF5-A886-AED53574606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43.xml><?xml version="1.0" encoding="utf-8"?>
<ds:datastoreItem xmlns:ds="http://schemas.openxmlformats.org/officeDocument/2006/customXml" ds:itemID="{554B680E-E7AF-4934-B4F1-FEA38654076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44.xml><?xml version="1.0" encoding="utf-8"?>
<ds:datastoreItem xmlns:ds="http://schemas.openxmlformats.org/officeDocument/2006/customXml" ds:itemID="{607BA008-5F43-4230-BD73-EBDCAE64026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45.xml><?xml version="1.0" encoding="utf-8"?>
<ds:datastoreItem xmlns:ds="http://schemas.openxmlformats.org/officeDocument/2006/customXml" ds:itemID="{4698D78C-AA86-4966-BC61-E12606560814}">
  <ds:schemaRefs>
    <ds:schemaRef ds:uri="http://schemas.microsoft.com/sharepoint/v3/contenttype/forms"/>
  </ds:schemaRefs>
</ds:datastoreItem>
</file>

<file path=customXml/itemProps2746.xml><?xml version="1.0" encoding="utf-8"?>
<ds:datastoreItem xmlns:ds="http://schemas.openxmlformats.org/officeDocument/2006/customXml" ds:itemID="{F81985BA-1208-4C8D-9DA2-F0D651230D9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47.xml><?xml version="1.0" encoding="utf-8"?>
<ds:datastoreItem xmlns:ds="http://schemas.openxmlformats.org/officeDocument/2006/customXml" ds:itemID="{1E74E61C-8439-441E-A271-57DC5590A8B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48.xml><?xml version="1.0" encoding="utf-8"?>
<ds:datastoreItem xmlns:ds="http://schemas.openxmlformats.org/officeDocument/2006/customXml" ds:itemID="{3E812F98-CA52-45E8-8282-0F58432B9D4F}">
  <ds:schemaRefs>
    <ds:schemaRef ds:uri="http://schemas.microsoft.com/sharepoint/v3/contenttype/forms"/>
  </ds:schemaRefs>
</ds:datastoreItem>
</file>

<file path=customXml/itemProps2749.xml><?xml version="1.0" encoding="utf-8"?>
<ds:datastoreItem xmlns:ds="http://schemas.openxmlformats.org/officeDocument/2006/customXml" ds:itemID="{688CD07B-23CB-4410-8C88-6FA766B1E6A5}">
  <ds:schemaRefs>
    <ds:schemaRef ds:uri="http://schemas.microsoft.com/sharepoint/v3/contenttype/forms"/>
  </ds:schemaRefs>
</ds:datastoreItem>
</file>

<file path=customXml/itemProps275.xml><?xml version="1.0" encoding="utf-8"?>
<ds:datastoreItem xmlns:ds="http://schemas.openxmlformats.org/officeDocument/2006/customXml" ds:itemID="{4201FE42-4899-48D4-9169-9DEAA8A9F77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50.xml><?xml version="1.0" encoding="utf-8"?>
<ds:datastoreItem xmlns:ds="http://schemas.openxmlformats.org/officeDocument/2006/customXml" ds:itemID="{7A49F464-9C36-4ADB-BC35-4947E7BBC9B9}">
  <ds:schemaRefs>
    <ds:schemaRef ds:uri="http://schemas.microsoft.com/sharepoint/v3/contenttype/forms"/>
  </ds:schemaRefs>
</ds:datastoreItem>
</file>

<file path=customXml/itemProps2751.xml><?xml version="1.0" encoding="utf-8"?>
<ds:datastoreItem xmlns:ds="http://schemas.openxmlformats.org/officeDocument/2006/customXml" ds:itemID="{B0D07A6C-2A58-42EA-9364-FC9174B5C74C}">
  <ds:schemaRefs>
    <ds:schemaRef ds:uri="http://schemas.microsoft.com/sharepoint/v3/contenttype/forms"/>
  </ds:schemaRefs>
</ds:datastoreItem>
</file>

<file path=customXml/itemProps2752.xml><?xml version="1.0" encoding="utf-8"?>
<ds:datastoreItem xmlns:ds="http://schemas.openxmlformats.org/officeDocument/2006/customXml" ds:itemID="{7987485B-BBE7-4741-8659-E7877C290FA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53.xml><?xml version="1.0" encoding="utf-8"?>
<ds:datastoreItem xmlns:ds="http://schemas.openxmlformats.org/officeDocument/2006/customXml" ds:itemID="{B4E4A90B-5A53-424A-B54E-F33EC3D6ADF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54.xml><?xml version="1.0" encoding="utf-8"?>
<ds:datastoreItem xmlns:ds="http://schemas.openxmlformats.org/officeDocument/2006/customXml" ds:itemID="{7FCE113D-2BF4-4136-A320-87913DBC93C5}">
  <ds:schemaRefs>
    <ds:schemaRef ds:uri="http://schemas.microsoft.com/sharepoint/v3/contenttype/forms"/>
  </ds:schemaRefs>
</ds:datastoreItem>
</file>

<file path=customXml/itemProps2755.xml><?xml version="1.0" encoding="utf-8"?>
<ds:datastoreItem xmlns:ds="http://schemas.openxmlformats.org/officeDocument/2006/customXml" ds:itemID="{8FDDBB20-4766-4055-8555-7FC853B4C82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56.xml><?xml version="1.0" encoding="utf-8"?>
<ds:datastoreItem xmlns:ds="http://schemas.openxmlformats.org/officeDocument/2006/customXml" ds:itemID="{CE46D0E1-0E0E-4B74-9B17-BA66FD3006C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57.xml><?xml version="1.0" encoding="utf-8"?>
<ds:datastoreItem xmlns:ds="http://schemas.openxmlformats.org/officeDocument/2006/customXml" ds:itemID="{BB543B9D-A822-48A4-9137-6734F1910DE4}">
  <ds:schemaRefs>
    <ds:schemaRef ds:uri="http://schemas.microsoft.com/sharepoint/v3/contenttype/forms"/>
  </ds:schemaRefs>
</ds:datastoreItem>
</file>

<file path=customXml/itemProps2758.xml><?xml version="1.0" encoding="utf-8"?>
<ds:datastoreItem xmlns:ds="http://schemas.openxmlformats.org/officeDocument/2006/customXml" ds:itemID="{CD586C9C-127C-4EE4-9DCE-8F634259156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59.xml><?xml version="1.0" encoding="utf-8"?>
<ds:datastoreItem xmlns:ds="http://schemas.openxmlformats.org/officeDocument/2006/customXml" ds:itemID="{94A91197-78AA-47D0-8683-FA91704ED644}">
  <ds:schemaRefs>
    <ds:schemaRef ds:uri="http://schemas.microsoft.com/sharepoint/v3/contenttype/forms"/>
  </ds:schemaRefs>
</ds:datastoreItem>
</file>

<file path=customXml/itemProps276.xml><?xml version="1.0" encoding="utf-8"?>
<ds:datastoreItem xmlns:ds="http://schemas.openxmlformats.org/officeDocument/2006/customXml" ds:itemID="{9F4846DF-FC73-4625-B83D-BBACA4363AE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60.xml><?xml version="1.0" encoding="utf-8"?>
<ds:datastoreItem xmlns:ds="http://schemas.openxmlformats.org/officeDocument/2006/customXml" ds:itemID="{CC6A6BE3-7D64-4ABC-80C7-1B8BEB343AFF}">
  <ds:schemaRefs>
    <ds:schemaRef ds:uri="http://schemas.microsoft.com/sharepoint/v3/contenttype/forms"/>
  </ds:schemaRefs>
</ds:datastoreItem>
</file>

<file path=customXml/itemProps2761.xml><?xml version="1.0" encoding="utf-8"?>
<ds:datastoreItem xmlns:ds="http://schemas.openxmlformats.org/officeDocument/2006/customXml" ds:itemID="{31CB18CF-DFA8-4117-99EC-E28C05A8783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62.xml><?xml version="1.0" encoding="utf-8"?>
<ds:datastoreItem xmlns:ds="http://schemas.openxmlformats.org/officeDocument/2006/customXml" ds:itemID="{623913DC-9767-47E0-8C93-503AC35CF4E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63.xml><?xml version="1.0" encoding="utf-8"?>
<ds:datastoreItem xmlns:ds="http://schemas.openxmlformats.org/officeDocument/2006/customXml" ds:itemID="{0AFC7258-0667-46B2-A0FF-A5D9A88230A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64.xml><?xml version="1.0" encoding="utf-8"?>
<ds:datastoreItem xmlns:ds="http://schemas.openxmlformats.org/officeDocument/2006/customXml" ds:itemID="{CB825F6C-AFAC-4F6D-8791-5C68B329463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65.xml><?xml version="1.0" encoding="utf-8"?>
<ds:datastoreItem xmlns:ds="http://schemas.openxmlformats.org/officeDocument/2006/customXml" ds:itemID="{104B1EEC-14AE-4F40-AF5B-E9472FF510F2}">
  <ds:schemaRefs>
    <ds:schemaRef ds:uri="http://schemas.microsoft.com/sharepoint/v3/contenttype/forms"/>
  </ds:schemaRefs>
</ds:datastoreItem>
</file>

<file path=customXml/itemProps2766.xml><?xml version="1.0" encoding="utf-8"?>
<ds:datastoreItem xmlns:ds="http://schemas.openxmlformats.org/officeDocument/2006/customXml" ds:itemID="{C94ADE41-8F89-469F-9D73-623E3ABE8680}">
  <ds:schemaRefs>
    <ds:schemaRef ds:uri="http://schemas.microsoft.com/sharepoint/v3/contenttype/forms"/>
  </ds:schemaRefs>
</ds:datastoreItem>
</file>

<file path=customXml/itemProps2767.xml><?xml version="1.0" encoding="utf-8"?>
<ds:datastoreItem xmlns:ds="http://schemas.openxmlformats.org/officeDocument/2006/customXml" ds:itemID="{22E0B53B-8FCB-4BEF-8465-4FB1A148513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68.xml><?xml version="1.0" encoding="utf-8"?>
<ds:datastoreItem xmlns:ds="http://schemas.openxmlformats.org/officeDocument/2006/customXml" ds:itemID="{79D78000-6BF0-40D3-9923-B6BF58EAA93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69.xml><?xml version="1.0" encoding="utf-8"?>
<ds:datastoreItem xmlns:ds="http://schemas.openxmlformats.org/officeDocument/2006/customXml" ds:itemID="{54517072-B56A-4232-80E4-D3C167515CE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7.xml><?xml version="1.0" encoding="utf-8"?>
<ds:datastoreItem xmlns:ds="http://schemas.openxmlformats.org/officeDocument/2006/customXml" ds:itemID="{4B8A5F35-C93D-4A81-8812-81DC8FCB2EE9}">
  <ds:schemaRefs>
    <ds:schemaRef ds:uri="http://schemas.microsoft.com/sharepoint/v3/contenttype/forms"/>
  </ds:schemaRefs>
</ds:datastoreItem>
</file>

<file path=customXml/itemProps2770.xml><?xml version="1.0" encoding="utf-8"?>
<ds:datastoreItem xmlns:ds="http://schemas.openxmlformats.org/officeDocument/2006/customXml" ds:itemID="{8E5AD5E3-6427-4CD0-A963-35EBCDE2846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71.xml><?xml version="1.0" encoding="utf-8"?>
<ds:datastoreItem xmlns:ds="http://schemas.openxmlformats.org/officeDocument/2006/customXml" ds:itemID="{6FA02635-C17F-416D-9F7F-5ACF1F2CC88B}">
  <ds:schemaRefs>
    <ds:schemaRef ds:uri="http://schemas.microsoft.com/sharepoint/v3/contenttype/forms"/>
  </ds:schemaRefs>
</ds:datastoreItem>
</file>

<file path=customXml/itemProps2772.xml><?xml version="1.0" encoding="utf-8"?>
<ds:datastoreItem xmlns:ds="http://schemas.openxmlformats.org/officeDocument/2006/customXml" ds:itemID="{3109D7AB-A265-4BF4-A51A-A79C01D42D37}">
  <ds:schemaRefs>
    <ds:schemaRef ds:uri="http://schemas.microsoft.com/sharepoint/v3/contenttype/forms"/>
  </ds:schemaRefs>
</ds:datastoreItem>
</file>

<file path=customXml/itemProps2773.xml><?xml version="1.0" encoding="utf-8"?>
<ds:datastoreItem xmlns:ds="http://schemas.openxmlformats.org/officeDocument/2006/customXml" ds:itemID="{650AE175-216A-42B5-B178-81AF9BDB150D}">
  <ds:schemaRefs>
    <ds:schemaRef ds:uri="http://schemas.microsoft.com/sharepoint/v3/contenttype/forms"/>
  </ds:schemaRefs>
</ds:datastoreItem>
</file>

<file path=customXml/itemProps2774.xml><?xml version="1.0" encoding="utf-8"?>
<ds:datastoreItem xmlns:ds="http://schemas.openxmlformats.org/officeDocument/2006/customXml" ds:itemID="{27125E00-5177-49FE-8C76-7177D4F44309}">
  <ds:schemaRefs>
    <ds:schemaRef ds:uri="http://schemas.microsoft.com/sharepoint/v3/contenttype/forms"/>
  </ds:schemaRefs>
</ds:datastoreItem>
</file>

<file path=customXml/itemProps2775.xml><?xml version="1.0" encoding="utf-8"?>
<ds:datastoreItem xmlns:ds="http://schemas.openxmlformats.org/officeDocument/2006/customXml" ds:itemID="{604D1FEF-017D-4873-8E40-DAA911C9FF8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76.xml><?xml version="1.0" encoding="utf-8"?>
<ds:datastoreItem xmlns:ds="http://schemas.openxmlformats.org/officeDocument/2006/customXml" ds:itemID="{66A2E870-B38B-4FC0-9BE4-DC300B92F8D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77.xml><?xml version="1.0" encoding="utf-8"?>
<ds:datastoreItem xmlns:ds="http://schemas.openxmlformats.org/officeDocument/2006/customXml" ds:itemID="{57770CD7-F774-4DCA-8E68-3C76FF42303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78.xml><?xml version="1.0" encoding="utf-8"?>
<ds:datastoreItem xmlns:ds="http://schemas.openxmlformats.org/officeDocument/2006/customXml" ds:itemID="{1B4E4856-0606-4333-9865-8CFC1E13FFA4}">
  <ds:schemaRefs>
    <ds:schemaRef ds:uri="http://schemas.microsoft.com/sharepoint/v3/contenttype/forms"/>
  </ds:schemaRefs>
</ds:datastoreItem>
</file>

<file path=customXml/itemProps2779.xml><?xml version="1.0" encoding="utf-8"?>
<ds:datastoreItem xmlns:ds="http://schemas.openxmlformats.org/officeDocument/2006/customXml" ds:itemID="{20FF53E1-BB71-4BC7-9280-9DE88EFD33E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8.xml><?xml version="1.0" encoding="utf-8"?>
<ds:datastoreItem xmlns:ds="http://schemas.openxmlformats.org/officeDocument/2006/customXml" ds:itemID="{D342AFD0-A3FB-4D79-B819-9C40A05F2EBD}">
  <ds:schemaRefs>
    <ds:schemaRef ds:uri="http://schemas.microsoft.com/sharepoint/v3/contenttype/forms"/>
  </ds:schemaRefs>
</ds:datastoreItem>
</file>

<file path=customXml/itemProps2780.xml><?xml version="1.0" encoding="utf-8"?>
<ds:datastoreItem xmlns:ds="http://schemas.openxmlformats.org/officeDocument/2006/customXml" ds:itemID="{008AE560-61B8-47D8-8C09-1B17A709703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81.xml><?xml version="1.0" encoding="utf-8"?>
<ds:datastoreItem xmlns:ds="http://schemas.openxmlformats.org/officeDocument/2006/customXml" ds:itemID="{B34678C0-CA9D-4AC2-B510-926D25103B70}">
  <ds:schemaRefs>
    <ds:schemaRef ds:uri="http://schemas.microsoft.com/sharepoint/v3/contenttype/forms"/>
  </ds:schemaRefs>
</ds:datastoreItem>
</file>

<file path=customXml/itemProps2782.xml><?xml version="1.0" encoding="utf-8"?>
<ds:datastoreItem xmlns:ds="http://schemas.openxmlformats.org/officeDocument/2006/customXml" ds:itemID="{F53B0590-296A-436F-BEC9-5F595A07D9F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83.xml><?xml version="1.0" encoding="utf-8"?>
<ds:datastoreItem xmlns:ds="http://schemas.openxmlformats.org/officeDocument/2006/customXml" ds:itemID="{D45754B2-3ED6-41DF-9C2B-6DF0E061BA0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84.xml><?xml version="1.0" encoding="utf-8"?>
<ds:datastoreItem xmlns:ds="http://schemas.openxmlformats.org/officeDocument/2006/customXml" ds:itemID="{CF8F49C6-C023-4C58-BF56-C39A2341CCE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85.xml><?xml version="1.0" encoding="utf-8"?>
<ds:datastoreItem xmlns:ds="http://schemas.openxmlformats.org/officeDocument/2006/customXml" ds:itemID="{17079993-174F-4D69-A45A-6F5F3C3D5D31}">
  <ds:schemaRefs>
    <ds:schemaRef ds:uri="http://schemas.microsoft.com/sharepoint/v3/contenttype/forms"/>
  </ds:schemaRefs>
</ds:datastoreItem>
</file>

<file path=customXml/itemProps2786.xml><?xml version="1.0" encoding="utf-8"?>
<ds:datastoreItem xmlns:ds="http://schemas.openxmlformats.org/officeDocument/2006/customXml" ds:itemID="{EC83DBB9-34F8-43D4-8799-DC31D4772B8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87.xml><?xml version="1.0" encoding="utf-8"?>
<ds:datastoreItem xmlns:ds="http://schemas.openxmlformats.org/officeDocument/2006/customXml" ds:itemID="{AA28270C-A94E-49FC-B41B-8EED159EFAC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88.xml><?xml version="1.0" encoding="utf-8"?>
<ds:datastoreItem xmlns:ds="http://schemas.openxmlformats.org/officeDocument/2006/customXml" ds:itemID="{60B4C6BF-BF67-47A2-B04A-C236A5EFB68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89.xml><?xml version="1.0" encoding="utf-8"?>
<ds:datastoreItem xmlns:ds="http://schemas.openxmlformats.org/officeDocument/2006/customXml" ds:itemID="{54073347-41BD-4BF4-9131-F1DA291774B4}">
  <ds:schemaRefs>
    <ds:schemaRef ds:uri="http://schemas.microsoft.com/sharepoint/v3/contenttype/forms"/>
  </ds:schemaRefs>
</ds:datastoreItem>
</file>

<file path=customXml/itemProps279.xml><?xml version="1.0" encoding="utf-8"?>
<ds:datastoreItem xmlns:ds="http://schemas.openxmlformats.org/officeDocument/2006/customXml" ds:itemID="{A0338485-8091-4E30-A8AA-271F8B9C2C6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90.xml><?xml version="1.0" encoding="utf-8"?>
<ds:datastoreItem xmlns:ds="http://schemas.openxmlformats.org/officeDocument/2006/customXml" ds:itemID="{B19BA38C-5596-47D1-A22E-A03648D357E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91.xml><?xml version="1.0" encoding="utf-8"?>
<ds:datastoreItem xmlns:ds="http://schemas.openxmlformats.org/officeDocument/2006/customXml" ds:itemID="{93DF9BFF-9922-4C5F-9D41-1971FD26248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92.xml><?xml version="1.0" encoding="utf-8"?>
<ds:datastoreItem xmlns:ds="http://schemas.openxmlformats.org/officeDocument/2006/customXml" ds:itemID="{0F32C8D2-8AF0-45D3-B353-E5B34929EE0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93.xml><?xml version="1.0" encoding="utf-8"?>
<ds:datastoreItem xmlns:ds="http://schemas.openxmlformats.org/officeDocument/2006/customXml" ds:itemID="{04A6D1F7-D4BC-445E-8F0F-6E8AE81714D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94.xml><?xml version="1.0" encoding="utf-8"?>
<ds:datastoreItem xmlns:ds="http://schemas.openxmlformats.org/officeDocument/2006/customXml" ds:itemID="{F3A5E2F1-DECA-4487-8D21-E5231B7E65F4}">
  <ds:schemaRefs>
    <ds:schemaRef ds:uri="http://schemas.microsoft.com/sharepoint/v3/contenttype/forms"/>
  </ds:schemaRefs>
</ds:datastoreItem>
</file>

<file path=customXml/itemProps2795.xml><?xml version="1.0" encoding="utf-8"?>
<ds:datastoreItem xmlns:ds="http://schemas.openxmlformats.org/officeDocument/2006/customXml" ds:itemID="{EB8E6465-4C31-48CD-8667-F5C81FA83BD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96.xml><?xml version="1.0" encoding="utf-8"?>
<ds:datastoreItem xmlns:ds="http://schemas.openxmlformats.org/officeDocument/2006/customXml" ds:itemID="{AE8C84A4-1A24-4363-8A42-56414612D62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797.xml><?xml version="1.0" encoding="utf-8"?>
<ds:datastoreItem xmlns:ds="http://schemas.openxmlformats.org/officeDocument/2006/customXml" ds:itemID="{F11B7686-0B05-44A0-8598-064EC85D142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798.xml><?xml version="1.0" encoding="utf-8"?>
<ds:datastoreItem xmlns:ds="http://schemas.openxmlformats.org/officeDocument/2006/customXml" ds:itemID="{A83C31E2-2E05-4915-AA90-9ED4FAB9A257}">
  <ds:schemaRefs>
    <ds:schemaRef ds:uri="http://schemas.microsoft.com/sharepoint/v3/contenttype/forms"/>
  </ds:schemaRefs>
</ds:datastoreItem>
</file>

<file path=customXml/itemProps2799.xml><?xml version="1.0" encoding="utf-8"?>
<ds:datastoreItem xmlns:ds="http://schemas.openxmlformats.org/officeDocument/2006/customXml" ds:itemID="{41EB6DF6-F615-4726-82C6-FC01A6C0546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xml><?xml version="1.0" encoding="utf-8"?>
<ds:datastoreItem xmlns:ds="http://schemas.openxmlformats.org/officeDocument/2006/customXml" ds:itemID="{301F0329-FC7E-49BD-A97B-D25F2E03714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0.xml><?xml version="1.0" encoding="utf-8"?>
<ds:datastoreItem xmlns:ds="http://schemas.openxmlformats.org/officeDocument/2006/customXml" ds:itemID="{0350D32C-F597-4EEE-925C-1F98C73F750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00.xml><?xml version="1.0" encoding="utf-8"?>
<ds:datastoreItem xmlns:ds="http://schemas.openxmlformats.org/officeDocument/2006/customXml" ds:itemID="{EA719782-AA7D-4326-8B19-EB1201B6C07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01.xml><?xml version="1.0" encoding="utf-8"?>
<ds:datastoreItem xmlns:ds="http://schemas.openxmlformats.org/officeDocument/2006/customXml" ds:itemID="{D919DBF4-A669-46E4-990C-6479B2037D3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02.xml><?xml version="1.0" encoding="utf-8"?>
<ds:datastoreItem xmlns:ds="http://schemas.openxmlformats.org/officeDocument/2006/customXml" ds:itemID="{2ADD800D-85D1-4D31-9969-296219F6FEF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03.xml><?xml version="1.0" encoding="utf-8"?>
<ds:datastoreItem xmlns:ds="http://schemas.openxmlformats.org/officeDocument/2006/customXml" ds:itemID="{3BE967DF-C78B-480F-ADEF-81683D2EC56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04.xml><?xml version="1.0" encoding="utf-8"?>
<ds:datastoreItem xmlns:ds="http://schemas.openxmlformats.org/officeDocument/2006/customXml" ds:itemID="{9F289D07-8B89-43BA-8FF0-853ADCED4AE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05.xml><?xml version="1.0" encoding="utf-8"?>
<ds:datastoreItem xmlns:ds="http://schemas.openxmlformats.org/officeDocument/2006/customXml" ds:itemID="{7F9DCFE4-E7B2-4E8B-8267-CF91B382211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06.xml><?xml version="1.0" encoding="utf-8"?>
<ds:datastoreItem xmlns:ds="http://schemas.openxmlformats.org/officeDocument/2006/customXml" ds:itemID="{7EBDAEBB-C9D0-4E3E-9E6B-2C34D7AFBEF3}">
  <ds:schemaRefs>
    <ds:schemaRef ds:uri="http://schemas.microsoft.com/sharepoint/v3/contenttype/forms"/>
  </ds:schemaRefs>
</ds:datastoreItem>
</file>

<file path=customXml/itemProps2807.xml><?xml version="1.0" encoding="utf-8"?>
<ds:datastoreItem xmlns:ds="http://schemas.openxmlformats.org/officeDocument/2006/customXml" ds:itemID="{14085464-E115-4A91-830F-6AD21DBEDDD2}">
  <ds:schemaRefs>
    <ds:schemaRef ds:uri="http://schemas.microsoft.com/sharepoint/v3/contenttype/forms"/>
  </ds:schemaRefs>
</ds:datastoreItem>
</file>

<file path=customXml/itemProps2808.xml><?xml version="1.0" encoding="utf-8"?>
<ds:datastoreItem xmlns:ds="http://schemas.openxmlformats.org/officeDocument/2006/customXml" ds:itemID="{8235AE40-A82E-40AA-A572-A8BE52010B9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09.xml><?xml version="1.0" encoding="utf-8"?>
<ds:datastoreItem xmlns:ds="http://schemas.openxmlformats.org/officeDocument/2006/customXml" ds:itemID="{B9B8CF80-FFB5-472C-B579-502836ED9D3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1.xml><?xml version="1.0" encoding="utf-8"?>
<ds:datastoreItem xmlns:ds="http://schemas.openxmlformats.org/officeDocument/2006/customXml" ds:itemID="{511236D5-8844-4301-9E2F-8AE37ECD24B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10.xml><?xml version="1.0" encoding="utf-8"?>
<ds:datastoreItem xmlns:ds="http://schemas.openxmlformats.org/officeDocument/2006/customXml" ds:itemID="{655035DC-3098-4772-BFB9-7F09C6CFB705}">
  <ds:schemaRefs>
    <ds:schemaRef ds:uri="http://schemas.microsoft.com/sharepoint/v3/contenttype/forms"/>
  </ds:schemaRefs>
</ds:datastoreItem>
</file>

<file path=customXml/itemProps2811.xml><?xml version="1.0" encoding="utf-8"?>
<ds:datastoreItem xmlns:ds="http://schemas.openxmlformats.org/officeDocument/2006/customXml" ds:itemID="{506DC8EC-17EF-45BE-9B95-2CD6100B1B55}">
  <ds:schemaRefs>
    <ds:schemaRef ds:uri="http://schemas.microsoft.com/sharepoint/v3/contenttype/forms"/>
  </ds:schemaRefs>
</ds:datastoreItem>
</file>

<file path=customXml/itemProps2812.xml><?xml version="1.0" encoding="utf-8"?>
<ds:datastoreItem xmlns:ds="http://schemas.openxmlformats.org/officeDocument/2006/customXml" ds:itemID="{62CD6AD2-A548-472B-A324-AA02310361E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13.xml><?xml version="1.0" encoding="utf-8"?>
<ds:datastoreItem xmlns:ds="http://schemas.openxmlformats.org/officeDocument/2006/customXml" ds:itemID="{38610B0E-EEDC-49B5-8384-7DCAC313A80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14.xml><?xml version="1.0" encoding="utf-8"?>
<ds:datastoreItem xmlns:ds="http://schemas.openxmlformats.org/officeDocument/2006/customXml" ds:itemID="{2EFEEAD1-F100-49F3-8B36-206CE814E06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15.xml><?xml version="1.0" encoding="utf-8"?>
<ds:datastoreItem xmlns:ds="http://schemas.openxmlformats.org/officeDocument/2006/customXml" ds:itemID="{108CB21F-F453-4E6F-8C6D-77929DA4321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16.xml><?xml version="1.0" encoding="utf-8"?>
<ds:datastoreItem xmlns:ds="http://schemas.openxmlformats.org/officeDocument/2006/customXml" ds:itemID="{142DEF61-842D-442D-B541-52D2CF8D6AB2}">
  <ds:schemaRefs>
    <ds:schemaRef ds:uri="http://schemas.microsoft.com/sharepoint/v3/contenttype/forms"/>
  </ds:schemaRefs>
</ds:datastoreItem>
</file>

<file path=customXml/itemProps2817.xml><?xml version="1.0" encoding="utf-8"?>
<ds:datastoreItem xmlns:ds="http://schemas.openxmlformats.org/officeDocument/2006/customXml" ds:itemID="{B17424E2-CE09-4524-BC0A-F00AA1256D1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18.xml><?xml version="1.0" encoding="utf-8"?>
<ds:datastoreItem xmlns:ds="http://schemas.openxmlformats.org/officeDocument/2006/customXml" ds:itemID="{2D59AA70-7A78-42D3-BE76-7656753BA62E}">
  <ds:schemaRefs>
    <ds:schemaRef ds:uri="http://schemas.microsoft.com/sharepoint/v3/contenttype/forms"/>
  </ds:schemaRefs>
</ds:datastoreItem>
</file>

<file path=customXml/itemProps2819.xml><?xml version="1.0" encoding="utf-8"?>
<ds:datastoreItem xmlns:ds="http://schemas.openxmlformats.org/officeDocument/2006/customXml" ds:itemID="{BC6222BF-04B3-486D-B582-5B33D388E30D}">
  <ds:schemaRefs>
    <ds:schemaRef ds:uri="http://schemas.microsoft.com/sharepoint/v3/contenttype/forms"/>
  </ds:schemaRefs>
</ds:datastoreItem>
</file>

<file path=customXml/itemProps282.xml><?xml version="1.0" encoding="utf-8"?>
<ds:datastoreItem xmlns:ds="http://schemas.openxmlformats.org/officeDocument/2006/customXml" ds:itemID="{6EDECACF-89C8-48FE-ACED-7C6DE6FBBA3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20.xml><?xml version="1.0" encoding="utf-8"?>
<ds:datastoreItem xmlns:ds="http://schemas.openxmlformats.org/officeDocument/2006/customXml" ds:itemID="{2441D651-61A2-44FC-84E6-10DFECAE45C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21.xml><?xml version="1.0" encoding="utf-8"?>
<ds:datastoreItem xmlns:ds="http://schemas.openxmlformats.org/officeDocument/2006/customXml" ds:itemID="{247EE7E5-1301-4D13-86CC-CC0EC0A828A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22.xml><?xml version="1.0" encoding="utf-8"?>
<ds:datastoreItem xmlns:ds="http://schemas.openxmlformats.org/officeDocument/2006/customXml" ds:itemID="{C8B35E5A-52B0-416B-83F5-8924EF29C48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23.xml><?xml version="1.0" encoding="utf-8"?>
<ds:datastoreItem xmlns:ds="http://schemas.openxmlformats.org/officeDocument/2006/customXml" ds:itemID="{6023AEEC-A604-4F51-A372-1780143E5C2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24.xml><?xml version="1.0" encoding="utf-8"?>
<ds:datastoreItem xmlns:ds="http://schemas.openxmlformats.org/officeDocument/2006/customXml" ds:itemID="{4DAEB6CC-E455-4D94-AA7A-4DA06CC8A54A}">
  <ds:schemaRefs>
    <ds:schemaRef ds:uri="http://schemas.microsoft.com/sharepoint/v3/contenttype/forms"/>
  </ds:schemaRefs>
</ds:datastoreItem>
</file>

<file path=customXml/itemProps2825.xml><?xml version="1.0" encoding="utf-8"?>
<ds:datastoreItem xmlns:ds="http://schemas.openxmlformats.org/officeDocument/2006/customXml" ds:itemID="{4154A91E-CD97-4EF3-99C0-CD204907E98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26.xml><?xml version="1.0" encoding="utf-8"?>
<ds:datastoreItem xmlns:ds="http://schemas.openxmlformats.org/officeDocument/2006/customXml" ds:itemID="{2671B210-2D94-47F1-9C50-B450E58D80EA}">
  <ds:schemaRefs>
    <ds:schemaRef ds:uri="http://schemas.microsoft.com/sharepoint/v3/contenttype/forms"/>
  </ds:schemaRefs>
</ds:datastoreItem>
</file>

<file path=customXml/itemProps2827.xml><?xml version="1.0" encoding="utf-8"?>
<ds:datastoreItem xmlns:ds="http://schemas.openxmlformats.org/officeDocument/2006/customXml" ds:itemID="{C9C81FF7-3FB9-4F53-9FDA-EC30795FA20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28.xml><?xml version="1.0" encoding="utf-8"?>
<ds:datastoreItem xmlns:ds="http://schemas.openxmlformats.org/officeDocument/2006/customXml" ds:itemID="{88319039-9023-42A9-A033-5F633F15DA2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29.xml><?xml version="1.0" encoding="utf-8"?>
<ds:datastoreItem xmlns:ds="http://schemas.openxmlformats.org/officeDocument/2006/customXml" ds:itemID="{952D34B1-D1A5-4794-8024-FF338F5B1D7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3.xml><?xml version="1.0" encoding="utf-8"?>
<ds:datastoreItem xmlns:ds="http://schemas.openxmlformats.org/officeDocument/2006/customXml" ds:itemID="{30403125-29A5-451F-ACEA-5239269F0ECB}">
  <ds:schemaRefs>
    <ds:schemaRef ds:uri="http://schemas.microsoft.com/sharepoint/v3/contenttype/forms"/>
  </ds:schemaRefs>
</ds:datastoreItem>
</file>

<file path=customXml/itemProps2830.xml><?xml version="1.0" encoding="utf-8"?>
<ds:datastoreItem xmlns:ds="http://schemas.openxmlformats.org/officeDocument/2006/customXml" ds:itemID="{47833100-8A14-4731-862B-E3385E09ABA4}">
  <ds:schemaRefs>
    <ds:schemaRef ds:uri="http://schemas.microsoft.com/sharepoint/v3/contenttype/forms"/>
  </ds:schemaRefs>
</ds:datastoreItem>
</file>

<file path=customXml/itemProps2831.xml><?xml version="1.0" encoding="utf-8"?>
<ds:datastoreItem xmlns:ds="http://schemas.openxmlformats.org/officeDocument/2006/customXml" ds:itemID="{459DD2FF-2FBC-4B19-98C8-9DDABC6A0F6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32.xml><?xml version="1.0" encoding="utf-8"?>
<ds:datastoreItem xmlns:ds="http://schemas.openxmlformats.org/officeDocument/2006/customXml" ds:itemID="{E6CC8ECB-28EE-4B9E-924B-152937BF4FA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33.xml><?xml version="1.0" encoding="utf-8"?>
<ds:datastoreItem xmlns:ds="http://schemas.openxmlformats.org/officeDocument/2006/customXml" ds:itemID="{EEB4C3AF-9F76-4696-B182-EABCF9FEE299}">
  <ds:schemaRefs>
    <ds:schemaRef ds:uri="http://schemas.microsoft.com/sharepoint/v3/contenttype/forms"/>
  </ds:schemaRefs>
</ds:datastoreItem>
</file>

<file path=customXml/itemProps2834.xml><?xml version="1.0" encoding="utf-8"?>
<ds:datastoreItem xmlns:ds="http://schemas.openxmlformats.org/officeDocument/2006/customXml" ds:itemID="{AB379A35-C15F-4974-965B-C7D797EAA709}">
  <ds:schemaRefs>
    <ds:schemaRef ds:uri="http://schemas.microsoft.com/sharepoint/v3/contenttype/forms"/>
  </ds:schemaRefs>
</ds:datastoreItem>
</file>

<file path=customXml/itemProps2835.xml><?xml version="1.0" encoding="utf-8"?>
<ds:datastoreItem xmlns:ds="http://schemas.openxmlformats.org/officeDocument/2006/customXml" ds:itemID="{A9A5E5C1-6177-4E4C-A769-0346462B9958}">
  <ds:schemaRefs>
    <ds:schemaRef ds:uri="http://schemas.microsoft.com/sharepoint/v3/contenttype/forms"/>
  </ds:schemaRefs>
</ds:datastoreItem>
</file>

<file path=customXml/itemProps2836.xml><?xml version="1.0" encoding="utf-8"?>
<ds:datastoreItem xmlns:ds="http://schemas.openxmlformats.org/officeDocument/2006/customXml" ds:itemID="{C5822212-48BA-462A-9ED2-6B95AD3F9D9A}">
  <ds:schemaRefs>
    <ds:schemaRef ds:uri="http://schemas.microsoft.com/sharepoint/v3/contenttype/forms"/>
  </ds:schemaRefs>
</ds:datastoreItem>
</file>

<file path=customXml/itemProps2837.xml><?xml version="1.0" encoding="utf-8"?>
<ds:datastoreItem xmlns:ds="http://schemas.openxmlformats.org/officeDocument/2006/customXml" ds:itemID="{06B407B4-E773-4461-9179-65ABEA94E36E}">
  <ds:schemaRefs>
    <ds:schemaRef ds:uri="http://schemas.microsoft.com/sharepoint/v3/contenttype/forms"/>
  </ds:schemaRefs>
</ds:datastoreItem>
</file>

<file path=customXml/itemProps2838.xml><?xml version="1.0" encoding="utf-8"?>
<ds:datastoreItem xmlns:ds="http://schemas.openxmlformats.org/officeDocument/2006/customXml" ds:itemID="{DA26B2B7-DA95-4ED1-9F65-27C503DE868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39.xml><?xml version="1.0" encoding="utf-8"?>
<ds:datastoreItem xmlns:ds="http://schemas.openxmlformats.org/officeDocument/2006/customXml" ds:itemID="{D88D1D6C-AA1C-441E-9E2B-9BC4B01B620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4.xml><?xml version="1.0" encoding="utf-8"?>
<ds:datastoreItem xmlns:ds="http://schemas.openxmlformats.org/officeDocument/2006/customXml" ds:itemID="{95ED63C3-5277-4CAC-9D12-DAC297FE3B1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40.xml><?xml version="1.0" encoding="utf-8"?>
<ds:datastoreItem xmlns:ds="http://schemas.openxmlformats.org/officeDocument/2006/customXml" ds:itemID="{1824C673-49B6-423B-BB28-4E9F16FF44C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41.xml><?xml version="1.0" encoding="utf-8"?>
<ds:datastoreItem xmlns:ds="http://schemas.openxmlformats.org/officeDocument/2006/customXml" ds:itemID="{9088FF50-E0E0-4620-9875-CA848278D9A2}">
  <ds:schemaRefs>
    <ds:schemaRef ds:uri="http://schemas.microsoft.com/sharepoint/v3/contenttype/forms"/>
  </ds:schemaRefs>
</ds:datastoreItem>
</file>

<file path=customXml/itemProps2842.xml><?xml version="1.0" encoding="utf-8"?>
<ds:datastoreItem xmlns:ds="http://schemas.openxmlformats.org/officeDocument/2006/customXml" ds:itemID="{F0C7D2DE-F33D-4BA6-A555-C24C9B07E56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43.xml><?xml version="1.0" encoding="utf-8"?>
<ds:datastoreItem xmlns:ds="http://schemas.openxmlformats.org/officeDocument/2006/customXml" ds:itemID="{C34ABBCB-D26C-45D7-83FB-D09AC71DE479}">
  <ds:schemaRefs>
    <ds:schemaRef ds:uri="http://schemas.microsoft.com/sharepoint/v3/contenttype/forms"/>
  </ds:schemaRefs>
</ds:datastoreItem>
</file>

<file path=customXml/itemProps2844.xml><?xml version="1.0" encoding="utf-8"?>
<ds:datastoreItem xmlns:ds="http://schemas.openxmlformats.org/officeDocument/2006/customXml" ds:itemID="{716564AA-670B-409D-8EBB-4C422852B7A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45.xml><?xml version="1.0" encoding="utf-8"?>
<ds:datastoreItem xmlns:ds="http://schemas.openxmlformats.org/officeDocument/2006/customXml" ds:itemID="{29197E6F-471F-4038-84A3-121CD9A4E4A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46.xml><?xml version="1.0" encoding="utf-8"?>
<ds:datastoreItem xmlns:ds="http://schemas.openxmlformats.org/officeDocument/2006/customXml" ds:itemID="{2B6236E6-9D25-413D-9A60-6818069B518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47.xml><?xml version="1.0" encoding="utf-8"?>
<ds:datastoreItem xmlns:ds="http://schemas.openxmlformats.org/officeDocument/2006/customXml" ds:itemID="{D3B6E078-7932-4173-AF40-BDAD9B6021A2}">
  <ds:schemaRefs>
    <ds:schemaRef ds:uri="http://schemas.microsoft.com/sharepoint/v3/contenttype/forms"/>
  </ds:schemaRefs>
</ds:datastoreItem>
</file>

<file path=customXml/itemProps2848.xml><?xml version="1.0" encoding="utf-8"?>
<ds:datastoreItem xmlns:ds="http://schemas.openxmlformats.org/officeDocument/2006/customXml" ds:itemID="{31265CFA-DB5A-4717-8CBC-9F71EF5B305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49.xml><?xml version="1.0" encoding="utf-8"?>
<ds:datastoreItem xmlns:ds="http://schemas.openxmlformats.org/officeDocument/2006/customXml" ds:itemID="{4E21263A-284D-497F-A931-9EC3794AB5C1}">
  <ds:schemaRefs>
    <ds:schemaRef ds:uri="http://schemas.microsoft.com/sharepoint/v3/contenttype/forms"/>
  </ds:schemaRefs>
</ds:datastoreItem>
</file>

<file path=customXml/itemProps285.xml><?xml version="1.0" encoding="utf-8"?>
<ds:datastoreItem xmlns:ds="http://schemas.openxmlformats.org/officeDocument/2006/customXml" ds:itemID="{5423EE1D-862C-45E3-A236-60E382D31C8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50.xml><?xml version="1.0" encoding="utf-8"?>
<ds:datastoreItem xmlns:ds="http://schemas.openxmlformats.org/officeDocument/2006/customXml" ds:itemID="{53CE58BF-98C7-4A3F-9090-55FB88B79BE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51.xml><?xml version="1.0" encoding="utf-8"?>
<ds:datastoreItem xmlns:ds="http://schemas.openxmlformats.org/officeDocument/2006/customXml" ds:itemID="{C90B3594-9218-41D7-99BA-93DAB23B593D}">
  <ds:schemaRefs>
    <ds:schemaRef ds:uri="http://schemas.microsoft.com/sharepoint/v3/contenttype/forms"/>
  </ds:schemaRefs>
</ds:datastoreItem>
</file>

<file path=customXml/itemProps2852.xml><?xml version="1.0" encoding="utf-8"?>
<ds:datastoreItem xmlns:ds="http://schemas.openxmlformats.org/officeDocument/2006/customXml" ds:itemID="{38D57257-6F04-4530-BE1E-975FC7B27E31}">
  <ds:schemaRefs>
    <ds:schemaRef ds:uri="http://schemas.microsoft.com/sharepoint/v3/contenttype/forms"/>
  </ds:schemaRefs>
</ds:datastoreItem>
</file>

<file path=customXml/itemProps2853.xml><?xml version="1.0" encoding="utf-8"?>
<ds:datastoreItem xmlns:ds="http://schemas.openxmlformats.org/officeDocument/2006/customXml" ds:itemID="{BC37C385-7F0C-40D4-80F7-C9105E0D9BA1}">
  <ds:schemaRefs>
    <ds:schemaRef ds:uri="http://schemas.microsoft.com/sharepoint/v3/contenttype/forms"/>
  </ds:schemaRefs>
</ds:datastoreItem>
</file>

<file path=customXml/itemProps2854.xml><?xml version="1.0" encoding="utf-8"?>
<ds:datastoreItem xmlns:ds="http://schemas.openxmlformats.org/officeDocument/2006/customXml" ds:itemID="{3396C74B-BA73-4939-860B-F4C3C101003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55.xml><?xml version="1.0" encoding="utf-8"?>
<ds:datastoreItem xmlns:ds="http://schemas.openxmlformats.org/officeDocument/2006/customXml" ds:itemID="{BC48A6B2-FC3A-48F2-BBA1-1B3E1913D2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56.xml><?xml version="1.0" encoding="utf-8"?>
<ds:datastoreItem xmlns:ds="http://schemas.openxmlformats.org/officeDocument/2006/customXml" ds:itemID="{BC09D939-6F6F-4968-BD69-C259142EB91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57.xml><?xml version="1.0" encoding="utf-8"?>
<ds:datastoreItem xmlns:ds="http://schemas.openxmlformats.org/officeDocument/2006/customXml" ds:itemID="{3DF39269-F202-436A-8A5B-9AFFB871473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58.xml><?xml version="1.0" encoding="utf-8"?>
<ds:datastoreItem xmlns:ds="http://schemas.openxmlformats.org/officeDocument/2006/customXml" ds:itemID="{1D628B1E-A890-45CB-84A2-69792C87667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59.xml><?xml version="1.0" encoding="utf-8"?>
<ds:datastoreItem xmlns:ds="http://schemas.openxmlformats.org/officeDocument/2006/customXml" ds:itemID="{1DFAF9E4-ECA1-4D73-9DEE-D52EAEA6D95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6.xml><?xml version="1.0" encoding="utf-8"?>
<ds:datastoreItem xmlns:ds="http://schemas.openxmlformats.org/officeDocument/2006/customXml" ds:itemID="{25F9221D-534D-433E-B68B-F04E0DA42E1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60.xml><?xml version="1.0" encoding="utf-8"?>
<ds:datastoreItem xmlns:ds="http://schemas.openxmlformats.org/officeDocument/2006/customXml" ds:itemID="{5638C616-1400-421F-BAE1-C0D10AAA53E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61.xml><?xml version="1.0" encoding="utf-8"?>
<ds:datastoreItem xmlns:ds="http://schemas.openxmlformats.org/officeDocument/2006/customXml" ds:itemID="{C00E43B6-307D-4AB9-AAE4-75048A2FB3E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62.xml><?xml version="1.0" encoding="utf-8"?>
<ds:datastoreItem xmlns:ds="http://schemas.openxmlformats.org/officeDocument/2006/customXml" ds:itemID="{C7A3BE4C-3144-46CF-82D4-08B61B1F5DC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63.xml><?xml version="1.0" encoding="utf-8"?>
<ds:datastoreItem xmlns:ds="http://schemas.openxmlformats.org/officeDocument/2006/customXml" ds:itemID="{D9AC4F78-E3E2-4E97-AA72-4F903267ABC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64.xml><?xml version="1.0" encoding="utf-8"?>
<ds:datastoreItem xmlns:ds="http://schemas.openxmlformats.org/officeDocument/2006/customXml" ds:itemID="{9FFCB194-5A27-410D-B753-0B8823E21B9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65.xml><?xml version="1.0" encoding="utf-8"?>
<ds:datastoreItem xmlns:ds="http://schemas.openxmlformats.org/officeDocument/2006/customXml" ds:itemID="{652D20A5-75EB-4C02-B260-974EA64F61D9}">
  <ds:schemaRefs>
    <ds:schemaRef ds:uri="http://schemas.microsoft.com/sharepoint/v3/contenttype/forms"/>
  </ds:schemaRefs>
</ds:datastoreItem>
</file>

<file path=customXml/itemProps2866.xml><?xml version="1.0" encoding="utf-8"?>
<ds:datastoreItem xmlns:ds="http://schemas.openxmlformats.org/officeDocument/2006/customXml" ds:itemID="{90DED472-9528-4E6A-835A-11CAC04B01E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67.xml><?xml version="1.0" encoding="utf-8"?>
<ds:datastoreItem xmlns:ds="http://schemas.openxmlformats.org/officeDocument/2006/customXml" ds:itemID="{BA3B4292-F507-4DAC-9CFD-68FAA873781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68.xml><?xml version="1.0" encoding="utf-8"?>
<ds:datastoreItem xmlns:ds="http://schemas.openxmlformats.org/officeDocument/2006/customXml" ds:itemID="{AD52CD89-C4BF-44D4-9EC5-8AFBBB7CDAE3}">
  <ds:schemaRefs>
    <ds:schemaRef ds:uri="http://schemas.microsoft.com/sharepoint/v3/contenttype/forms"/>
  </ds:schemaRefs>
</ds:datastoreItem>
</file>

<file path=customXml/itemProps2869.xml><?xml version="1.0" encoding="utf-8"?>
<ds:datastoreItem xmlns:ds="http://schemas.openxmlformats.org/officeDocument/2006/customXml" ds:itemID="{7E94EEA0-B3D5-4F38-8F80-73C4754CD99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7.xml><?xml version="1.0" encoding="utf-8"?>
<ds:datastoreItem xmlns:ds="http://schemas.openxmlformats.org/officeDocument/2006/customXml" ds:itemID="{4B047F28-FFE5-489A-AAC5-1064E076F11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70.xml><?xml version="1.0" encoding="utf-8"?>
<ds:datastoreItem xmlns:ds="http://schemas.openxmlformats.org/officeDocument/2006/customXml" ds:itemID="{FFDD6FBC-12BF-4F59-9EC6-08B1ECD8ACA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71.xml><?xml version="1.0" encoding="utf-8"?>
<ds:datastoreItem xmlns:ds="http://schemas.openxmlformats.org/officeDocument/2006/customXml" ds:itemID="{A75C72B5-48D0-4DB2-AE3A-44CD469BCE96}">
  <ds:schemaRefs>
    <ds:schemaRef ds:uri="http://schemas.microsoft.com/sharepoint/v3/contenttype/forms"/>
  </ds:schemaRefs>
</ds:datastoreItem>
</file>

<file path=customXml/itemProps2872.xml><?xml version="1.0" encoding="utf-8"?>
<ds:datastoreItem xmlns:ds="http://schemas.openxmlformats.org/officeDocument/2006/customXml" ds:itemID="{9A799E81-FD01-4F89-A4E2-17A866C9E48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73.xml><?xml version="1.0" encoding="utf-8"?>
<ds:datastoreItem xmlns:ds="http://schemas.openxmlformats.org/officeDocument/2006/customXml" ds:itemID="{ABF9BF91-FC2E-44E0-892F-30042AC56F1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74.xml><?xml version="1.0" encoding="utf-8"?>
<ds:datastoreItem xmlns:ds="http://schemas.openxmlformats.org/officeDocument/2006/customXml" ds:itemID="{7636DEB1-C3CE-4BD9-BE14-538D981812D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75.xml><?xml version="1.0" encoding="utf-8"?>
<ds:datastoreItem xmlns:ds="http://schemas.openxmlformats.org/officeDocument/2006/customXml" ds:itemID="{05638A42-6235-4042-8802-663F0BA28E67}">
  <ds:schemaRefs>
    <ds:schemaRef ds:uri="http://schemas.microsoft.com/sharepoint/v3/contenttype/forms"/>
  </ds:schemaRefs>
</ds:datastoreItem>
</file>

<file path=customXml/itemProps2876.xml><?xml version="1.0" encoding="utf-8"?>
<ds:datastoreItem xmlns:ds="http://schemas.openxmlformats.org/officeDocument/2006/customXml" ds:itemID="{D48139C8-8A41-4DD4-B2B9-F4A5F6E8877C}">
  <ds:schemaRefs>
    <ds:schemaRef ds:uri="http://schemas.microsoft.com/sharepoint/v3/contenttype/forms"/>
  </ds:schemaRefs>
</ds:datastoreItem>
</file>

<file path=customXml/itemProps2877.xml><?xml version="1.0" encoding="utf-8"?>
<ds:datastoreItem xmlns:ds="http://schemas.openxmlformats.org/officeDocument/2006/customXml" ds:itemID="{412B2C69-00CB-4941-A940-5FDA3CFAD4F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78.xml><?xml version="1.0" encoding="utf-8"?>
<ds:datastoreItem xmlns:ds="http://schemas.openxmlformats.org/officeDocument/2006/customXml" ds:itemID="{0F0026C9-1D84-470D-B6A3-DB9D2773709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79.xml><?xml version="1.0" encoding="utf-8"?>
<ds:datastoreItem xmlns:ds="http://schemas.openxmlformats.org/officeDocument/2006/customXml" ds:itemID="{E630C87B-1E4C-4A45-9CB2-7B2AE8C6026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8.xml><?xml version="1.0" encoding="utf-8"?>
<ds:datastoreItem xmlns:ds="http://schemas.openxmlformats.org/officeDocument/2006/customXml" ds:itemID="{1A7E43E8-C0EE-40F2-B73C-9660D32B4D1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80.xml><?xml version="1.0" encoding="utf-8"?>
<ds:datastoreItem xmlns:ds="http://schemas.openxmlformats.org/officeDocument/2006/customXml" ds:itemID="{1E816E71-7DE3-49AB-8965-6DA52A17BDE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81.xml><?xml version="1.0" encoding="utf-8"?>
<ds:datastoreItem xmlns:ds="http://schemas.openxmlformats.org/officeDocument/2006/customXml" ds:itemID="{AA102769-F80F-40CD-B9DF-5EA80CADC766}">
  <ds:schemaRefs>
    <ds:schemaRef ds:uri="http://schemas.microsoft.com/sharepoint/v3/contenttype/forms"/>
  </ds:schemaRefs>
</ds:datastoreItem>
</file>

<file path=customXml/itemProps2882.xml><?xml version="1.0" encoding="utf-8"?>
<ds:datastoreItem xmlns:ds="http://schemas.openxmlformats.org/officeDocument/2006/customXml" ds:itemID="{F0B434A0-0B52-48EB-98A0-AB84D1EA379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83.xml><?xml version="1.0" encoding="utf-8"?>
<ds:datastoreItem xmlns:ds="http://schemas.openxmlformats.org/officeDocument/2006/customXml" ds:itemID="{1FAEA1AF-CFD8-4F19-8D14-5C3F1EADA6B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84.xml><?xml version="1.0" encoding="utf-8"?>
<ds:datastoreItem xmlns:ds="http://schemas.openxmlformats.org/officeDocument/2006/customXml" ds:itemID="{3A61E364-28ED-4E1B-98BF-0E7C4B2A163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85.xml><?xml version="1.0" encoding="utf-8"?>
<ds:datastoreItem xmlns:ds="http://schemas.openxmlformats.org/officeDocument/2006/customXml" ds:itemID="{C5141858-C422-4CDE-8DF2-B7CF896A2EF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86.xml><?xml version="1.0" encoding="utf-8"?>
<ds:datastoreItem xmlns:ds="http://schemas.openxmlformats.org/officeDocument/2006/customXml" ds:itemID="{CF570AE4-C694-423F-9372-A76F97A7C703}">
  <ds:schemaRefs>
    <ds:schemaRef ds:uri="http://schemas.microsoft.com/sharepoint/v3/contenttype/forms"/>
  </ds:schemaRefs>
</ds:datastoreItem>
</file>

<file path=customXml/itemProps2887.xml><?xml version="1.0" encoding="utf-8"?>
<ds:datastoreItem xmlns:ds="http://schemas.openxmlformats.org/officeDocument/2006/customXml" ds:itemID="{694F9B42-8793-451C-B0AA-FE6D7B1CB95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88.xml><?xml version="1.0" encoding="utf-8"?>
<ds:datastoreItem xmlns:ds="http://schemas.openxmlformats.org/officeDocument/2006/customXml" ds:itemID="{9D233DF0-CF53-4991-BCDE-7AFAFD129E9B}">
  <ds:schemaRefs>
    <ds:schemaRef ds:uri="http://schemas.microsoft.com/sharepoint/v3/contenttype/forms"/>
  </ds:schemaRefs>
</ds:datastoreItem>
</file>

<file path=customXml/itemProps2889.xml><?xml version="1.0" encoding="utf-8"?>
<ds:datastoreItem xmlns:ds="http://schemas.openxmlformats.org/officeDocument/2006/customXml" ds:itemID="{33E21E3A-5A7A-42BF-B4E5-1207A6FF081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9.xml><?xml version="1.0" encoding="utf-8"?>
<ds:datastoreItem xmlns:ds="http://schemas.openxmlformats.org/officeDocument/2006/customXml" ds:itemID="{37A3E3E0-802C-4293-892E-D994A4763B08}">
  <ds:schemaRefs>
    <ds:schemaRef ds:uri="http://schemas.microsoft.com/sharepoint/v3/contenttype/forms"/>
  </ds:schemaRefs>
</ds:datastoreItem>
</file>

<file path=customXml/itemProps2890.xml><?xml version="1.0" encoding="utf-8"?>
<ds:datastoreItem xmlns:ds="http://schemas.openxmlformats.org/officeDocument/2006/customXml" ds:itemID="{7E6B3811-4E07-44F9-989B-9C72F3D58D43}">
  <ds:schemaRefs>
    <ds:schemaRef ds:uri="http://schemas.microsoft.com/sharepoint/v3/contenttype/forms"/>
  </ds:schemaRefs>
</ds:datastoreItem>
</file>

<file path=customXml/itemProps2891.xml><?xml version="1.0" encoding="utf-8"?>
<ds:datastoreItem xmlns:ds="http://schemas.openxmlformats.org/officeDocument/2006/customXml" ds:itemID="{502A1E4F-F8E6-4716-80D5-89849347520D}">
  <ds:schemaRefs>
    <ds:schemaRef ds:uri="http://schemas.microsoft.com/sharepoint/v3/contenttype/forms"/>
  </ds:schemaRefs>
</ds:datastoreItem>
</file>

<file path=customXml/itemProps2892.xml><?xml version="1.0" encoding="utf-8"?>
<ds:datastoreItem xmlns:ds="http://schemas.openxmlformats.org/officeDocument/2006/customXml" ds:itemID="{2D05CCA7-DE00-4257-ADE1-0259B142A8B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93.xml><?xml version="1.0" encoding="utf-8"?>
<ds:datastoreItem xmlns:ds="http://schemas.openxmlformats.org/officeDocument/2006/customXml" ds:itemID="{00116DB5-4B9B-488C-A2E5-CB431BD4714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94.xml><?xml version="1.0" encoding="utf-8"?>
<ds:datastoreItem xmlns:ds="http://schemas.openxmlformats.org/officeDocument/2006/customXml" ds:itemID="{3D2093D1-A80A-4C44-8B0A-D9391C803E5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895.xml><?xml version="1.0" encoding="utf-8"?>
<ds:datastoreItem xmlns:ds="http://schemas.openxmlformats.org/officeDocument/2006/customXml" ds:itemID="{06FADC51-8F96-42AC-8321-7A9360B8B52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96.xml><?xml version="1.0" encoding="utf-8"?>
<ds:datastoreItem xmlns:ds="http://schemas.openxmlformats.org/officeDocument/2006/customXml" ds:itemID="{CE1492ED-8F27-411D-B317-F6555F78CE4E}">
  <ds:schemaRefs>
    <ds:schemaRef ds:uri="http://schemas.microsoft.com/sharepoint/v3/contenttype/forms"/>
  </ds:schemaRefs>
</ds:datastoreItem>
</file>

<file path=customXml/itemProps2897.xml><?xml version="1.0" encoding="utf-8"?>
<ds:datastoreItem xmlns:ds="http://schemas.openxmlformats.org/officeDocument/2006/customXml" ds:itemID="{721EDD62-C704-4D8D-BC1C-8AFFD22510A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898.xml><?xml version="1.0" encoding="utf-8"?>
<ds:datastoreItem xmlns:ds="http://schemas.openxmlformats.org/officeDocument/2006/customXml" ds:itemID="{0BCC6CD7-3B07-4506-A2D0-DE8B68932393}">
  <ds:schemaRefs>
    <ds:schemaRef ds:uri="http://schemas.microsoft.com/sharepoint/v3/contenttype/forms"/>
  </ds:schemaRefs>
</ds:datastoreItem>
</file>

<file path=customXml/itemProps2899.xml><?xml version="1.0" encoding="utf-8"?>
<ds:datastoreItem xmlns:ds="http://schemas.openxmlformats.org/officeDocument/2006/customXml" ds:itemID="{EA3AB143-C2DE-41B6-B316-C6A01E32885F}">
  <ds:schemaRefs>
    <ds:schemaRef ds:uri="http://schemas.microsoft.com/sharepoint/v3/contenttype/forms"/>
  </ds:schemaRefs>
</ds:datastoreItem>
</file>

<file path=customXml/itemProps29.xml><?xml version="1.0" encoding="utf-8"?>
<ds:datastoreItem xmlns:ds="http://schemas.openxmlformats.org/officeDocument/2006/customXml" ds:itemID="{E0D65E4A-7561-4314-8714-496D71A755C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0.xml><?xml version="1.0" encoding="utf-8"?>
<ds:datastoreItem xmlns:ds="http://schemas.openxmlformats.org/officeDocument/2006/customXml" ds:itemID="{263DB41F-A974-4FBA-ACBA-D2D2E2A778C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00.xml><?xml version="1.0" encoding="utf-8"?>
<ds:datastoreItem xmlns:ds="http://schemas.openxmlformats.org/officeDocument/2006/customXml" ds:itemID="{2BF367A5-AEBF-4021-BFCD-36F332B65D6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01.xml><?xml version="1.0" encoding="utf-8"?>
<ds:datastoreItem xmlns:ds="http://schemas.openxmlformats.org/officeDocument/2006/customXml" ds:itemID="{32B9624E-41D4-4640-9DF5-FB0D37BF4D9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02.xml><?xml version="1.0" encoding="utf-8"?>
<ds:datastoreItem xmlns:ds="http://schemas.openxmlformats.org/officeDocument/2006/customXml" ds:itemID="{88C2D24C-18FC-44F1-A924-B41410EBD8BC}">
  <ds:schemaRefs>
    <ds:schemaRef ds:uri="http://schemas.microsoft.com/sharepoint/v3/contenttype/forms"/>
  </ds:schemaRefs>
</ds:datastoreItem>
</file>

<file path=customXml/itemProps2903.xml><?xml version="1.0" encoding="utf-8"?>
<ds:datastoreItem xmlns:ds="http://schemas.openxmlformats.org/officeDocument/2006/customXml" ds:itemID="{794F17FD-8A78-4542-9867-DB9C015C41AC}">
  <ds:schemaRefs>
    <ds:schemaRef ds:uri="http://schemas.microsoft.com/sharepoint/v3/contenttype/forms"/>
  </ds:schemaRefs>
</ds:datastoreItem>
</file>

<file path=customXml/itemProps2904.xml><?xml version="1.0" encoding="utf-8"?>
<ds:datastoreItem xmlns:ds="http://schemas.openxmlformats.org/officeDocument/2006/customXml" ds:itemID="{66F59679-5047-484F-89BA-9A173536564F}">
  <ds:schemaRefs>
    <ds:schemaRef ds:uri="http://schemas.microsoft.com/sharepoint/v3/contenttype/forms"/>
  </ds:schemaRefs>
</ds:datastoreItem>
</file>

<file path=customXml/itemProps2905.xml><?xml version="1.0" encoding="utf-8"?>
<ds:datastoreItem xmlns:ds="http://schemas.openxmlformats.org/officeDocument/2006/customXml" ds:itemID="{B69E8EB8-BB64-4C25-99E6-96A9E1D7CFD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06.xml><?xml version="1.0" encoding="utf-8"?>
<ds:datastoreItem xmlns:ds="http://schemas.openxmlformats.org/officeDocument/2006/customXml" ds:itemID="{AE4D30E0-857C-43E8-BEC7-197F8AFB329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07.xml><?xml version="1.0" encoding="utf-8"?>
<ds:datastoreItem xmlns:ds="http://schemas.openxmlformats.org/officeDocument/2006/customXml" ds:itemID="{F97991EF-2687-4CA9-8706-46A69653128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08.xml><?xml version="1.0" encoding="utf-8"?>
<ds:datastoreItem xmlns:ds="http://schemas.openxmlformats.org/officeDocument/2006/customXml" ds:itemID="{C39F6929-B1E1-47F5-A27E-1D58CA26F2A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09.xml><?xml version="1.0" encoding="utf-8"?>
<ds:datastoreItem xmlns:ds="http://schemas.openxmlformats.org/officeDocument/2006/customXml" ds:itemID="{878F1856-CF73-4A24-AB99-FE585E773BD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1.xml><?xml version="1.0" encoding="utf-8"?>
<ds:datastoreItem xmlns:ds="http://schemas.openxmlformats.org/officeDocument/2006/customXml" ds:itemID="{5176F954-6D3B-4657-9884-528292CA1128}">
  <ds:schemaRefs>
    <ds:schemaRef ds:uri="http://schemas.microsoft.com/sharepoint/v3/contenttype/forms"/>
  </ds:schemaRefs>
</ds:datastoreItem>
</file>

<file path=customXml/itemProps2910.xml><?xml version="1.0" encoding="utf-8"?>
<ds:datastoreItem xmlns:ds="http://schemas.openxmlformats.org/officeDocument/2006/customXml" ds:itemID="{D6FC3A3D-77BA-4E1B-A247-85A26EDC9BC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11.xml><?xml version="1.0" encoding="utf-8"?>
<ds:datastoreItem xmlns:ds="http://schemas.openxmlformats.org/officeDocument/2006/customXml" ds:itemID="{A3A18B5E-8ABD-4CDC-9288-221D69D0F5EE}">
  <ds:schemaRefs>
    <ds:schemaRef ds:uri="http://schemas.microsoft.com/sharepoint/v3/contenttype/forms"/>
  </ds:schemaRefs>
</ds:datastoreItem>
</file>

<file path=customXml/itemProps2912.xml><?xml version="1.0" encoding="utf-8"?>
<ds:datastoreItem xmlns:ds="http://schemas.openxmlformats.org/officeDocument/2006/customXml" ds:itemID="{920F12EC-8021-4231-AEC4-A8C3991B571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13.xml><?xml version="1.0" encoding="utf-8"?>
<ds:datastoreItem xmlns:ds="http://schemas.openxmlformats.org/officeDocument/2006/customXml" ds:itemID="{D17AAC47-4C7D-4F15-A240-FE668846F2A3}">
  <ds:schemaRefs>
    <ds:schemaRef ds:uri="http://schemas.microsoft.com/sharepoint/v3/contenttype/forms"/>
  </ds:schemaRefs>
</ds:datastoreItem>
</file>

<file path=customXml/itemProps2914.xml><?xml version="1.0" encoding="utf-8"?>
<ds:datastoreItem xmlns:ds="http://schemas.openxmlformats.org/officeDocument/2006/customXml" ds:itemID="{8A29B0F4-6939-431A-8992-07943F78EF26}">
  <ds:schemaRefs>
    <ds:schemaRef ds:uri="http://schemas.microsoft.com/sharepoint/v3/contenttype/forms"/>
  </ds:schemaRefs>
</ds:datastoreItem>
</file>

<file path=customXml/itemProps2915.xml><?xml version="1.0" encoding="utf-8"?>
<ds:datastoreItem xmlns:ds="http://schemas.openxmlformats.org/officeDocument/2006/customXml" ds:itemID="{C1E5C48E-B626-4862-B307-6ED83C639C7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16.xml><?xml version="1.0" encoding="utf-8"?>
<ds:datastoreItem xmlns:ds="http://schemas.openxmlformats.org/officeDocument/2006/customXml" ds:itemID="{22AC3DDE-090D-493B-A891-8A7B3E519A0A}">
  <ds:schemaRefs>
    <ds:schemaRef ds:uri="http://schemas.microsoft.com/sharepoint/v3/contenttype/forms"/>
  </ds:schemaRefs>
</ds:datastoreItem>
</file>

<file path=customXml/itemProps2917.xml><?xml version="1.0" encoding="utf-8"?>
<ds:datastoreItem xmlns:ds="http://schemas.openxmlformats.org/officeDocument/2006/customXml" ds:itemID="{E716672F-F61C-4D98-AA29-2B9C3CC0574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18.xml><?xml version="1.0" encoding="utf-8"?>
<ds:datastoreItem xmlns:ds="http://schemas.openxmlformats.org/officeDocument/2006/customXml" ds:itemID="{887A93AE-B5BB-4F0D-938C-1631200F101F}">
  <ds:schemaRefs>
    <ds:schemaRef ds:uri="http://schemas.microsoft.com/sharepoint/v3/contenttype/forms"/>
  </ds:schemaRefs>
</ds:datastoreItem>
</file>

<file path=customXml/itemProps2919.xml><?xml version="1.0" encoding="utf-8"?>
<ds:datastoreItem xmlns:ds="http://schemas.openxmlformats.org/officeDocument/2006/customXml" ds:itemID="{3FE76527-0F53-4E0E-8BAE-4DF6D089BBD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2.xml><?xml version="1.0" encoding="utf-8"?>
<ds:datastoreItem xmlns:ds="http://schemas.openxmlformats.org/officeDocument/2006/customXml" ds:itemID="{6101C53A-4300-44F2-A1B8-ADFCD9F8D01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20.xml><?xml version="1.0" encoding="utf-8"?>
<ds:datastoreItem xmlns:ds="http://schemas.openxmlformats.org/officeDocument/2006/customXml" ds:itemID="{A8B10D16-3FBC-4F16-9FAE-78014D6930AB}">
  <ds:schemaRefs>
    <ds:schemaRef ds:uri="http://schemas.microsoft.com/sharepoint/v3/contenttype/forms"/>
  </ds:schemaRefs>
</ds:datastoreItem>
</file>

<file path=customXml/itemProps2921.xml><?xml version="1.0" encoding="utf-8"?>
<ds:datastoreItem xmlns:ds="http://schemas.openxmlformats.org/officeDocument/2006/customXml" ds:itemID="{A1A3C7BF-DBAB-4947-B72D-5EB8F1B67D72}">
  <ds:schemaRefs>
    <ds:schemaRef ds:uri="http://schemas.microsoft.com/sharepoint/v3/contenttype/forms"/>
  </ds:schemaRefs>
</ds:datastoreItem>
</file>

<file path=customXml/itemProps2922.xml><?xml version="1.0" encoding="utf-8"?>
<ds:datastoreItem xmlns:ds="http://schemas.openxmlformats.org/officeDocument/2006/customXml" ds:itemID="{55E6F91C-2AAE-4FF1-93F6-9ACF365CFFD8}">
  <ds:schemaRefs>
    <ds:schemaRef ds:uri="http://schemas.microsoft.com/sharepoint/v3/contenttype/forms"/>
  </ds:schemaRefs>
</ds:datastoreItem>
</file>

<file path=customXml/itemProps2923.xml><?xml version="1.0" encoding="utf-8"?>
<ds:datastoreItem xmlns:ds="http://schemas.openxmlformats.org/officeDocument/2006/customXml" ds:itemID="{36EAB7F1-5A0E-4775-AB86-1009F725BD3B}">
  <ds:schemaRefs>
    <ds:schemaRef ds:uri="http://schemas.microsoft.com/sharepoint/v3/contenttype/forms"/>
  </ds:schemaRefs>
</ds:datastoreItem>
</file>

<file path=customXml/itemProps2924.xml><?xml version="1.0" encoding="utf-8"?>
<ds:datastoreItem xmlns:ds="http://schemas.openxmlformats.org/officeDocument/2006/customXml" ds:itemID="{788803CC-1D07-4C78-82D8-8865D89A4DF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25.xml><?xml version="1.0" encoding="utf-8"?>
<ds:datastoreItem xmlns:ds="http://schemas.openxmlformats.org/officeDocument/2006/customXml" ds:itemID="{ABDC7FDD-9EA8-43AC-B111-142872750A3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26.xml><?xml version="1.0" encoding="utf-8"?>
<ds:datastoreItem xmlns:ds="http://schemas.openxmlformats.org/officeDocument/2006/customXml" ds:itemID="{3B3237AA-94AC-4735-94AE-C48A7B1A44E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27.xml><?xml version="1.0" encoding="utf-8"?>
<ds:datastoreItem xmlns:ds="http://schemas.openxmlformats.org/officeDocument/2006/customXml" ds:itemID="{14028375-C26C-421C-B47B-B7D0BD75C06A}">
  <ds:schemaRefs>
    <ds:schemaRef ds:uri="http://schemas.microsoft.com/sharepoint/v3/contenttype/forms"/>
  </ds:schemaRefs>
</ds:datastoreItem>
</file>

<file path=customXml/itemProps2928.xml><?xml version="1.0" encoding="utf-8"?>
<ds:datastoreItem xmlns:ds="http://schemas.openxmlformats.org/officeDocument/2006/customXml" ds:itemID="{0BA5DC1D-4A98-4A78-AD98-80739BFF9D3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29.xml><?xml version="1.0" encoding="utf-8"?>
<ds:datastoreItem xmlns:ds="http://schemas.openxmlformats.org/officeDocument/2006/customXml" ds:itemID="{374C4E85-987D-4647-A845-8AEE95FFC9E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3.xml><?xml version="1.0" encoding="utf-8"?>
<ds:datastoreItem xmlns:ds="http://schemas.openxmlformats.org/officeDocument/2006/customXml" ds:itemID="{A434A98D-2783-4D67-AC39-31D8484B6774}">
  <ds:schemaRefs>
    <ds:schemaRef ds:uri="http://schemas.microsoft.com/sharepoint/v3/contenttype/forms"/>
  </ds:schemaRefs>
</ds:datastoreItem>
</file>

<file path=customXml/itemProps2930.xml><?xml version="1.0" encoding="utf-8"?>
<ds:datastoreItem xmlns:ds="http://schemas.openxmlformats.org/officeDocument/2006/customXml" ds:itemID="{E6E20202-BBEA-49C9-A965-40BA9F130D39}">
  <ds:schemaRefs>
    <ds:schemaRef ds:uri="http://schemas.microsoft.com/sharepoint/v3/contenttype/forms"/>
  </ds:schemaRefs>
</ds:datastoreItem>
</file>

<file path=customXml/itemProps2931.xml><?xml version="1.0" encoding="utf-8"?>
<ds:datastoreItem xmlns:ds="http://schemas.openxmlformats.org/officeDocument/2006/customXml" ds:itemID="{E670BBFF-3DEE-4E59-9EA8-961D12FDFD9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32.xml><?xml version="1.0" encoding="utf-8"?>
<ds:datastoreItem xmlns:ds="http://schemas.openxmlformats.org/officeDocument/2006/customXml" ds:itemID="{C823F6A8-CF57-4EDC-8D6E-3929ABB3B82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33.xml><?xml version="1.0" encoding="utf-8"?>
<ds:datastoreItem xmlns:ds="http://schemas.openxmlformats.org/officeDocument/2006/customXml" ds:itemID="{B306ED0D-D97D-4F2B-A733-A721B83C603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34.xml><?xml version="1.0" encoding="utf-8"?>
<ds:datastoreItem xmlns:ds="http://schemas.openxmlformats.org/officeDocument/2006/customXml" ds:itemID="{38850759-0BF4-4F5D-BE5D-5C2E5862674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35.xml><?xml version="1.0" encoding="utf-8"?>
<ds:datastoreItem xmlns:ds="http://schemas.openxmlformats.org/officeDocument/2006/customXml" ds:itemID="{B5A57AA6-E59D-4C2D-9870-12BF67CB2907}">
  <ds:schemaRefs>
    <ds:schemaRef ds:uri="http://schemas.microsoft.com/sharepoint/v3/contenttype/forms"/>
  </ds:schemaRefs>
</ds:datastoreItem>
</file>

<file path=customXml/itemProps2936.xml><?xml version="1.0" encoding="utf-8"?>
<ds:datastoreItem xmlns:ds="http://schemas.openxmlformats.org/officeDocument/2006/customXml" ds:itemID="{3CE4CA29-5F1A-46A1-9C14-0F028C0A357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37.xml><?xml version="1.0" encoding="utf-8"?>
<ds:datastoreItem xmlns:ds="http://schemas.openxmlformats.org/officeDocument/2006/customXml" ds:itemID="{A725C118-E236-4891-8B6E-0591E448B62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38.xml><?xml version="1.0" encoding="utf-8"?>
<ds:datastoreItem xmlns:ds="http://schemas.openxmlformats.org/officeDocument/2006/customXml" ds:itemID="{BCBA980F-B4EB-4426-8DE3-7251CFBF442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39.xml><?xml version="1.0" encoding="utf-8"?>
<ds:datastoreItem xmlns:ds="http://schemas.openxmlformats.org/officeDocument/2006/customXml" ds:itemID="{4D610F7F-D374-4BEA-ABDC-CD2075DF5715}">
  <ds:schemaRefs>
    <ds:schemaRef ds:uri="http://schemas.microsoft.com/sharepoint/v3/contenttype/forms"/>
  </ds:schemaRefs>
</ds:datastoreItem>
</file>

<file path=customXml/itemProps294.xml><?xml version="1.0" encoding="utf-8"?>
<ds:datastoreItem xmlns:ds="http://schemas.openxmlformats.org/officeDocument/2006/customXml" ds:itemID="{8E1B5F9E-7273-4E9E-8C66-BA2BBBE41C2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40.xml><?xml version="1.0" encoding="utf-8"?>
<ds:datastoreItem xmlns:ds="http://schemas.openxmlformats.org/officeDocument/2006/customXml" ds:itemID="{C48CC2A0-6F1B-44AD-992E-BFBAD2253B1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41.xml><?xml version="1.0" encoding="utf-8"?>
<ds:datastoreItem xmlns:ds="http://schemas.openxmlformats.org/officeDocument/2006/customXml" ds:itemID="{0A2FE495-A575-4A4D-ADFE-C8B00DE36CE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42.xml><?xml version="1.0" encoding="utf-8"?>
<ds:datastoreItem xmlns:ds="http://schemas.openxmlformats.org/officeDocument/2006/customXml" ds:itemID="{180E205F-0D6E-4B76-AADA-84396ADC6D4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43.xml><?xml version="1.0" encoding="utf-8"?>
<ds:datastoreItem xmlns:ds="http://schemas.openxmlformats.org/officeDocument/2006/customXml" ds:itemID="{51CDB30E-0AE2-42B8-8B07-572D4F930FB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44.xml><?xml version="1.0" encoding="utf-8"?>
<ds:datastoreItem xmlns:ds="http://schemas.openxmlformats.org/officeDocument/2006/customXml" ds:itemID="{D67D28B9-30E4-4656-A6B0-6836385E427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45.xml><?xml version="1.0" encoding="utf-8"?>
<ds:datastoreItem xmlns:ds="http://schemas.openxmlformats.org/officeDocument/2006/customXml" ds:itemID="{7795919C-8355-495E-AD27-267074D6CF8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46.xml><?xml version="1.0" encoding="utf-8"?>
<ds:datastoreItem xmlns:ds="http://schemas.openxmlformats.org/officeDocument/2006/customXml" ds:itemID="{B9D88924-F384-4DBD-A372-3FAA82F558D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47.xml><?xml version="1.0" encoding="utf-8"?>
<ds:datastoreItem xmlns:ds="http://schemas.openxmlformats.org/officeDocument/2006/customXml" ds:itemID="{58565A23-0935-4850-9010-6C43B4AEF89E}">
  <ds:schemaRefs>
    <ds:schemaRef ds:uri="http://schemas.microsoft.com/sharepoint/v3/contenttype/forms"/>
  </ds:schemaRefs>
</ds:datastoreItem>
</file>

<file path=customXml/itemProps2948.xml><?xml version="1.0" encoding="utf-8"?>
<ds:datastoreItem xmlns:ds="http://schemas.openxmlformats.org/officeDocument/2006/customXml" ds:itemID="{2DF7C263-E301-4788-B956-5AC21C93336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49.xml><?xml version="1.0" encoding="utf-8"?>
<ds:datastoreItem xmlns:ds="http://schemas.openxmlformats.org/officeDocument/2006/customXml" ds:itemID="{6FC5D63E-B78F-4690-9D4D-5F9C509AF4B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5.xml><?xml version="1.0" encoding="utf-8"?>
<ds:datastoreItem xmlns:ds="http://schemas.openxmlformats.org/officeDocument/2006/customXml" ds:itemID="{C943D003-DDEA-4E93-8D53-F036B53BF981}">
  <ds:schemaRefs>
    <ds:schemaRef ds:uri="http://schemas.microsoft.com/sharepoint/v3/contenttype/forms"/>
  </ds:schemaRefs>
</ds:datastoreItem>
</file>

<file path=customXml/itemProps2950.xml><?xml version="1.0" encoding="utf-8"?>
<ds:datastoreItem xmlns:ds="http://schemas.openxmlformats.org/officeDocument/2006/customXml" ds:itemID="{69BA6E98-220C-4397-9682-61A457C5672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51.xml><?xml version="1.0" encoding="utf-8"?>
<ds:datastoreItem xmlns:ds="http://schemas.openxmlformats.org/officeDocument/2006/customXml" ds:itemID="{554685F8-5832-4B74-B777-3CBF14B5F899}">
  <ds:schemaRefs>
    <ds:schemaRef ds:uri="http://schemas.microsoft.com/sharepoint/v3/contenttype/forms"/>
  </ds:schemaRefs>
</ds:datastoreItem>
</file>

<file path=customXml/itemProps2952.xml><?xml version="1.0" encoding="utf-8"?>
<ds:datastoreItem xmlns:ds="http://schemas.openxmlformats.org/officeDocument/2006/customXml" ds:itemID="{B645F00B-7788-4EFC-969E-A068E021E0A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53.xml><?xml version="1.0" encoding="utf-8"?>
<ds:datastoreItem xmlns:ds="http://schemas.openxmlformats.org/officeDocument/2006/customXml" ds:itemID="{CC64547A-76DC-47BF-B255-1B4865224876}">
  <ds:schemaRefs>
    <ds:schemaRef ds:uri="http://schemas.microsoft.com/sharepoint/v3/contenttype/forms"/>
  </ds:schemaRefs>
</ds:datastoreItem>
</file>

<file path=customXml/itemProps2954.xml><?xml version="1.0" encoding="utf-8"?>
<ds:datastoreItem xmlns:ds="http://schemas.openxmlformats.org/officeDocument/2006/customXml" ds:itemID="{B471B54E-6DF4-489C-B549-B02068AA924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55.xml><?xml version="1.0" encoding="utf-8"?>
<ds:datastoreItem xmlns:ds="http://schemas.openxmlformats.org/officeDocument/2006/customXml" ds:itemID="{A1EE380A-B688-4AF3-95F1-F7FC90E78EF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56.xml><?xml version="1.0" encoding="utf-8"?>
<ds:datastoreItem xmlns:ds="http://schemas.openxmlformats.org/officeDocument/2006/customXml" ds:itemID="{C550057F-1CD5-4B8E-804C-5FD0D6C4CE9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57.xml><?xml version="1.0" encoding="utf-8"?>
<ds:datastoreItem xmlns:ds="http://schemas.openxmlformats.org/officeDocument/2006/customXml" ds:itemID="{D1CC7EE0-BD1B-49F9-8847-7D1E0B177A09}">
  <ds:schemaRefs>
    <ds:schemaRef ds:uri="http://schemas.microsoft.com/sharepoint/v3/contenttype/forms"/>
  </ds:schemaRefs>
</ds:datastoreItem>
</file>

<file path=customXml/itemProps2958.xml><?xml version="1.0" encoding="utf-8"?>
<ds:datastoreItem xmlns:ds="http://schemas.openxmlformats.org/officeDocument/2006/customXml" ds:itemID="{388D00D9-88B1-4186-B302-652D55B4579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59.xml><?xml version="1.0" encoding="utf-8"?>
<ds:datastoreItem xmlns:ds="http://schemas.openxmlformats.org/officeDocument/2006/customXml" ds:itemID="{B43FBCFF-DA48-4BE2-AF77-323F90DF321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6.xml><?xml version="1.0" encoding="utf-8"?>
<ds:datastoreItem xmlns:ds="http://schemas.openxmlformats.org/officeDocument/2006/customXml" ds:itemID="{8CCCA3E7-B422-4BA5-9684-A08FE8E907DD}">
  <ds:schemaRefs>
    <ds:schemaRef ds:uri="http://schemas.microsoft.com/sharepoint/v3/contenttype/forms"/>
  </ds:schemaRefs>
</ds:datastoreItem>
</file>

<file path=customXml/itemProps2960.xml><?xml version="1.0" encoding="utf-8"?>
<ds:datastoreItem xmlns:ds="http://schemas.openxmlformats.org/officeDocument/2006/customXml" ds:itemID="{1FAF08EB-8C4C-4225-80BB-AF027752550F}">
  <ds:schemaRefs>
    <ds:schemaRef ds:uri="http://schemas.microsoft.com/sharepoint/v3/contenttype/forms"/>
  </ds:schemaRefs>
</ds:datastoreItem>
</file>

<file path=customXml/itemProps2961.xml><?xml version="1.0" encoding="utf-8"?>
<ds:datastoreItem xmlns:ds="http://schemas.openxmlformats.org/officeDocument/2006/customXml" ds:itemID="{0B90C76B-969C-4494-B7CB-A745F68EDB8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62.xml><?xml version="1.0" encoding="utf-8"?>
<ds:datastoreItem xmlns:ds="http://schemas.openxmlformats.org/officeDocument/2006/customXml" ds:itemID="{16ADCDCC-C75D-4254-B9D6-06BBAD6B7FC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63.xml><?xml version="1.0" encoding="utf-8"?>
<ds:datastoreItem xmlns:ds="http://schemas.openxmlformats.org/officeDocument/2006/customXml" ds:itemID="{E9778D02-C561-43EE-A799-AD5FEF5ABB5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64.xml><?xml version="1.0" encoding="utf-8"?>
<ds:datastoreItem xmlns:ds="http://schemas.openxmlformats.org/officeDocument/2006/customXml" ds:itemID="{4616735F-F556-48E1-B0D0-3BE2FC449B2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65.xml><?xml version="1.0" encoding="utf-8"?>
<ds:datastoreItem xmlns:ds="http://schemas.openxmlformats.org/officeDocument/2006/customXml" ds:itemID="{21DDC3FC-41B2-4AB9-8AB0-72CE2A3EB0D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66.xml><?xml version="1.0" encoding="utf-8"?>
<ds:datastoreItem xmlns:ds="http://schemas.openxmlformats.org/officeDocument/2006/customXml" ds:itemID="{CA7C39C3-F5E4-4D80-9809-89E530840D0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67.xml><?xml version="1.0" encoding="utf-8"?>
<ds:datastoreItem xmlns:ds="http://schemas.openxmlformats.org/officeDocument/2006/customXml" ds:itemID="{A9B48B0E-5054-4493-9612-83D8C03C71F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68.xml><?xml version="1.0" encoding="utf-8"?>
<ds:datastoreItem xmlns:ds="http://schemas.openxmlformats.org/officeDocument/2006/customXml" ds:itemID="{642C84F0-93BD-4C50-AE7F-8F0B7E46E46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69.xml><?xml version="1.0" encoding="utf-8"?>
<ds:datastoreItem xmlns:ds="http://schemas.openxmlformats.org/officeDocument/2006/customXml" ds:itemID="{CE8703C4-31A8-4643-AC0E-1C44E02E8E0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7.xml><?xml version="1.0" encoding="utf-8"?>
<ds:datastoreItem xmlns:ds="http://schemas.openxmlformats.org/officeDocument/2006/customXml" ds:itemID="{7C38E803-AB6B-4E08-B931-B64BE8E0F692}">
  <ds:schemaRefs>
    <ds:schemaRef ds:uri="http://schemas.microsoft.com/sharepoint/v3/contenttype/forms"/>
  </ds:schemaRefs>
</ds:datastoreItem>
</file>

<file path=customXml/itemProps2970.xml><?xml version="1.0" encoding="utf-8"?>
<ds:datastoreItem xmlns:ds="http://schemas.openxmlformats.org/officeDocument/2006/customXml" ds:itemID="{25C9E6E3-761D-4149-AF82-28E1AFD0423D}">
  <ds:schemaRefs>
    <ds:schemaRef ds:uri="http://schemas.microsoft.com/sharepoint/v3/contenttype/forms"/>
  </ds:schemaRefs>
</ds:datastoreItem>
</file>

<file path=customXml/itemProps2971.xml><?xml version="1.0" encoding="utf-8"?>
<ds:datastoreItem xmlns:ds="http://schemas.openxmlformats.org/officeDocument/2006/customXml" ds:itemID="{A20B6942-227B-486B-AF56-00B241673A3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72.xml><?xml version="1.0" encoding="utf-8"?>
<ds:datastoreItem xmlns:ds="http://schemas.openxmlformats.org/officeDocument/2006/customXml" ds:itemID="{952A6436-5047-48C4-863C-7C83B203030D}">
  <ds:schemaRefs>
    <ds:schemaRef ds:uri="http://schemas.microsoft.com/sharepoint/v3/contenttype/forms"/>
  </ds:schemaRefs>
</ds:datastoreItem>
</file>

<file path=customXml/itemProps2973.xml><?xml version="1.0" encoding="utf-8"?>
<ds:datastoreItem xmlns:ds="http://schemas.openxmlformats.org/officeDocument/2006/customXml" ds:itemID="{54D59584-6855-4CAA-80D4-1F455CBA30B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74.xml><?xml version="1.0" encoding="utf-8"?>
<ds:datastoreItem xmlns:ds="http://schemas.openxmlformats.org/officeDocument/2006/customXml" ds:itemID="{8675A176-0B66-4246-97A5-2B794BFB6F7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75.xml><?xml version="1.0" encoding="utf-8"?>
<ds:datastoreItem xmlns:ds="http://schemas.openxmlformats.org/officeDocument/2006/customXml" ds:itemID="{7210B7CF-3C0F-4BA4-AC83-4B8C2A97BD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76.xml><?xml version="1.0" encoding="utf-8"?>
<ds:datastoreItem xmlns:ds="http://schemas.openxmlformats.org/officeDocument/2006/customXml" ds:itemID="{D5FF4552-C514-45D0-AA91-B33F255E6F5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77.xml><?xml version="1.0" encoding="utf-8"?>
<ds:datastoreItem xmlns:ds="http://schemas.openxmlformats.org/officeDocument/2006/customXml" ds:itemID="{FBF99A8C-1608-46F3-BE50-54A3E55F746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78.xml><?xml version="1.0" encoding="utf-8"?>
<ds:datastoreItem xmlns:ds="http://schemas.openxmlformats.org/officeDocument/2006/customXml" ds:itemID="{5E80A96E-8CFB-4E66-8282-594D1340CCF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79.xml><?xml version="1.0" encoding="utf-8"?>
<ds:datastoreItem xmlns:ds="http://schemas.openxmlformats.org/officeDocument/2006/customXml" ds:itemID="{29A57E06-D225-480A-80AD-3927B3AC155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8.xml><?xml version="1.0" encoding="utf-8"?>
<ds:datastoreItem xmlns:ds="http://schemas.openxmlformats.org/officeDocument/2006/customXml" ds:itemID="{966C27CD-3AF7-4F98-89AA-780DEFE3DA43}">
  <ds:schemaRefs>
    <ds:schemaRef ds:uri="http://schemas.microsoft.com/sharepoint/v3/contenttype/forms"/>
  </ds:schemaRefs>
</ds:datastoreItem>
</file>

<file path=customXml/itemProps2980.xml><?xml version="1.0" encoding="utf-8"?>
<ds:datastoreItem xmlns:ds="http://schemas.openxmlformats.org/officeDocument/2006/customXml" ds:itemID="{325BA002-7F8C-4B87-935C-89BF6B142C4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81.xml><?xml version="1.0" encoding="utf-8"?>
<ds:datastoreItem xmlns:ds="http://schemas.openxmlformats.org/officeDocument/2006/customXml" ds:itemID="{C08120B7-5254-4F82-BA61-CC5E01A1591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82.xml><?xml version="1.0" encoding="utf-8"?>
<ds:datastoreItem xmlns:ds="http://schemas.openxmlformats.org/officeDocument/2006/customXml" ds:itemID="{F1FE955A-BD52-4C5C-A8A2-F757E3448F7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83.xml><?xml version="1.0" encoding="utf-8"?>
<ds:datastoreItem xmlns:ds="http://schemas.openxmlformats.org/officeDocument/2006/customXml" ds:itemID="{74E6C4D0-6874-4610-A8B8-17A0891EF35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84.xml><?xml version="1.0" encoding="utf-8"?>
<ds:datastoreItem xmlns:ds="http://schemas.openxmlformats.org/officeDocument/2006/customXml" ds:itemID="{ECEDA967-094E-47A7-A845-45B88D74856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85.xml><?xml version="1.0" encoding="utf-8"?>
<ds:datastoreItem xmlns:ds="http://schemas.openxmlformats.org/officeDocument/2006/customXml" ds:itemID="{456DF268-53AD-4397-81ED-EDBC129CE065}">
  <ds:schemaRefs>
    <ds:schemaRef ds:uri="http://schemas.microsoft.com/sharepoint/v3/contenttype/forms"/>
  </ds:schemaRefs>
</ds:datastoreItem>
</file>

<file path=customXml/itemProps2986.xml><?xml version="1.0" encoding="utf-8"?>
<ds:datastoreItem xmlns:ds="http://schemas.openxmlformats.org/officeDocument/2006/customXml" ds:itemID="{3CA4146A-B553-485A-9FFF-3202025C37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87.xml><?xml version="1.0" encoding="utf-8"?>
<ds:datastoreItem xmlns:ds="http://schemas.openxmlformats.org/officeDocument/2006/customXml" ds:itemID="{DAC6974C-D83F-44C5-8C46-4918FECADBA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88.xml><?xml version="1.0" encoding="utf-8"?>
<ds:datastoreItem xmlns:ds="http://schemas.openxmlformats.org/officeDocument/2006/customXml" ds:itemID="{0BF328C5-7FD8-404C-85E1-1F572D997C8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89.xml><?xml version="1.0" encoding="utf-8"?>
<ds:datastoreItem xmlns:ds="http://schemas.openxmlformats.org/officeDocument/2006/customXml" ds:itemID="{3F4FF771-DD58-4466-813B-074B69DDD0A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9.xml><?xml version="1.0" encoding="utf-8"?>
<ds:datastoreItem xmlns:ds="http://schemas.openxmlformats.org/officeDocument/2006/customXml" ds:itemID="{EFA70932-D80F-484C-871B-0EEBAD97BE85}">
  <ds:schemaRefs>
    <ds:schemaRef ds:uri="http://schemas.microsoft.com/sharepoint/v3/contenttype/forms"/>
  </ds:schemaRefs>
</ds:datastoreItem>
</file>

<file path=customXml/itemProps2990.xml><?xml version="1.0" encoding="utf-8"?>
<ds:datastoreItem xmlns:ds="http://schemas.openxmlformats.org/officeDocument/2006/customXml" ds:itemID="{73B9B199-61A6-42CE-B9B3-4255A7A8DA1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91.xml><?xml version="1.0" encoding="utf-8"?>
<ds:datastoreItem xmlns:ds="http://schemas.openxmlformats.org/officeDocument/2006/customXml" ds:itemID="{6C44D1AC-1F3F-419B-AA73-97FD4FE211CA}">
  <ds:schemaRefs>
    <ds:schemaRef ds:uri="http://schemas.microsoft.com/sharepoint/v3/contenttype/forms"/>
  </ds:schemaRefs>
</ds:datastoreItem>
</file>

<file path=customXml/itemProps2992.xml><?xml version="1.0" encoding="utf-8"?>
<ds:datastoreItem xmlns:ds="http://schemas.openxmlformats.org/officeDocument/2006/customXml" ds:itemID="{446041CE-1A0D-4495-A5AC-B632405A0DD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93.xml><?xml version="1.0" encoding="utf-8"?>
<ds:datastoreItem xmlns:ds="http://schemas.openxmlformats.org/officeDocument/2006/customXml" ds:itemID="{6F7A0388-9BDF-4BC1-8D4D-0CC29DA89DA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94.xml><?xml version="1.0" encoding="utf-8"?>
<ds:datastoreItem xmlns:ds="http://schemas.openxmlformats.org/officeDocument/2006/customXml" ds:itemID="{8403B831-018F-4379-934D-1D5BE7679724}">
  <ds:schemaRefs>
    <ds:schemaRef ds:uri="http://schemas.microsoft.com/sharepoint/v3/contenttype/forms"/>
  </ds:schemaRefs>
</ds:datastoreItem>
</file>

<file path=customXml/itemProps2995.xml><?xml version="1.0" encoding="utf-8"?>
<ds:datastoreItem xmlns:ds="http://schemas.openxmlformats.org/officeDocument/2006/customXml" ds:itemID="{B1C30E3F-EB9D-49A3-8721-C82FFFA433B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96.xml><?xml version="1.0" encoding="utf-8"?>
<ds:datastoreItem xmlns:ds="http://schemas.openxmlformats.org/officeDocument/2006/customXml" ds:itemID="{43E10990-70EE-452F-B832-FDBC94D19D0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97.xml><?xml version="1.0" encoding="utf-8"?>
<ds:datastoreItem xmlns:ds="http://schemas.openxmlformats.org/officeDocument/2006/customXml" ds:itemID="{C49A8815-04CD-4658-B4C7-92BE949F5C9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2998.xml><?xml version="1.0" encoding="utf-8"?>
<ds:datastoreItem xmlns:ds="http://schemas.openxmlformats.org/officeDocument/2006/customXml" ds:itemID="{817D14A5-41FA-45DC-8E57-4264A6077C6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999.xml><?xml version="1.0" encoding="utf-8"?>
<ds:datastoreItem xmlns:ds="http://schemas.openxmlformats.org/officeDocument/2006/customXml" ds:itemID="{B5A48E45-6246-48A7-B96E-5ED0D246774C}">
  <ds:schemaRefs>
    <ds:schemaRef ds:uri="http://schemas.microsoft.com/sharepoint/v3/contenttype/forms"/>
  </ds:schemaRefs>
</ds:datastoreItem>
</file>

<file path=customXml/itemProps3.xml><?xml version="1.0" encoding="utf-8"?>
<ds:datastoreItem xmlns:ds="http://schemas.openxmlformats.org/officeDocument/2006/customXml" ds:itemID="{7D2D3808-D6AD-4938-B1E6-9D18F00157A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xml><?xml version="1.0" encoding="utf-8"?>
<ds:datastoreItem xmlns:ds="http://schemas.openxmlformats.org/officeDocument/2006/customXml" ds:itemID="{1B1DAB89-CF13-4EF8-A790-7D8FDEB73BE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0.xml><?xml version="1.0" encoding="utf-8"?>
<ds:datastoreItem xmlns:ds="http://schemas.openxmlformats.org/officeDocument/2006/customXml" ds:itemID="{92F35EB9-05F1-43ED-8CD3-3118F282091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00.xml><?xml version="1.0" encoding="utf-8"?>
<ds:datastoreItem xmlns:ds="http://schemas.openxmlformats.org/officeDocument/2006/customXml" ds:itemID="{36A687BB-3F48-40B5-AF7E-F1D3E4C2085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01.xml><?xml version="1.0" encoding="utf-8"?>
<ds:datastoreItem xmlns:ds="http://schemas.openxmlformats.org/officeDocument/2006/customXml" ds:itemID="{B01FBDF8-1A11-406C-883D-2C0946EE0E81}">
  <ds:schemaRefs>
    <ds:schemaRef ds:uri="http://schemas.microsoft.com/sharepoint/v3/contenttype/forms"/>
  </ds:schemaRefs>
</ds:datastoreItem>
</file>

<file path=customXml/itemProps3002.xml><?xml version="1.0" encoding="utf-8"?>
<ds:datastoreItem xmlns:ds="http://schemas.openxmlformats.org/officeDocument/2006/customXml" ds:itemID="{B54D248C-3DB0-4BC9-8210-A8088F526D3D}">
  <ds:schemaRefs>
    <ds:schemaRef ds:uri="http://schemas.microsoft.com/sharepoint/v3/contenttype/forms"/>
  </ds:schemaRefs>
</ds:datastoreItem>
</file>

<file path=customXml/itemProps3003.xml><?xml version="1.0" encoding="utf-8"?>
<ds:datastoreItem xmlns:ds="http://schemas.openxmlformats.org/officeDocument/2006/customXml" ds:itemID="{FC5CE245-CFB0-4B8B-99C8-23A03AE99BD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04.xml><?xml version="1.0" encoding="utf-8"?>
<ds:datastoreItem xmlns:ds="http://schemas.openxmlformats.org/officeDocument/2006/customXml" ds:itemID="{E49FBED9-7782-4A9A-9AC8-DAA1AB32649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05.xml><?xml version="1.0" encoding="utf-8"?>
<ds:datastoreItem xmlns:ds="http://schemas.openxmlformats.org/officeDocument/2006/customXml" ds:itemID="{2D875E9A-4D64-4CB4-98E5-9840AA27359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06.xml><?xml version="1.0" encoding="utf-8"?>
<ds:datastoreItem xmlns:ds="http://schemas.openxmlformats.org/officeDocument/2006/customXml" ds:itemID="{042AF88C-BDA4-4305-8C87-65716FEEF42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07.xml><?xml version="1.0" encoding="utf-8"?>
<ds:datastoreItem xmlns:ds="http://schemas.openxmlformats.org/officeDocument/2006/customXml" ds:itemID="{92D03ECA-839E-4DA2-8D21-2935B8821D0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08.xml><?xml version="1.0" encoding="utf-8"?>
<ds:datastoreItem xmlns:ds="http://schemas.openxmlformats.org/officeDocument/2006/customXml" ds:itemID="{59DFDC83-68FC-4356-8574-39CC0F3667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09.xml><?xml version="1.0" encoding="utf-8"?>
<ds:datastoreItem xmlns:ds="http://schemas.openxmlformats.org/officeDocument/2006/customXml" ds:itemID="{7CD2F92F-A5C2-440A-AF76-11883DA707A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1.xml><?xml version="1.0" encoding="utf-8"?>
<ds:datastoreItem xmlns:ds="http://schemas.openxmlformats.org/officeDocument/2006/customXml" ds:itemID="{B4AF8E65-838C-4F6D-843D-5FD27EDEF8D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10.xml><?xml version="1.0" encoding="utf-8"?>
<ds:datastoreItem xmlns:ds="http://schemas.openxmlformats.org/officeDocument/2006/customXml" ds:itemID="{80464E07-07D6-453C-84B4-04D852F12BC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11.xml><?xml version="1.0" encoding="utf-8"?>
<ds:datastoreItem xmlns:ds="http://schemas.openxmlformats.org/officeDocument/2006/customXml" ds:itemID="{D24C5074-1F38-4AAC-9558-AD1D1F2E408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12.xml><?xml version="1.0" encoding="utf-8"?>
<ds:datastoreItem xmlns:ds="http://schemas.openxmlformats.org/officeDocument/2006/customXml" ds:itemID="{C6B6D735-9B1D-4CBF-91BC-0E490A75785F}">
  <ds:schemaRefs>
    <ds:schemaRef ds:uri="http://schemas.microsoft.com/sharepoint/v3/contenttype/forms"/>
  </ds:schemaRefs>
</ds:datastoreItem>
</file>

<file path=customXml/itemProps3013.xml><?xml version="1.0" encoding="utf-8"?>
<ds:datastoreItem xmlns:ds="http://schemas.openxmlformats.org/officeDocument/2006/customXml" ds:itemID="{1F5C377D-64D0-46CF-A12A-51DDBE5C9F9C}">
  <ds:schemaRefs>
    <ds:schemaRef ds:uri="http://schemas.microsoft.com/sharepoint/v3/contenttype/forms"/>
  </ds:schemaRefs>
</ds:datastoreItem>
</file>

<file path=customXml/itemProps3014.xml><?xml version="1.0" encoding="utf-8"?>
<ds:datastoreItem xmlns:ds="http://schemas.openxmlformats.org/officeDocument/2006/customXml" ds:itemID="{4389B957-F10B-4D0E-B90F-2977035F866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15.xml><?xml version="1.0" encoding="utf-8"?>
<ds:datastoreItem xmlns:ds="http://schemas.openxmlformats.org/officeDocument/2006/customXml" ds:itemID="{2BFB9878-ED15-442E-BD12-F25609793BE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16.xml><?xml version="1.0" encoding="utf-8"?>
<ds:datastoreItem xmlns:ds="http://schemas.openxmlformats.org/officeDocument/2006/customXml" ds:itemID="{0A0D4326-566F-4F9C-9781-AB04A4F9242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17.xml><?xml version="1.0" encoding="utf-8"?>
<ds:datastoreItem xmlns:ds="http://schemas.openxmlformats.org/officeDocument/2006/customXml" ds:itemID="{17D0CD04-4A7F-48BD-ABF5-97FA3820F0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18.xml><?xml version="1.0" encoding="utf-8"?>
<ds:datastoreItem xmlns:ds="http://schemas.openxmlformats.org/officeDocument/2006/customXml" ds:itemID="{279B7CA2-FF68-41FB-A2A7-D7C38D8F433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19.xml><?xml version="1.0" encoding="utf-8"?>
<ds:datastoreItem xmlns:ds="http://schemas.openxmlformats.org/officeDocument/2006/customXml" ds:itemID="{87697198-1FD9-4202-9936-FB1E5F05C06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2.xml><?xml version="1.0" encoding="utf-8"?>
<ds:datastoreItem xmlns:ds="http://schemas.openxmlformats.org/officeDocument/2006/customXml" ds:itemID="{97944442-53E6-4444-A2D8-8E4EA2A5956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20.xml><?xml version="1.0" encoding="utf-8"?>
<ds:datastoreItem xmlns:ds="http://schemas.openxmlformats.org/officeDocument/2006/customXml" ds:itemID="{FFA29A06-1998-400A-ADE0-19CE6A74298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21.xml><?xml version="1.0" encoding="utf-8"?>
<ds:datastoreItem xmlns:ds="http://schemas.openxmlformats.org/officeDocument/2006/customXml" ds:itemID="{2DBAC0AF-B44A-4CE0-99A5-7F004846D30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22.xml><?xml version="1.0" encoding="utf-8"?>
<ds:datastoreItem xmlns:ds="http://schemas.openxmlformats.org/officeDocument/2006/customXml" ds:itemID="{8C2C655E-457A-433B-A20D-96AE0025B8BD}">
  <ds:schemaRefs>
    <ds:schemaRef ds:uri="http://schemas.microsoft.com/sharepoint/v3/contenttype/forms"/>
  </ds:schemaRefs>
</ds:datastoreItem>
</file>

<file path=customXml/itemProps3023.xml><?xml version="1.0" encoding="utf-8"?>
<ds:datastoreItem xmlns:ds="http://schemas.openxmlformats.org/officeDocument/2006/customXml" ds:itemID="{0C985FA4-83D3-4FBD-A505-F1E45F0E983A}">
  <ds:schemaRefs>
    <ds:schemaRef ds:uri="http://schemas.microsoft.com/sharepoint/v3/contenttype/forms"/>
  </ds:schemaRefs>
</ds:datastoreItem>
</file>

<file path=customXml/itemProps3024.xml><?xml version="1.0" encoding="utf-8"?>
<ds:datastoreItem xmlns:ds="http://schemas.openxmlformats.org/officeDocument/2006/customXml" ds:itemID="{D4F8F653-1ACC-4153-AFC2-CC7DCD3E94F7}">
  <ds:schemaRefs>
    <ds:schemaRef ds:uri="http://schemas.microsoft.com/sharepoint/v3/contenttype/forms"/>
  </ds:schemaRefs>
</ds:datastoreItem>
</file>

<file path=customXml/itemProps3025.xml><?xml version="1.0" encoding="utf-8"?>
<ds:datastoreItem xmlns:ds="http://schemas.openxmlformats.org/officeDocument/2006/customXml" ds:itemID="{A83EEDF9-5992-47CE-B5D1-7DCFF8A24E6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26.xml><?xml version="1.0" encoding="utf-8"?>
<ds:datastoreItem xmlns:ds="http://schemas.openxmlformats.org/officeDocument/2006/customXml" ds:itemID="{E98E2FE4-1F03-4774-BDFD-E1977F926133}">
  <ds:schemaRefs>
    <ds:schemaRef ds:uri="http://schemas.microsoft.com/sharepoint/v3/contenttype/forms"/>
  </ds:schemaRefs>
</ds:datastoreItem>
</file>

<file path=customXml/itemProps3027.xml><?xml version="1.0" encoding="utf-8"?>
<ds:datastoreItem xmlns:ds="http://schemas.openxmlformats.org/officeDocument/2006/customXml" ds:itemID="{9EC8A3A2-29E5-44CA-A1B8-47E90BC1FCD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28.xml><?xml version="1.0" encoding="utf-8"?>
<ds:datastoreItem xmlns:ds="http://schemas.openxmlformats.org/officeDocument/2006/customXml" ds:itemID="{AE800950-980F-4C79-A749-E74E7DA1E44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29.xml><?xml version="1.0" encoding="utf-8"?>
<ds:datastoreItem xmlns:ds="http://schemas.openxmlformats.org/officeDocument/2006/customXml" ds:itemID="{3F9B4C77-A141-441A-BDF5-DD3476FD58A6}">
  <ds:schemaRefs>
    <ds:schemaRef ds:uri="http://schemas.microsoft.com/sharepoint/v3/contenttype/forms"/>
  </ds:schemaRefs>
</ds:datastoreItem>
</file>

<file path=customXml/itemProps303.xml><?xml version="1.0" encoding="utf-8"?>
<ds:datastoreItem xmlns:ds="http://schemas.openxmlformats.org/officeDocument/2006/customXml" ds:itemID="{CCAE9B17-FFBD-4E2D-8289-7E0AE35856FD}">
  <ds:schemaRefs>
    <ds:schemaRef ds:uri="http://schemas.microsoft.com/sharepoint/v3/contenttype/forms"/>
  </ds:schemaRefs>
</ds:datastoreItem>
</file>

<file path=customXml/itemProps3030.xml><?xml version="1.0" encoding="utf-8"?>
<ds:datastoreItem xmlns:ds="http://schemas.openxmlformats.org/officeDocument/2006/customXml" ds:itemID="{4D44CEE0-8778-4994-A101-D9C0215A235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31.xml><?xml version="1.0" encoding="utf-8"?>
<ds:datastoreItem xmlns:ds="http://schemas.openxmlformats.org/officeDocument/2006/customXml" ds:itemID="{E30ABAA5-59A9-47A2-96B3-DBE3E7C98C1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32.xml><?xml version="1.0" encoding="utf-8"?>
<ds:datastoreItem xmlns:ds="http://schemas.openxmlformats.org/officeDocument/2006/customXml" ds:itemID="{AE598842-FF1B-45D4-B3D8-61122A51FAD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33.xml><?xml version="1.0" encoding="utf-8"?>
<ds:datastoreItem xmlns:ds="http://schemas.openxmlformats.org/officeDocument/2006/customXml" ds:itemID="{A91CC826-2F55-4923-9E1B-1DBE6D470F6B}">
  <ds:schemaRefs>
    <ds:schemaRef ds:uri="http://schemas.microsoft.com/sharepoint/v3/contenttype/forms"/>
  </ds:schemaRefs>
</ds:datastoreItem>
</file>

<file path=customXml/itemProps3034.xml><?xml version="1.0" encoding="utf-8"?>
<ds:datastoreItem xmlns:ds="http://schemas.openxmlformats.org/officeDocument/2006/customXml" ds:itemID="{23EE9CFC-9114-4E92-AF65-53FBB472E4D6}">
  <ds:schemaRefs>
    <ds:schemaRef ds:uri="http://schemas.microsoft.com/sharepoint/v3/contenttype/forms"/>
  </ds:schemaRefs>
</ds:datastoreItem>
</file>

<file path=customXml/itemProps3035.xml><?xml version="1.0" encoding="utf-8"?>
<ds:datastoreItem xmlns:ds="http://schemas.openxmlformats.org/officeDocument/2006/customXml" ds:itemID="{B1D91991-119A-4A6F-B6A7-2AF51CD81B5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36.xml><?xml version="1.0" encoding="utf-8"?>
<ds:datastoreItem xmlns:ds="http://schemas.openxmlformats.org/officeDocument/2006/customXml" ds:itemID="{D8D34181-F0D3-4A8A-A41E-4ABF506D99A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37.xml><?xml version="1.0" encoding="utf-8"?>
<ds:datastoreItem xmlns:ds="http://schemas.openxmlformats.org/officeDocument/2006/customXml" ds:itemID="{AFA9FE8F-FE04-4E26-BC66-EF4973CDF54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38.xml><?xml version="1.0" encoding="utf-8"?>
<ds:datastoreItem xmlns:ds="http://schemas.openxmlformats.org/officeDocument/2006/customXml" ds:itemID="{F472AB9D-179A-4C4C-9D2C-7C98D16E953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39.xml><?xml version="1.0" encoding="utf-8"?>
<ds:datastoreItem xmlns:ds="http://schemas.openxmlformats.org/officeDocument/2006/customXml" ds:itemID="{2165A028-0465-4091-AA40-D12C9C8BC4A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4.xml><?xml version="1.0" encoding="utf-8"?>
<ds:datastoreItem xmlns:ds="http://schemas.openxmlformats.org/officeDocument/2006/customXml" ds:itemID="{9C75CDA4-819A-4F18-9074-D6206824CE1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40.xml><?xml version="1.0" encoding="utf-8"?>
<ds:datastoreItem xmlns:ds="http://schemas.openxmlformats.org/officeDocument/2006/customXml" ds:itemID="{117E5850-92C4-40CF-A348-E483A7A5185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41.xml><?xml version="1.0" encoding="utf-8"?>
<ds:datastoreItem xmlns:ds="http://schemas.openxmlformats.org/officeDocument/2006/customXml" ds:itemID="{104B9B5D-43B5-4D90-8AB0-B852A2719D3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42.xml><?xml version="1.0" encoding="utf-8"?>
<ds:datastoreItem xmlns:ds="http://schemas.openxmlformats.org/officeDocument/2006/customXml" ds:itemID="{4D5FAA6D-A7CC-4C93-A957-737F2B738AAD}">
  <ds:schemaRefs>
    <ds:schemaRef ds:uri="http://schemas.microsoft.com/sharepoint/v3/contenttype/forms"/>
  </ds:schemaRefs>
</ds:datastoreItem>
</file>

<file path=customXml/itemProps3043.xml><?xml version="1.0" encoding="utf-8"?>
<ds:datastoreItem xmlns:ds="http://schemas.openxmlformats.org/officeDocument/2006/customXml" ds:itemID="{2D6861C0-B2B4-4227-AC0D-913D5FC99698}">
  <ds:schemaRefs>
    <ds:schemaRef ds:uri="http://schemas.microsoft.com/sharepoint/v3/contenttype/forms"/>
  </ds:schemaRefs>
</ds:datastoreItem>
</file>

<file path=customXml/itemProps3044.xml><?xml version="1.0" encoding="utf-8"?>
<ds:datastoreItem xmlns:ds="http://schemas.openxmlformats.org/officeDocument/2006/customXml" ds:itemID="{A870978B-1914-450D-8228-0AE21C0B398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45.xml><?xml version="1.0" encoding="utf-8"?>
<ds:datastoreItem xmlns:ds="http://schemas.openxmlformats.org/officeDocument/2006/customXml" ds:itemID="{D24B24BD-1D29-4012-BA2D-409C4D53E0F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46.xml><?xml version="1.0" encoding="utf-8"?>
<ds:datastoreItem xmlns:ds="http://schemas.openxmlformats.org/officeDocument/2006/customXml" ds:itemID="{BAEEA289-5FBF-49F6-BBC4-D578AFBB3172}">
  <ds:schemaRefs>
    <ds:schemaRef ds:uri="http://schemas.microsoft.com/sharepoint/v3/contenttype/forms"/>
  </ds:schemaRefs>
</ds:datastoreItem>
</file>

<file path=customXml/itemProps3047.xml><?xml version="1.0" encoding="utf-8"?>
<ds:datastoreItem xmlns:ds="http://schemas.openxmlformats.org/officeDocument/2006/customXml" ds:itemID="{E62C644B-2479-4C60-A413-84E7D604A2D8}">
  <ds:schemaRefs>
    <ds:schemaRef ds:uri="http://schemas.microsoft.com/sharepoint/v3/contenttype/forms"/>
  </ds:schemaRefs>
</ds:datastoreItem>
</file>

<file path=customXml/itemProps3048.xml><?xml version="1.0" encoding="utf-8"?>
<ds:datastoreItem xmlns:ds="http://schemas.openxmlformats.org/officeDocument/2006/customXml" ds:itemID="{277B62F4-3B8F-4984-A909-D202AC94635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49.xml><?xml version="1.0" encoding="utf-8"?>
<ds:datastoreItem xmlns:ds="http://schemas.openxmlformats.org/officeDocument/2006/customXml" ds:itemID="{56BB4D31-3AA6-4BD5-B46F-0C79E76B4B0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5.xml><?xml version="1.0" encoding="utf-8"?>
<ds:datastoreItem xmlns:ds="http://schemas.openxmlformats.org/officeDocument/2006/customXml" ds:itemID="{06ED30D0-8807-490C-A379-8BD49E8E1976}">
  <ds:schemaRefs>
    <ds:schemaRef ds:uri="http://schemas.microsoft.com/sharepoint/v3/contenttype/forms"/>
  </ds:schemaRefs>
</ds:datastoreItem>
</file>

<file path=customXml/itemProps3050.xml><?xml version="1.0" encoding="utf-8"?>
<ds:datastoreItem xmlns:ds="http://schemas.openxmlformats.org/officeDocument/2006/customXml" ds:itemID="{5DE39BF3-945F-47AD-98C4-72302F60D0EC}">
  <ds:schemaRefs>
    <ds:schemaRef ds:uri="http://schemas.microsoft.com/sharepoint/v3/contenttype/forms"/>
  </ds:schemaRefs>
</ds:datastoreItem>
</file>

<file path=customXml/itemProps3051.xml><?xml version="1.0" encoding="utf-8"?>
<ds:datastoreItem xmlns:ds="http://schemas.openxmlformats.org/officeDocument/2006/customXml" ds:itemID="{3299FD92-0E42-4544-897F-A4E492CD948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52.xml><?xml version="1.0" encoding="utf-8"?>
<ds:datastoreItem xmlns:ds="http://schemas.openxmlformats.org/officeDocument/2006/customXml" ds:itemID="{3030856B-09D7-4A89-99F0-6142542AA6FE}">
  <ds:schemaRefs>
    <ds:schemaRef ds:uri="http://schemas.microsoft.com/sharepoint/v3/contenttype/forms"/>
  </ds:schemaRefs>
</ds:datastoreItem>
</file>

<file path=customXml/itemProps3053.xml><?xml version="1.0" encoding="utf-8"?>
<ds:datastoreItem xmlns:ds="http://schemas.openxmlformats.org/officeDocument/2006/customXml" ds:itemID="{A6E1D4E3-BA56-4A6D-81C2-C9C9259B4F5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54.xml><?xml version="1.0" encoding="utf-8"?>
<ds:datastoreItem xmlns:ds="http://schemas.openxmlformats.org/officeDocument/2006/customXml" ds:itemID="{95FB9A3E-FC57-4527-A623-7470D2B20D4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55.xml><?xml version="1.0" encoding="utf-8"?>
<ds:datastoreItem xmlns:ds="http://schemas.openxmlformats.org/officeDocument/2006/customXml" ds:itemID="{191FC3DB-7591-4D58-B9A3-B505A53970F8}">
  <ds:schemaRefs>
    <ds:schemaRef ds:uri="http://schemas.microsoft.com/sharepoint/v3/contenttype/forms"/>
  </ds:schemaRefs>
</ds:datastoreItem>
</file>

<file path=customXml/itemProps3056.xml><?xml version="1.0" encoding="utf-8"?>
<ds:datastoreItem xmlns:ds="http://schemas.openxmlformats.org/officeDocument/2006/customXml" ds:itemID="{B35A292D-8BE7-4798-9114-E5A048DF470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57.xml><?xml version="1.0" encoding="utf-8"?>
<ds:datastoreItem xmlns:ds="http://schemas.openxmlformats.org/officeDocument/2006/customXml" ds:itemID="{8849307C-6477-434B-B773-25B143378A72}">
  <ds:schemaRefs>
    <ds:schemaRef ds:uri="http://schemas.microsoft.com/sharepoint/v3/contenttype/forms"/>
  </ds:schemaRefs>
</ds:datastoreItem>
</file>

<file path=customXml/itemProps3058.xml><?xml version="1.0" encoding="utf-8"?>
<ds:datastoreItem xmlns:ds="http://schemas.openxmlformats.org/officeDocument/2006/customXml" ds:itemID="{95489423-4276-4719-AC8C-55845CB6AC5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59.xml><?xml version="1.0" encoding="utf-8"?>
<ds:datastoreItem xmlns:ds="http://schemas.openxmlformats.org/officeDocument/2006/customXml" ds:itemID="{948458AD-C1C9-4196-8C2E-02C652D8E11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6.xml><?xml version="1.0" encoding="utf-8"?>
<ds:datastoreItem xmlns:ds="http://schemas.openxmlformats.org/officeDocument/2006/customXml" ds:itemID="{683F0290-B1F0-49F3-8966-F72E8029855D}">
  <ds:schemaRefs>
    <ds:schemaRef ds:uri="http://schemas.microsoft.com/sharepoint/v3/contenttype/forms"/>
  </ds:schemaRefs>
</ds:datastoreItem>
</file>

<file path=customXml/itemProps3060.xml><?xml version="1.0" encoding="utf-8"?>
<ds:datastoreItem xmlns:ds="http://schemas.openxmlformats.org/officeDocument/2006/customXml" ds:itemID="{5863BB65-9C5A-4D21-AA89-41ED8447652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61.xml><?xml version="1.0" encoding="utf-8"?>
<ds:datastoreItem xmlns:ds="http://schemas.openxmlformats.org/officeDocument/2006/customXml" ds:itemID="{A1DA4E8B-8494-431D-A598-338821948DF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62.xml><?xml version="1.0" encoding="utf-8"?>
<ds:datastoreItem xmlns:ds="http://schemas.openxmlformats.org/officeDocument/2006/customXml" ds:itemID="{1C04F393-D2DA-4BD2-A68C-B31B2DB817E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63.xml><?xml version="1.0" encoding="utf-8"?>
<ds:datastoreItem xmlns:ds="http://schemas.openxmlformats.org/officeDocument/2006/customXml" ds:itemID="{F1F6F942-8D62-49FA-8867-79CA3B43EFC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64.xml><?xml version="1.0" encoding="utf-8"?>
<ds:datastoreItem xmlns:ds="http://schemas.openxmlformats.org/officeDocument/2006/customXml" ds:itemID="{2B95CB0D-847D-400B-AE61-93AFAC17F77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65.xml><?xml version="1.0" encoding="utf-8"?>
<ds:datastoreItem xmlns:ds="http://schemas.openxmlformats.org/officeDocument/2006/customXml" ds:itemID="{C818739A-3011-41A5-BC0D-EB9DB3D6DDC0}">
  <ds:schemaRefs>
    <ds:schemaRef ds:uri="http://schemas.microsoft.com/sharepoint/v3/contenttype/forms"/>
  </ds:schemaRefs>
</ds:datastoreItem>
</file>

<file path=customXml/itemProps3066.xml><?xml version="1.0" encoding="utf-8"?>
<ds:datastoreItem xmlns:ds="http://schemas.openxmlformats.org/officeDocument/2006/customXml" ds:itemID="{1B23C6FF-5472-4C73-ABEF-F26BD19945F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67.xml><?xml version="1.0" encoding="utf-8"?>
<ds:datastoreItem xmlns:ds="http://schemas.openxmlformats.org/officeDocument/2006/customXml" ds:itemID="{B98AA37A-BFF1-4AAD-B321-89BD4EC517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68.xml><?xml version="1.0" encoding="utf-8"?>
<ds:datastoreItem xmlns:ds="http://schemas.openxmlformats.org/officeDocument/2006/customXml" ds:itemID="{2D5143A6-678B-4453-86CD-9F00662A322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69.xml><?xml version="1.0" encoding="utf-8"?>
<ds:datastoreItem xmlns:ds="http://schemas.openxmlformats.org/officeDocument/2006/customXml" ds:itemID="{11889CF5-8E89-4843-A04F-78C98563105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7.xml><?xml version="1.0" encoding="utf-8"?>
<ds:datastoreItem xmlns:ds="http://schemas.openxmlformats.org/officeDocument/2006/customXml" ds:itemID="{DE514C35-24B7-46AF-A8F3-5E7D572DD494}">
  <ds:schemaRefs>
    <ds:schemaRef ds:uri="http://schemas.microsoft.com/sharepoint/v3/contenttype/forms"/>
  </ds:schemaRefs>
</ds:datastoreItem>
</file>

<file path=customXml/itemProps3070.xml><?xml version="1.0" encoding="utf-8"?>
<ds:datastoreItem xmlns:ds="http://schemas.openxmlformats.org/officeDocument/2006/customXml" ds:itemID="{57A728E0-3600-4E9F-BFBE-0B151DEABEDF}">
  <ds:schemaRefs>
    <ds:schemaRef ds:uri="http://schemas.microsoft.com/sharepoint/v3/contenttype/forms"/>
  </ds:schemaRefs>
</ds:datastoreItem>
</file>

<file path=customXml/itemProps3071.xml><?xml version="1.0" encoding="utf-8"?>
<ds:datastoreItem xmlns:ds="http://schemas.openxmlformats.org/officeDocument/2006/customXml" ds:itemID="{41BA35DA-BC06-4B5E-A2C3-CF5C8A21E0D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72.xml><?xml version="1.0" encoding="utf-8"?>
<ds:datastoreItem xmlns:ds="http://schemas.openxmlformats.org/officeDocument/2006/customXml" ds:itemID="{95B0CC83-3C72-49B3-9400-C16D701B9C1D}">
  <ds:schemaRefs>
    <ds:schemaRef ds:uri="http://schemas.microsoft.com/sharepoint/v3/contenttype/forms"/>
  </ds:schemaRefs>
</ds:datastoreItem>
</file>

<file path=customXml/itemProps3073.xml><?xml version="1.0" encoding="utf-8"?>
<ds:datastoreItem xmlns:ds="http://schemas.openxmlformats.org/officeDocument/2006/customXml" ds:itemID="{5C945931-4AD4-47C5-883C-BFEF9F8BFE4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74.xml><?xml version="1.0" encoding="utf-8"?>
<ds:datastoreItem xmlns:ds="http://schemas.openxmlformats.org/officeDocument/2006/customXml" ds:itemID="{5A46BEB6-DC8C-4BE2-9B64-730D9AA75BB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75.xml><?xml version="1.0" encoding="utf-8"?>
<ds:datastoreItem xmlns:ds="http://schemas.openxmlformats.org/officeDocument/2006/customXml" ds:itemID="{3F6A57FD-C840-4F20-B7F5-84FFB9AD6405}">
  <ds:schemaRefs>
    <ds:schemaRef ds:uri="http://schemas.microsoft.com/sharepoint/v3/contenttype/forms"/>
  </ds:schemaRefs>
</ds:datastoreItem>
</file>

<file path=customXml/itemProps3076.xml><?xml version="1.0" encoding="utf-8"?>
<ds:datastoreItem xmlns:ds="http://schemas.openxmlformats.org/officeDocument/2006/customXml" ds:itemID="{81E83BD9-875F-410D-9CDB-529EA1C1FA3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077.xml><?xml version="1.0" encoding="utf-8"?>
<ds:datastoreItem xmlns:ds="http://schemas.openxmlformats.org/officeDocument/2006/customXml" ds:itemID="{5D8DC7A8-A81D-48BB-8DD7-228EA6A30B1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78.xml><?xml version="1.0" encoding="utf-8"?>
<ds:datastoreItem xmlns:ds="http://schemas.openxmlformats.org/officeDocument/2006/customXml" ds:itemID="{9AFDDB71-4B0F-4491-903B-6ED6271A8F1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08.xml><?xml version="1.0" encoding="utf-8"?>
<ds:datastoreItem xmlns:ds="http://schemas.openxmlformats.org/officeDocument/2006/customXml" ds:itemID="{53F84EF4-B281-4224-AA80-69E780078940}">
  <ds:schemaRefs>
    <ds:schemaRef ds:uri="http://schemas.microsoft.com/sharepoint/v3/contenttype/forms"/>
  </ds:schemaRefs>
</ds:datastoreItem>
</file>

<file path=customXml/itemProps309.xml><?xml version="1.0" encoding="utf-8"?>
<ds:datastoreItem xmlns:ds="http://schemas.openxmlformats.org/officeDocument/2006/customXml" ds:itemID="{466E4CDD-3183-4DFD-A415-C3589319D19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1.xml><?xml version="1.0" encoding="utf-8"?>
<ds:datastoreItem xmlns:ds="http://schemas.openxmlformats.org/officeDocument/2006/customXml" ds:itemID="{A78F1775-6203-4E52-9B36-C1059445092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10.xml><?xml version="1.0" encoding="utf-8"?>
<ds:datastoreItem xmlns:ds="http://schemas.openxmlformats.org/officeDocument/2006/customXml" ds:itemID="{42373BB6-6761-4359-9E73-7471AC58DB1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11.xml><?xml version="1.0" encoding="utf-8"?>
<ds:datastoreItem xmlns:ds="http://schemas.openxmlformats.org/officeDocument/2006/customXml" ds:itemID="{967DD9CB-8A89-413C-A24B-DD69DDFF2030}">
  <ds:schemaRefs>
    <ds:schemaRef ds:uri="http://schemas.microsoft.com/sharepoint/v3/contenttype/forms"/>
  </ds:schemaRefs>
</ds:datastoreItem>
</file>

<file path=customXml/itemProps312.xml><?xml version="1.0" encoding="utf-8"?>
<ds:datastoreItem xmlns:ds="http://schemas.openxmlformats.org/officeDocument/2006/customXml" ds:itemID="{D451F079-C84A-4A0A-971C-37EDB55A42B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13.xml><?xml version="1.0" encoding="utf-8"?>
<ds:datastoreItem xmlns:ds="http://schemas.openxmlformats.org/officeDocument/2006/customXml" ds:itemID="{7BC6038E-44DE-4CE0-8A1F-3F61251917A5}">
  <ds:schemaRefs>
    <ds:schemaRef ds:uri="http://schemas.microsoft.com/sharepoint/v3/contenttype/forms"/>
  </ds:schemaRefs>
</ds:datastoreItem>
</file>

<file path=customXml/itemProps314.xml><?xml version="1.0" encoding="utf-8"?>
<ds:datastoreItem xmlns:ds="http://schemas.openxmlformats.org/officeDocument/2006/customXml" ds:itemID="{A662C0A3-CBB0-4352-B702-04B0631744F8}">
  <ds:schemaRefs>
    <ds:schemaRef ds:uri="http://schemas.microsoft.com/sharepoint/v3/contenttype/forms"/>
  </ds:schemaRefs>
</ds:datastoreItem>
</file>

<file path=customXml/itemProps315.xml><?xml version="1.0" encoding="utf-8"?>
<ds:datastoreItem xmlns:ds="http://schemas.openxmlformats.org/officeDocument/2006/customXml" ds:itemID="{AFE206E3-F381-4E96-B572-07D55B2E040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16.xml><?xml version="1.0" encoding="utf-8"?>
<ds:datastoreItem xmlns:ds="http://schemas.openxmlformats.org/officeDocument/2006/customXml" ds:itemID="{E839003F-B620-41B8-9F1C-43C21AD0C6A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17.xml><?xml version="1.0" encoding="utf-8"?>
<ds:datastoreItem xmlns:ds="http://schemas.openxmlformats.org/officeDocument/2006/customXml" ds:itemID="{F702799C-236F-49A8-A1E9-F602C7F5A82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18.xml><?xml version="1.0" encoding="utf-8"?>
<ds:datastoreItem xmlns:ds="http://schemas.openxmlformats.org/officeDocument/2006/customXml" ds:itemID="{43708527-229E-410D-8517-FF9213A317A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19.xml><?xml version="1.0" encoding="utf-8"?>
<ds:datastoreItem xmlns:ds="http://schemas.openxmlformats.org/officeDocument/2006/customXml" ds:itemID="{A9CAD733-BC4D-4045-872A-6CA4BBBB755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2.xml><?xml version="1.0" encoding="utf-8"?>
<ds:datastoreItem xmlns:ds="http://schemas.openxmlformats.org/officeDocument/2006/customXml" ds:itemID="{AD52E492-3EE6-40F5-96BA-C8B76145E168}">
  <ds:schemaRefs>
    <ds:schemaRef ds:uri="http://schemas.microsoft.com/sharepoint/v3/contenttype/forms"/>
  </ds:schemaRefs>
</ds:datastoreItem>
</file>

<file path=customXml/itemProps320.xml><?xml version="1.0" encoding="utf-8"?>
<ds:datastoreItem xmlns:ds="http://schemas.openxmlformats.org/officeDocument/2006/customXml" ds:itemID="{7FCE867F-C920-43D3-9297-28ACC186C97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21.xml><?xml version="1.0" encoding="utf-8"?>
<ds:datastoreItem xmlns:ds="http://schemas.openxmlformats.org/officeDocument/2006/customXml" ds:itemID="{FEB1FDFA-C9AD-4709-9A71-096ECC07FBCB}">
  <ds:schemaRefs>
    <ds:schemaRef ds:uri="http://schemas.microsoft.com/sharepoint/v3/contenttype/forms"/>
  </ds:schemaRefs>
</ds:datastoreItem>
</file>

<file path=customXml/itemProps322.xml><?xml version="1.0" encoding="utf-8"?>
<ds:datastoreItem xmlns:ds="http://schemas.openxmlformats.org/officeDocument/2006/customXml" ds:itemID="{B05270A5-AF85-4221-80F4-EBE1678F512B}">
  <ds:schemaRefs>
    <ds:schemaRef ds:uri="http://schemas.microsoft.com/sharepoint/v3/contenttype/forms"/>
  </ds:schemaRefs>
</ds:datastoreItem>
</file>

<file path=customXml/itemProps323.xml><?xml version="1.0" encoding="utf-8"?>
<ds:datastoreItem xmlns:ds="http://schemas.openxmlformats.org/officeDocument/2006/customXml" ds:itemID="{A8704F34-B889-48D0-B31B-57DFBCB4365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24.xml><?xml version="1.0" encoding="utf-8"?>
<ds:datastoreItem xmlns:ds="http://schemas.openxmlformats.org/officeDocument/2006/customXml" ds:itemID="{78C6222E-4AB6-49CE-B3AD-A2C001FC818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25.xml><?xml version="1.0" encoding="utf-8"?>
<ds:datastoreItem xmlns:ds="http://schemas.openxmlformats.org/officeDocument/2006/customXml" ds:itemID="{F4CDE57C-4DA7-4DDB-A8A5-6B7474400CB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26.xml><?xml version="1.0" encoding="utf-8"?>
<ds:datastoreItem xmlns:ds="http://schemas.openxmlformats.org/officeDocument/2006/customXml" ds:itemID="{ACEE366A-F869-4559-A90E-1DB7885E201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27.xml><?xml version="1.0" encoding="utf-8"?>
<ds:datastoreItem xmlns:ds="http://schemas.openxmlformats.org/officeDocument/2006/customXml" ds:itemID="{628DE63E-612A-46DD-B25E-0B04EF5A0EF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28.xml><?xml version="1.0" encoding="utf-8"?>
<ds:datastoreItem xmlns:ds="http://schemas.openxmlformats.org/officeDocument/2006/customXml" ds:itemID="{353C3220-8B43-4218-B03B-001DCFCCA2D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29.xml><?xml version="1.0" encoding="utf-8"?>
<ds:datastoreItem xmlns:ds="http://schemas.openxmlformats.org/officeDocument/2006/customXml" ds:itemID="{87E1DEFC-977F-43B4-A52C-97B4423A401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3.xml><?xml version="1.0" encoding="utf-8"?>
<ds:datastoreItem xmlns:ds="http://schemas.openxmlformats.org/officeDocument/2006/customXml" ds:itemID="{9D3BACA0-2A4A-437F-BF0A-F3A72231368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30.xml><?xml version="1.0" encoding="utf-8"?>
<ds:datastoreItem xmlns:ds="http://schemas.openxmlformats.org/officeDocument/2006/customXml" ds:itemID="{8CF93A6D-8E29-4124-A252-5840A2B33951}">
  <ds:schemaRefs>
    <ds:schemaRef ds:uri="http://schemas.microsoft.com/sharepoint/v3/contenttype/forms"/>
  </ds:schemaRefs>
</ds:datastoreItem>
</file>

<file path=customXml/itemProps331.xml><?xml version="1.0" encoding="utf-8"?>
<ds:datastoreItem xmlns:ds="http://schemas.openxmlformats.org/officeDocument/2006/customXml" ds:itemID="{166273E4-57ED-4F26-8D8D-DD8222A2B0F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32.xml><?xml version="1.0" encoding="utf-8"?>
<ds:datastoreItem xmlns:ds="http://schemas.openxmlformats.org/officeDocument/2006/customXml" ds:itemID="{D6BABD79-A43F-44EB-926B-672A2FCB0D8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33.xml><?xml version="1.0" encoding="utf-8"?>
<ds:datastoreItem xmlns:ds="http://schemas.openxmlformats.org/officeDocument/2006/customXml" ds:itemID="{E7173052-FF2C-47E6-B721-54173635985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34.xml><?xml version="1.0" encoding="utf-8"?>
<ds:datastoreItem xmlns:ds="http://schemas.openxmlformats.org/officeDocument/2006/customXml" ds:itemID="{A80C0901-BDAA-4CA2-8D96-DD07776092D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35.xml><?xml version="1.0" encoding="utf-8"?>
<ds:datastoreItem xmlns:ds="http://schemas.openxmlformats.org/officeDocument/2006/customXml" ds:itemID="{CE372A6D-B908-4146-9993-8F423BE1399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36.xml><?xml version="1.0" encoding="utf-8"?>
<ds:datastoreItem xmlns:ds="http://schemas.openxmlformats.org/officeDocument/2006/customXml" ds:itemID="{044FB11A-5C3D-4CD0-AD9E-D39723035C3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37.xml><?xml version="1.0" encoding="utf-8"?>
<ds:datastoreItem xmlns:ds="http://schemas.openxmlformats.org/officeDocument/2006/customXml" ds:itemID="{6AFAF5EC-30E1-47A3-828C-097E6C6E268A}">
  <ds:schemaRefs>
    <ds:schemaRef ds:uri="http://schemas.microsoft.com/sharepoint/v3/contenttype/forms"/>
  </ds:schemaRefs>
</ds:datastoreItem>
</file>

<file path=customXml/itemProps338.xml><?xml version="1.0" encoding="utf-8"?>
<ds:datastoreItem xmlns:ds="http://schemas.openxmlformats.org/officeDocument/2006/customXml" ds:itemID="{1575B17D-84C5-4F07-8464-F7D349E90C0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39.xml><?xml version="1.0" encoding="utf-8"?>
<ds:datastoreItem xmlns:ds="http://schemas.openxmlformats.org/officeDocument/2006/customXml" ds:itemID="{B79B23E1-0B4F-4C40-B1F7-F1B903B85A1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4.xml><?xml version="1.0" encoding="utf-8"?>
<ds:datastoreItem xmlns:ds="http://schemas.openxmlformats.org/officeDocument/2006/customXml" ds:itemID="{84E14977-3CF1-4F84-8669-83F75114446F}">
  <ds:schemaRefs>
    <ds:schemaRef ds:uri="http://schemas.microsoft.com/sharepoint/v3/contenttype/forms"/>
  </ds:schemaRefs>
</ds:datastoreItem>
</file>

<file path=customXml/itemProps340.xml><?xml version="1.0" encoding="utf-8"?>
<ds:datastoreItem xmlns:ds="http://schemas.openxmlformats.org/officeDocument/2006/customXml" ds:itemID="{40F9F966-34EB-45D7-96D1-D6BF6807A17E}">
  <ds:schemaRefs>
    <ds:schemaRef ds:uri="http://schemas.microsoft.com/sharepoint/v3/contenttype/forms"/>
  </ds:schemaRefs>
</ds:datastoreItem>
</file>

<file path=customXml/itemProps341.xml><?xml version="1.0" encoding="utf-8"?>
<ds:datastoreItem xmlns:ds="http://schemas.openxmlformats.org/officeDocument/2006/customXml" ds:itemID="{B8BC8C77-B824-46EA-BE23-7CC34C921357}">
  <ds:schemaRefs>
    <ds:schemaRef ds:uri="http://schemas.microsoft.com/sharepoint/v3/contenttype/forms"/>
  </ds:schemaRefs>
</ds:datastoreItem>
</file>

<file path=customXml/itemProps342.xml><?xml version="1.0" encoding="utf-8"?>
<ds:datastoreItem xmlns:ds="http://schemas.openxmlformats.org/officeDocument/2006/customXml" ds:itemID="{714B14C4-7BEF-45C6-94C2-E80F53BB4F3D}">
  <ds:schemaRefs>
    <ds:schemaRef ds:uri="http://schemas.microsoft.com/sharepoint/v3/contenttype/forms"/>
  </ds:schemaRefs>
</ds:datastoreItem>
</file>

<file path=customXml/itemProps343.xml><?xml version="1.0" encoding="utf-8"?>
<ds:datastoreItem xmlns:ds="http://schemas.openxmlformats.org/officeDocument/2006/customXml" ds:itemID="{4BE86149-1406-4C5B-972D-B86DC72B2285}">
  <ds:schemaRefs>
    <ds:schemaRef ds:uri="http://schemas.microsoft.com/sharepoint/v3/contenttype/forms"/>
  </ds:schemaRefs>
</ds:datastoreItem>
</file>

<file path=customXml/itemProps344.xml><?xml version="1.0" encoding="utf-8"?>
<ds:datastoreItem xmlns:ds="http://schemas.openxmlformats.org/officeDocument/2006/customXml" ds:itemID="{3D69F635-8695-4422-937D-C828A6F784CB}">
  <ds:schemaRefs>
    <ds:schemaRef ds:uri="http://schemas.microsoft.com/sharepoint/v3/contenttype/forms"/>
  </ds:schemaRefs>
</ds:datastoreItem>
</file>

<file path=customXml/itemProps345.xml><?xml version="1.0" encoding="utf-8"?>
<ds:datastoreItem xmlns:ds="http://schemas.openxmlformats.org/officeDocument/2006/customXml" ds:itemID="{BCA05E6C-5F22-41D1-8DE2-20D4989471F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46.xml><?xml version="1.0" encoding="utf-8"?>
<ds:datastoreItem xmlns:ds="http://schemas.openxmlformats.org/officeDocument/2006/customXml" ds:itemID="{E82862CA-5340-4F1E-8910-116E13B5DF8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47.xml><?xml version="1.0" encoding="utf-8"?>
<ds:datastoreItem xmlns:ds="http://schemas.openxmlformats.org/officeDocument/2006/customXml" ds:itemID="{04557E1B-BFA3-4C25-999E-2F2D62A2C42A}">
  <ds:schemaRefs>
    <ds:schemaRef ds:uri="http://schemas.microsoft.com/sharepoint/v3/contenttype/forms"/>
  </ds:schemaRefs>
</ds:datastoreItem>
</file>

<file path=customXml/itemProps348.xml><?xml version="1.0" encoding="utf-8"?>
<ds:datastoreItem xmlns:ds="http://schemas.openxmlformats.org/officeDocument/2006/customXml" ds:itemID="{AAF678CD-04FB-40D3-AA32-434371EAAAF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49.xml><?xml version="1.0" encoding="utf-8"?>
<ds:datastoreItem xmlns:ds="http://schemas.openxmlformats.org/officeDocument/2006/customXml" ds:itemID="{487964CE-EE3D-4AFE-A971-0097AAF2055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5.xml><?xml version="1.0" encoding="utf-8"?>
<ds:datastoreItem xmlns:ds="http://schemas.openxmlformats.org/officeDocument/2006/customXml" ds:itemID="{8EF95997-95E8-4FC8-A285-6D482273696B}">
  <ds:schemaRefs>
    <ds:schemaRef ds:uri="http://schemas.microsoft.com/sharepoint/v3/contenttype/forms"/>
  </ds:schemaRefs>
</ds:datastoreItem>
</file>

<file path=customXml/itemProps350.xml><?xml version="1.0" encoding="utf-8"?>
<ds:datastoreItem xmlns:ds="http://schemas.openxmlformats.org/officeDocument/2006/customXml" ds:itemID="{D14BB218-FBF3-4F5B-9087-96DB91E8762C}">
  <ds:schemaRefs>
    <ds:schemaRef ds:uri="http://schemas.microsoft.com/sharepoint/v3/contenttype/forms"/>
  </ds:schemaRefs>
</ds:datastoreItem>
</file>

<file path=customXml/itemProps351.xml><?xml version="1.0" encoding="utf-8"?>
<ds:datastoreItem xmlns:ds="http://schemas.openxmlformats.org/officeDocument/2006/customXml" ds:itemID="{214D4794-EC2A-4296-8DB1-F0AE8598039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52.xml><?xml version="1.0" encoding="utf-8"?>
<ds:datastoreItem xmlns:ds="http://schemas.openxmlformats.org/officeDocument/2006/customXml" ds:itemID="{17638C9F-29C8-4E0A-819D-0E301E26F0C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53.xml><?xml version="1.0" encoding="utf-8"?>
<ds:datastoreItem xmlns:ds="http://schemas.openxmlformats.org/officeDocument/2006/customXml" ds:itemID="{AAD3449A-AE60-4C29-8156-0871BD1B5B50}">
  <ds:schemaRefs>
    <ds:schemaRef ds:uri="http://schemas.microsoft.com/sharepoint/v3/contenttype/forms"/>
  </ds:schemaRefs>
</ds:datastoreItem>
</file>

<file path=customXml/itemProps354.xml><?xml version="1.0" encoding="utf-8"?>
<ds:datastoreItem xmlns:ds="http://schemas.openxmlformats.org/officeDocument/2006/customXml" ds:itemID="{594A2837-6EB1-4BDF-A2C0-5DD56827C6B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55.xml><?xml version="1.0" encoding="utf-8"?>
<ds:datastoreItem xmlns:ds="http://schemas.openxmlformats.org/officeDocument/2006/customXml" ds:itemID="{8EF65A27-D148-41B6-B7E6-355A3C112F6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56.xml><?xml version="1.0" encoding="utf-8"?>
<ds:datastoreItem xmlns:ds="http://schemas.openxmlformats.org/officeDocument/2006/customXml" ds:itemID="{404B41D9-8614-438B-B1C6-160F2B2CEFDA}">
  <ds:schemaRefs>
    <ds:schemaRef ds:uri="http://schemas.microsoft.com/sharepoint/v3/contenttype/forms"/>
  </ds:schemaRefs>
</ds:datastoreItem>
</file>

<file path=customXml/itemProps357.xml><?xml version="1.0" encoding="utf-8"?>
<ds:datastoreItem xmlns:ds="http://schemas.openxmlformats.org/officeDocument/2006/customXml" ds:itemID="{04149645-DB55-4957-97A5-4712D810932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58.xml><?xml version="1.0" encoding="utf-8"?>
<ds:datastoreItem xmlns:ds="http://schemas.openxmlformats.org/officeDocument/2006/customXml" ds:itemID="{770F4503-69F8-44C2-8720-FF56C69F81A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59.xml><?xml version="1.0" encoding="utf-8"?>
<ds:datastoreItem xmlns:ds="http://schemas.openxmlformats.org/officeDocument/2006/customXml" ds:itemID="{75882038-0EF3-48D1-9AA3-EDBEC3658DB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6.xml><?xml version="1.0" encoding="utf-8"?>
<ds:datastoreItem xmlns:ds="http://schemas.openxmlformats.org/officeDocument/2006/customXml" ds:itemID="{4E091219-E182-44E0-A7DB-0FAAD5CEB53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60.xml><?xml version="1.0" encoding="utf-8"?>
<ds:datastoreItem xmlns:ds="http://schemas.openxmlformats.org/officeDocument/2006/customXml" ds:itemID="{44B592C0-3819-4C07-B036-CEE4B9F1EDDF}">
  <ds:schemaRefs>
    <ds:schemaRef ds:uri="http://schemas.microsoft.com/sharepoint/v3/contenttype/forms"/>
  </ds:schemaRefs>
</ds:datastoreItem>
</file>

<file path=customXml/itemProps361.xml><?xml version="1.0" encoding="utf-8"?>
<ds:datastoreItem xmlns:ds="http://schemas.openxmlformats.org/officeDocument/2006/customXml" ds:itemID="{17061E84-06C5-4C84-8200-BF81B660FB6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62.xml><?xml version="1.0" encoding="utf-8"?>
<ds:datastoreItem xmlns:ds="http://schemas.openxmlformats.org/officeDocument/2006/customXml" ds:itemID="{D1C616AA-B6DC-40B6-A2BA-F9D6E83CE1F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63.xml><?xml version="1.0" encoding="utf-8"?>
<ds:datastoreItem xmlns:ds="http://schemas.openxmlformats.org/officeDocument/2006/customXml" ds:itemID="{7FB268B8-0C06-4262-949D-4B5901363C5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64.xml><?xml version="1.0" encoding="utf-8"?>
<ds:datastoreItem xmlns:ds="http://schemas.openxmlformats.org/officeDocument/2006/customXml" ds:itemID="{595AB557-5ADD-407F-B2F2-5CCAA57170A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65.xml><?xml version="1.0" encoding="utf-8"?>
<ds:datastoreItem xmlns:ds="http://schemas.openxmlformats.org/officeDocument/2006/customXml" ds:itemID="{8F7C1A60-67E3-4696-83FB-3FD63334370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66.xml><?xml version="1.0" encoding="utf-8"?>
<ds:datastoreItem xmlns:ds="http://schemas.openxmlformats.org/officeDocument/2006/customXml" ds:itemID="{04C9D573-33DD-4375-97B4-379BDBB3146E}">
  <ds:schemaRefs>
    <ds:schemaRef ds:uri="http://schemas.microsoft.com/sharepoint/v3/contenttype/forms"/>
  </ds:schemaRefs>
</ds:datastoreItem>
</file>

<file path=customXml/itemProps367.xml><?xml version="1.0" encoding="utf-8"?>
<ds:datastoreItem xmlns:ds="http://schemas.openxmlformats.org/officeDocument/2006/customXml" ds:itemID="{6E2F2B0D-5BEC-4E2C-A538-B92A1A6E8668}">
  <ds:schemaRefs>
    <ds:schemaRef ds:uri="http://schemas.microsoft.com/sharepoint/v3/contenttype/forms"/>
  </ds:schemaRefs>
</ds:datastoreItem>
</file>

<file path=customXml/itemProps368.xml><?xml version="1.0" encoding="utf-8"?>
<ds:datastoreItem xmlns:ds="http://schemas.openxmlformats.org/officeDocument/2006/customXml" ds:itemID="{CC7CE07A-2F11-4674-AD8A-C6DBDD61D33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69.xml><?xml version="1.0" encoding="utf-8"?>
<ds:datastoreItem xmlns:ds="http://schemas.openxmlformats.org/officeDocument/2006/customXml" ds:itemID="{65EF2E07-FEDB-4582-BDB1-8C3D3015E2B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7.xml><?xml version="1.0" encoding="utf-8"?>
<ds:datastoreItem xmlns:ds="http://schemas.openxmlformats.org/officeDocument/2006/customXml" ds:itemID="{D0501FE2-B322-44D1-994D-554767A4C34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70.xml><?xml version="1.0" encoding="utf-8"?>
<ds:datastoreItem xmlns:ds="http://schemas.openxmlformats.org/officeDocument/2006/customXml" ds:itemID="{9EBA4629-E77C-415C-AEE1-53260574E44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71.xml><?xml version="1.0" encoding="utf-8"?>
<ds:datastoreItem xmlns:ds="http://schemas.openxmlformats.org/officeDocument/2006/customXml" ds:itemID="{3C2E3BBC-909D-4452-BDE7-C647AFB1D3BC}">
  <ds:schemaRefs>
    <ds:schemaRef ds:uri="http://schemas.microsoft.com/sharepoint/v3/contenttype/forms"/>
  </ds:schemaRefs>
</ds:datastoreItem>
</file>

<file path=customXml/itemProps372.xml><?xml version="1.0" encoding="utf-8"?>
<ds:datastoreItem xmlns:ds="http://schemas.openxmlformats.org/officeDocument/2006/customXml" ds:itemID="{7C8F2A58-C683-4B65-BDB0-C0F9D606983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73.xml><?xml version="1.0" encoding="utf-8"?>
<ds:datastoreItem xmlns:ds="http://schemas.openxmlformats.org/officeDocument/2006/customXml" ds:itemID="{B71402ED-911F-4D0C-B2B2-CA02E6D913E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74.xml><?xml version="1.0" encoding="utf-8"?>
<ds:datastoreItem xmlns:ds="http://schemas.openxmlformats.org/officeDocument/2006/customXml" ds:itemID="{6FF28FC5-E733-40FB-A0A0-229486555CE8}">
  <ds:schemaRefs>
    <ds:schemaRef ds:uri="http://schemas.microsoft.com/sharepoint/v3/contenttype/forms"/>
  </ds:schemaRefs>
</ds:datastoreItem>
</file>

<file path=customXml/itemProps375.xml><?xml version="1.0" encoding="utf-8"?>
<ds:datastoreItem xmlns:ds="http://schemas.openxmlformats.org/officeDocument/2006/customXml" ds:itemID="{46D245AD-3928-4899-844A-5B6EFC7CCB8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76.xml><?xml version="1.0" encoding="utf-8"?>
<ds:datastoreItem xmlns:ds="http://schemas.openxmlformats.org/officeDocument/2006/customXml" ds:itemID="{A140C7CD-2BB0-4811-966F-0A529959B47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77.xml><?xml version="1.0" encoding="utf-8"?>
<ds:datastoreItem xmlns:ds="http://schemas.openxmlformats.org/officeDocument/2006/customXml" ds:itemID="{261079C2-9405-446A-95A4-194D809AB74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78.xml><?xml version="1.0" encoding="utf-8"?>
<ds:datastoreItem xmlns:ds="http://schemas.openxmlformats.org/officeDocument/2006/customXml" ds:itemID="{7450EC93-4F0C-41D7-9BBA-BF5C7E5B71F3}">
  <ds:schemaRefs>
    <ds:schemaRef ds:uri="http://schemas.microsoft.com/sharepoint/v3/contenttype/forms"/>
  </ds:schemaRefs>
</ds:datastoreItem>
</file>

<file path=customXml/itemProps379.xml><?xml version="1.0" encoding="utf-8"?>
<ds:datastoreItem xmlns:ds="http://schemas.openxmlformats.org/officeDocument/2006/customXml" ds:itemID="{8773DCD5-5EBE-4828-87B2-74EA17BB390C}">
  <ds:schemaRefs>
    <ds:schemaRef ds:uri="http://schemas.microsoft.com/sharepoint/v3/contenttype/forms"/>
  </ds:schemaRefs>
</ds:datastoreItem>
</file>

<file path=customXml/itemProps38.xml><?xml version="1.0" encoding="utf-8"?>
<ds:datastoreItem xmlns:ds="http://schemas.openxmlformats.org/officeDocument/2006/customXml" ds:itemID="{97C97EBE-D285-4F5E-89E6-2C0D794E6F7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80.xml><?xml version="1.0" encoding="utf-8"?>
<ds:datastoreItem xmlns:ds="http://schemas.openxmlformats.org/officeDocument/2006/customXml" ds:itemID="{8D1C951E-E181-4013-9ACE-3DF8282B490F}">
  <ds:schemaRefs>
    <ds:schemaRef ds:uri="http://schemas.microsoft.com/sharepoint/v3/contenttype/forms"/>
  </ds:schemaRefs>
</ds:datastoreItem>
</file>

<file path=customXml/itemProps381.xml><?xml version="1.0" encoding="utf-8"?>
<ds:datastoreItem xmlns:ds="http://schemas.openxmlformats.org/officeDocument/2006/customXml" ds:itemID="{93FE096E-2837-435C-95A5-7E5E1F55B1B6}">
  <ds:schemaRefs>
    <ds:schemaRef ds:uri="http://schemas.microsoft.com/sharepoint/v3/contenttype/forms"/>
  </ds:schemaRefs>
</ds:datastoreItem>
</file>

<file path=customXml/itemProps382.xml><?xml version="1.0" encoding="utf-8"?>
<ds:datastoreItem xmlns:ds="http://schemas.openxmlformats.org/officeDocument/2006/customXml" ds:itemID="{200073EE-72C9-48C6-83FF-F5581AFA0F6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83.xml><?xml version="1.0" encoding="utf-8"?>
<ds:datastoreItem xmlns:ds="http://schemas.openxmlformats.org/officeDocument/2006/customXml" ds:itemID="{0F87F5B2-9D7C-4130-9DAD-31BE2422BDBD}">
  <ds:schemaRefs>
    <ds:schemaRef ds:uri="http://schemas.microsoft.com/sharepoint/v3/contenttype/forms"/>
  </ds:schemaRefs>
</ds:datastoreItem>
</file>

<file path=customXml/itemProps384.xml><?xml version="1.0" encoding="utf-8"?>
<ds:datastoreItem xmlns:ds="http://schemas.openxmlformats.org/officeDocument/2006/customXml" ds:itemID="{08BD5565-3BD2-4F7C-ACA0-56ADD6FA32D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85.xml><?xml version="1.0" encoding="utf-8"?>
<ds:datastoreItem xmlns:ds="http://schemas.openxmlformats.org/officeDocument/2006/customXml" ds:itemID="{AA8A4554-9B64-4DE3-9EA2-927B0BE176D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86.xml><?xml version="1.0" encoding="utf-8"?>
<ds:datastoreItem xmlns:ds="http://schemas.openxmlformats.org/officeDocument/2006/customXml" ds:itemID="{E9D82FA3-BAE7-4B22-B380-C619AB04635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87.xml><?xml version="1.0" encoding="utf-8"?>
<ds:datastoreItem xmlns:ds="http://schemas.openxmlformats.org/officeDocument/2006/customXml" ds:itemID="{D48F8360-AC18-40B0-AFFD-DA7C44E8AFC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88.xml><?xml version="1.0" encoding="utf-8"?>
<ds:datastoreItem xmlns:ds="http://schemas.openxmlformats.org/officeDocument/2006/customXml" ds:itemID="{5A776A39-599D-4565-A859-17E86034622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89.xml><?xml version="1.0" encoding="utf-8"?>
<ds:datastoreItem xmlns:ds="http://schemas.openxmlformats.org/officeDocument/2006/customXml" ds:itemID="{9EEB9D1B-4305-4086-9C4A-A0EC05D4461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9.xml><?xml version="1.0" encoding="utf-8"?>
<ds:datastoreItem xmlns:ds="http://schemas.openxmlformats.org/officeDocument/2006/customXml" ds:itemID="{9E52A04F-2ACD-49AA-A27B-988B6C0527E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90.xml><?xml version="1.0" encoding="utf-8"?>
<ds:datastoreItem xmlns:ds="http://schemas.openxmlformats.org/officeDocument/2006/customXml" ds:itemID="{18520C45-D66C-4357-B43B-0EE093276D8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91.xml><?xml version="1.0" encoding="utf-8"?>
<ds:datastoreItem xmlns:ds="http://schemas.openxmlformats.org/officeDocument/2006/customXml" ds:itemID="{C3DEFDE7-A195-4AA8-BAD2-5CF85AB1D25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92.xml><?xml version="1.0" encoding="utf-8"?>
<ds:datastoreItem xmlns:ds="http://schemas.openxmlformats.org/officeDocument/2006/customXml" ds:itemID="{A6B5238E-7D5D-4F1C-81C0-B8D619B6425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93.xml><?xml version="1.0" encoding="utf-8"?>
<ds:datastoreItem xmlns:ds="http://schemas.openxmlformats.org/officeDocument/2006/customXml" ds:itemID="{715BF213-7BBC-48CF-AB81-145C3CE6546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94.xml><?xml version="1.0" encoding="utf-8"?>
<ds:datastoreItem xmlns:ds="http://schemas.openxmlformats.org/officeDocument/2006/customXml" ds:itemID="{7E818317-7220-48D6-A548-21607111EB10}">
  <ds:schemaRefs>
    <ds:schemaRef ds:uri="http://schemas.microsoft.com/sharepoint/v3/contenttype/forms"/>
  </ds:schemaRefs>
</ds:datastoreItem>
</file>

<file path=customXml/itemProps395.xml><?xml version="1.0" encoding="utf-8"?>
<ds:datastoreItem xmlns:ds="http://schemas.openxmlformats.org/officeDocument/2006/customXml" ds:itemID="{ABF4D016-39B0-4471-BB90-11A7BA20CC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96.xml><?xml version="1.0" encoding="utf-8"?>
<ds:datastoreItem xmlns:ds="http://schemas.openxmlformats.org/officeDocument/2006/customXml" ds:itemID="{1C666F72-0CF9-4212-A781-8791F845364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97.xml><?xml version="1.0" encoding="utf-8"?>
<ds:datastoreItem xmlns:ds="http://schemas.openxmlformats.org/officeDocument/2006/customXml" ds:itemID="{292C7FAD-CCC5-4D98-A3B3-D82AB983E44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98.xml><?xml version="1.0" encoding="utf-8"?>
<ds:datastoreItem xmlns:ds="http://schemas.openxmlformats.org/officeDocument/2006/customXml" ds:itemID="{8EB1DDEA-A374-47FD-9928-4C4EA99E12B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399.xml><?xml version="1.0" encoding="utf-8"?>
<ds:datastoreItem xmlns:ds="http://schemas.openxmlformats.org/officeDocument/2006/customXml" ds:itemID="{E11D2D57-389E-4775-AB04-CE3DCA3D9D8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xml><?xml version="1.0" encoding="utf-8"?>
<ds:datastoreItem xmlns:ds="http://schemas.openxmlformats.org/officeDocument/2006/customXml" ds:itemID="{F5ECC285-E266-481D-A14E-709C7E3FACA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0.xml><?xml version="1.0" encoding="utf-8"?>
<ds:datastoreItem xmlns:ds="http://schemas.openxmlformats.org/officeDocument/2006/customXml" ds:itemID="{35E56E36-F5E4-4970-B630-2077D27A51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00.xml><?xml version="1.0" encoding="utf-8"?>
<ds:datastoreItem xmlns:ds="http://schemas.openxmlformats.org/officeDocument/2006/customXml" ds:itemID="{AFED3809-C4C2-487F-8B4E-8F651DF4A74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01.xml><?xml version="1.0" encoding="utf-8"?>
<ds:datastoreItem xmlns:ds="http://schemas.openxmlformats.org/officeDocument/2006/customXml" ds:itemID="{F3037009-4E52-43E1-8962-7A687737789B}">
  <ds:schemaRefs>
    <ds:schemaRef ds:uri="http://schemas.microsoft.com/sharepoint/v3/contenttype/forms"/>
  </ds:schemaRefs>
</ds:datastoreItem>
</file>

<file path=customXml/itemProps402.xml><?xml version="1.0" encoding="utf-8"?>
<ds:datastoreItem xmlns:ds="http://schemas.openxmlformats.org/officeDocument/2006/customXml" ds:itemID="{DABB93F5-A322-4763-B7DD-AEE3CB8D86D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03.xml><?xml version="1.0" encoding="utf-8"?>
<ds:datastoreItem xmlns:ds="http://schemas.openxmlformats.org/officeDocument/2006/customXml" ds:itemID="{0DA48468-E357-4CF9-9916-DE748B01DA0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04.xml><?xml version="1.0" encoding="utf-8"?>
<ds:datastoreItem xmlns:ds="http://schemas.openxmlformats.org/officeDocument/2006/customXml" ds:itemID="{97B1B1AA-851D-4B26-B4D2-F44160AADE25}">
  <ds:schemaRefs>
    <ds:schemaRef ds:uri="http://schemas.microsoft.com/sharepoint/v3/contenttype/forms"/>
  </ds:schemaRefs>
</ds:datastoreItem>
</file>

<file path=customXml/itemProps405.xml><?xml version="1.0" encoding="utf-8"?>
<ds:datastoreItem xmlns:ds="http://schemas.openxmlformats.org/officeDocument/2006/customXml" ds:itemID="{14626567-1327-4A60-9A61-A213F616925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06.xml><?xml version="1.0" encoding="utf-8"?>
<ds:datastoreItem xmlns:ds="http://schemas.openxmlformats.org/officeDocument/2006/customXml" ds:itemID="{FC653246-E15D-46FF-AC01-C4CE8500F127}">
  <ds:schemaRefs>
    <ds:schemaRef ds:uri="http://schemas.microsoft.com/sharepoint/v3/contenttype/forms"/>
  </ds:schemaRefs>
</ds:datastoreItem>
</file>

<file path=customXml/itemProps407.xml><?xml version="1.0" encoding="utf-8"?>
<ds:datastoreItem xmlns:ds="http://schemas.openxmlformats.org/officeDocument/2006/customXml" ds:itemID="{9461F02E-3AA9-4FC1-987F-2F053EB0049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08.xml><?xml version="1.0" encoding="utf-8"?>
<ds:datastoreItem xmlns:ds="http://schemas.openxmlformats.org/officeDocument/2006/customXml" ds:itemID="{CAD6B972-7B5A-40B1-9476-EEC342AA707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09.xml><?xml version="1.0" encoding="utf-8"?>
<ds:datastoreItem xmlns:ds="http://schemas.openxmlformats.org/officeDocument/2006/customXml" ds:itemID="{7A928FA6-290A-4269-8F17-73F70389CF3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1.xml><?xml version="1.0" encoding="utf-8"?>
<ds:datastoreItem xmlns:ds="http://schemas.openxmlformats.org/officeDocument/2006/customXml" ds:itemID="{E1BE43D3-4667-42D7-80F7-F2ED6DF8248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10.xml><?xml version="1.0" encoding="utf-8"?>
<ds:datastoreItem xmlns:ds="http://schemas.openxmlformats.org/officeDocument/2006/customXml" ds:itemID="{DFCE2294-318B-4AD6-ACDF-42C5E877F833}">
  <ds:schemaRefs>
    <ds:schemaRef ds:uri="http://schemas.microsoft.com/sharepoint/v3/contenttype/forms"/>
  </ds:schemaRefs>
</ds:datastoreItem>
</file>

<file path=customXml/itemProps411.xml><?xml version="1.0" encoding="utf-8"?>
<ds:datastoreItem xmlns:ds="http://schemas.openxmlformats.org/officeDocument/2006/customXml" ds:itemID="{ECD48266-9AD9-4354-A106-47871761B72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12.xml><?xml version="1.0" encoding="utf-8"?>
<ds:datastoreItem xmlns:ds="http://schemas.openxmlformats.org/officeDocument/2006/customXml" ds:itemID="{CE4BDF29-5644-42E0-9B62-6E8A8191AB0A}">
  <ds:schemaRefs>
    <ds:schemaRef ds:uri="http://schemas.microsoft.com/sharepoint/v3/contenttype/forms"/>
  </ds:schemaRefs>
</ds:datastoreItem>
</file>

<file path=customXml/itemProps413.xml><?xml version="1.0" encoding="utf-8"?>
<ds:datastoreItem xmlns:ds="http://schemas.openxmlformats.org/officeDocument/2006/customXml" ds:itemID="{49C6C5D9-B7A2-4A71-9D1E-546E397BE42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14.xml><?xml version="1.0" encoding="utf-8"?>
<ds:datastoreItem xmlns:ds="http://schemas.openxmlformats.org/officeDocument/2006/customXml" ds:itemID="{44E85D18-8631-4C1C-B532-1705F24D0F3B}">
  <ds:schemaRefs>
    <ds:schemaRef ds:uri="http://schemas.microsoft.com/sharepoint/v3/contenttype/forms"/>
  </ds:schemaRefs>
</ds:datastoreItem>
</file>

<file path=customXml/itemProps415.xml><?xml version="1.0" encoding="utf-8"?>
<ds:datastoreItem xmlns:ds="http://schemas.openxmlformats.org/officeDocument/2006/customXml" ds:itemID="{78F984A0-EF98-42F4-9650-7A277D6365AB}">
  <ds:schemaRefs>
    <ds:schemaRef ds:uri="http://schemas.microsoft.com/sharepoint/v3/contenttype/forms"/>
  </ds:schemaRefs>
</ds:datastoreItem>
</file>

<file path=customXml/itemProps416.xml><?xml version="1.0" encoding="utf-8"?>
<ds:datastoreItem xmlns:ds="http://schemas.openxmlformats.org/officeDocument/2006/customXml" ds:itemID="{DF60FAC9-AE4F-4680-A4F8-F24E5FFE152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17.xml><?xml version="1.0" encoding="utf-8"?>
<ds:datastoreItem xmlns:ds="http://schemas.openxmlformats.org/officeDocument/2006/customXml" ds:itemID="{C698B8C5-49EE-4AEC-9F0D-FFB7D09782D8}">
  <ds:schemaRefs>
    <ds:schemaRef ds:uri="http://schemas.microsoft.com/sharepoint/v3/contenttype/forms"/>
  </ds:schemaRefs>
</ds:datastoreItem>
</file>

<file path=customXml/itemProps418.xml><?xml version="1.0" encoding="utf-8"?>
<ds:datastoreItem xmlns:ds="http://schemas.openxmlformats.org/officeDocument/2006/customXml" ds:itemID="{452A6278-8DA7-4AA7-BE81-81BD78015CF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19.xml><?xml version="1.0" encoding="utf-8"?>
<ds:datastoreItem xmlns:ds="http://schemas.openxmlformats.org/officeDocument/2006/customXml" ds:itemID="{073AFDC2-35D5-4EDD-BFB2-2C22200211B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2.xml><?xml version="1.0" encoding="utf-8"?>
<ds:datastoreItem xmlns:ds="http://schemas.openxmlformats.org/officeDocument/2006/customXml" ds:itemID="{D6EC7263-E644-4973-AB9B-99FAD459B7D0}">
  <ds:schemaRefs>
    <ds:schemaRef ds:uri="http://schemas.microsoft.com/sharepoint/v3/contenttype/forms"/>
  </ds:schemaRefs>
</ds:datastoreItem>
</file>

<file path=customXml/itemProps420.xml><?xml version="1.0" encoding="utf-8"?>
<ds:datastoreItem xmlns:ds="http://schemas.openxmlformats.org/officeDocument/2006/customXml" ds:itemID="{63AA5A46-9547-4C65-8B51-9E78EBD581E2}">
  <ds:schemaRefs>
    <ds:schemaRef ds:uri="http://schemas.microsoft.com/sharepoint/v3/contenttype/forms"/>
  </ds:schemaRefs>
</ds:datastoreItem>
</file>

<file path=customXml/itemProps421.xml><?xml version="1.0" encoding="utf-8"?>
<ds:datastoreItem xmlns:ds="http://schemas.openxmlformats.org/officeDocument/2006/customXml" ds:itemID="{431FB111-EC06-45AE-8F74-EDAF4FE888C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22.xml><?xml version="1.0" encoding="utf-8"?>
<ds:datastoreItem xmlns:ds="http://schemas.openxmlformats.org/officeDocument/2006/customXml" ds:itemID="{95EB045F-4D89-4833-A406-80DDB064725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23.xml><?xml version="1.0" encoding="utf-8"?>
<ds:datastoreItem xmlns:ds="http://schemas.openxmlformats.org/officeDocument/2006/customXml" ds:itemID="{A495A6DE-9670-47F3-A114-E13EAEDCF94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24.xml><?xml version="1.0" encoding="utf-8"?>
<ds:datastoreItem xmlns:ds="http://schemas.openxmlformats.org/officeDocument/2006/customXml" ds:itemID="{93529DE4-4B09-4598-A31A-DB5B76B0BB71}">
  <ds:schemaRefs>
    <ds:schemaRef ds:uri="http://schemas.microsoft.com/sharepoint/v3/contenttype/forms"/>
  </ds:schemaRefs>
</ds:datastoreItem>
</file>

<file path=customXml/itemProps425.xml><?xml version="1.0" encoding="utf-8"?>
<ds:datastoreItem xmlns:ds="http://schemas.openxmlformats.org/officeDocument/2006/customXml" ds:itemID="{E11FF8C5-1864-4316-B64B-1E57582713A9}">
  <ds:schemaRefs>
    <ds:schemaRef ds:uri="http://schemas.microsoft.com/sharepoint/v3/contenttype/forms"/>
  </ds:schemaRefs>
</ds:datastoreItem>
</file>

<file path=customXml/itemProps426.xml><?xml version="1.0" encoding="utf-8"?>
<ds:datastoreItem xmlns:ds="http://schemas.openxmlformats.org/officeDocument/2006/customXml" ds:itemID="{18B5F63B-5611-435C-A73E-9F5AF080974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27.xml><?xml version="1.0" encoding="utf-8"?>
<ds:datastoreItem xmlns:ds="http://schemas.openxmlformats.org/officeDocument/2006/customXml" ds:itemID="{9C8776B4-EE09-49C5-B296-B9F84332E03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28.xml><?xml version="1.0" encoding="utf-8"?>
<ds:datastoreItem xmlns:ds="http://schemas.openxmlformats.org/officeDocument/2006/customXml" ds:itemID="{0CCB7E8C-E698-465B-8AC2-11503F709E4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29.xml><?xml version="1.0" encoding="utf-8"?>
<ds:datastoreItem xmlns:ds="http://schemas.openxmlformats.org/officeDocument/2006/customXml" ds:itemID="{9EAB7827-84E3-4823-AB0A-EA124F99C7E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3.xml><?xml version="1.0" encoding="utf-8"?>
<ds:datastoreItem xmlns:ds="http://schemas.openxmlformats.org/officeDocument/2006/customXml" ds:itemID="{F9FF6029-178F-4091-96FB-987A819FBAC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30.xml><?xml version="1.0" encoding="utf-8"?>
<ds:datastoreItem xmlns:ds="http://schemas.openxmlformats.org/officeDocument/2006/customXml" ds:itemID="{24E59CD0-CCBA-4410-964D-C8CA1D1AEB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31.xml><?xml version="1.0" encoding="utf-8"?>
<ds:datastoreItem xmlns:ds="http://schemas.openxmlformats.org/officeDocument/2006/customXml" ds:itemID="{3FF9F7FD-9509-45D4-B2B8-DBA1BC72D66C}">
  <ds:schemaRefs>
    <ds:schemaRef ds:uri="http://schemas.microsoft.com/sharepoint/v3/contenttype/forms"/>
  </ds:schemaRefs>
</ds:datastoreItem>
</file>

<file path=customXml/itemProps432.xml><?xml version="1.0" encoding="utf-8"?>
<ds:datastoreItem xmlns:ds="http://schemas.openxmlformats.org/officeDocument/2006/customXml" ds:itemID="{054189C8-5DE7-4F1F-8D48-A912E8DB1B6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33.xml><?xml version="1.0" encoding="utf-8"?>
<ds:datastoreItem xmlns:ds="http://schemas.openxmlformats.org/officeDocument/2006/customXml" ds:itemID="{0F07B129-7892-41A8-8E03-9DA070BFA2A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34.xml><?xml version="1.0" encoding="utf-8"?>
<ds:datastoreItem xmlns:ds="http://schemas.openxmlformats.org/officeDocument/2006/customXml" ds:itemID="{D9635CDE-7C10-445B-8E83-92FE445001C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35.xml><?xml version="1.0" encoding="utf-8"?>
<ds:datastoreItem xmlns:ds="http://schemas.openxmlformats.org/officeDocument/2006/customXml" ds:itemID="{E34E4E15-91A1-427F-A79B-4B14DFEAE45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36.xml><?xml version="1.0" encoding="utf-8"?>
<ds:datastoreItem xmlns:ds="http://schemas.openxmlformats.org/officeDocument/2006/customXml" ds:itemID="{75E25EE1-BB96-45E2-9039-7BF76A3FA8A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37.xml><?xml version="1.0" encoding="utf-8"?>
<ds:datastoreItem xmlns:ds="http://schemas.openxmlformats.org/officeDocument/2006/customXml" ds:itemID="{CFC99279-5E42-4A8B-A2E7-5F44ECBCEBEA}">
  <ds:schemaRefs>
    <ds:schemaRef ds:uri="http://schemas.microsoft.com/sharepoint/v3/contenttype/forms"/>
  </ds:schemaRefs>
</ds:datastoreItem>
</file>

<file path=customXml/itemProps438.xml><?xml version="1.0" encoding="utf-8"?>
<ds:datastoreItem xmlns:ds="http://schemas.openxmlformats.org/officeDocument/2006/customXml" ds:itemID="{E514E69F-B755-4167-B5A9-7F86768D7B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39.xml><?xml version="1.0" encoding="utf-8"?>
<ds:datastoreItem xmlns:ds="http://schemas.openxmlformats.org/officeDocument/2006/customXml" ds:itemID="{EBBE9077-AA4D-49B8-A54C-D3C796F7B7C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xml><?xml version="1.0" encoding="utf-8"?>
<ds:datastoreItem xmlns:ds="http://schemas.openxmlformats.org/officeDocument/2006/customXml" ds:itemID="{354FCBF0-1001-42BC-819E-A7212A354E6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0.xml><?xml version="1.0" encoding="utf-8"?>
<ds:datastoreItem xmlns:ds="http://schemas.openxmlformats.org/officeDocument/2006/customXml" ds:itemID="{AE1E7E62-F76D-4ADD-B6C2-7A2277248FA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1.xml><?xml version="1.0" encoding="utf-8"?>
<ds:datastoreItem xmlns:ds="http://schemas.openxmlformats.org/officeDocument/2006/customXml" ds:itemID="{CB4F520B-7E4C-4DA7-81B0-99B50C5179C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42.xml><?xml version="1.0" encoding="utf-8"?>
<ds:datastoreItem xmlns:ds="http://schemas.openxmlformats.org/officeDocument/2006/customXml" ds:itemID="{5EF4EDC3-46E9-4A2B-89A8-617DC01BC48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3.xml><?xml version="1.0" encoding="utf-8"?>
<ds:datastoreItem xmlns:ds="http://schemas.openxmlformats.org/officeDocument/2006/customXml" ds:itemID="{6FAB793D-5A65-4C39-ACBE-153AEA6634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4.xml><?xml version="1.0" encoding="utf-8"?>
<ds:datastoreItem xmlns:ds="http://schemas.openxmlformats.org/officeDocument/2006/customXml" ds:itemID="{F7C0953F-9C26-4318-A347-0DEFC05EC54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5.xml><?xml version="1.0" encoding="utf-8"?>
<ds:datastoreItem xmlns:ds="http://schemas.openxmlformats.org/officeDocument/2006/customXml" ds:itemID="{0E40E557-7E42-42C2-92B9-0ACA9161ADC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6.xml><?xml version="1.0" encoding="utf-8"?>
<ds:datastoreItem xmlns:ds="http://schemas.openxmlformats.org/officeDocument/2006/customXml" ds:itemID="{A3402748-FB9E-47EA-B74B-BE677990367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7.xml><?xml version="1.0" encoding="utf-8"?>
<ds:datastoreItem xmlns:ds="http://schemas.openxmlformats.org/officeDocument/2006/customXml" ds:itemID="{DE95FEDB-05B1-4D31-9E17-93A3AC40F01A}">
  <ds:schemaRefs>
    <ds:schemaRef ds:uri="http://schemas.microsoft.com/sharepoint/v3/contenttype/forms"/>
  </ds:schemaRefs>
</ds:datastoreItem>
</file>

<file path=customXml/itemProps448.xml><?xml version="1.0" encoding="utf-8"?>
<ds:datastoreItem xmlns:ds="http://schemas.openxmlformats.org/officeDocument/2006/customXml" ds:itemID="{B243CCE6-842A-492A-9874-A4CEBD5B0EE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49.xml><?xml version="1.0" encoding="utf-8"?>
<ds:datastoreItem xmlns:ds="http://schemas.openxmlformats.org/officeDocument/2006/customXml" ds:itemID="{B72C33BD-0E79-448B-95E5-3C94B0F92314}">
  <ds:schemaRefs>
    <ds:schemaRef ds:uri="http://schemas.microsoft.com/sharepoint/v3/contenttype/forms"/>
  </ds:schemaRefs>
</ds:datastoreItem>
</file>

<file path=customXml/itemProps45.xml><?xml version="1.0" encoding="utf-8"?>
<ds:datastoreItem xmlns:ds="http://schemas.openxmlformats.org/officeDocument/2006/customXml" ds:itemID="{1BBA9537-F55B-4E3A-B76E-B27588ECA694}">
  <ds:schemaRefs>
    <ds:schemaRef ds:uri="http://schemas.microsoft.com/sharepoint/v3/contenttype/forms"/>
  </ds:schemaRefs>
</ds:datastoreItem>
</file>

<file path=customXml/itemProps450.xml><?xml version="1.0" encoding="utf-8"?>
<ds:datastoreItem xmlns:ds="http://schemas.openxmlformats.org/officeDocument/2006/customXml" ds:itemID="{C6BB04BA-5BF3-47C5-ABBB-2D90F1E689A4}">
  <ds:schemaRefs>
    <ds:schemaRef ds:uri="http://schemas.microsoft.com/sharepoint/v3/contenttype/forms"/>
  </ds:schemaRefs>
</ds:datastoreItem>
</file>

<file path=customXml/itemProps451.xml><?xml version="1.0" encoding="utf-8"?>
<ds:datastoreItem xmlns:ds="http://schemas.openxmlformats.org/officeDocument/2006/customXml" ds:itemID="{6DDF995C-EFE9-4701-ADDB-75F90E30CC7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52.xml><?xml version="1.0" encoding="utf-8"?>
<ds:datastoreItem xmlns:ds="http://schemas.openxmlformats.org/officeDocument/2006/customXml" ds:itemID="{03488CC9-B18B-4750-B74B-4960DB6031A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53.xml><?xml version="1.0" encoding="utf-8"?>
<ds:datastoreItem xmlns:ds="http://schemas.openxmlformats.org/officeDocument/2006/customXml" ds:itemID="{94961714-8F57-4DBC-A1E3-0094BE09A0F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54.xml><?xml version="1.0" encoding="utf-8"?>
<ds:datastoreItem xmlns:ds="http://schemas.openxmlformats.org/officeDocument/2006/customXml" ds:itemID="{3D9BC32D-C0DD-4F5A-A6CC-53B9F918C94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55.xml><?xml version="1.0" encoding="utf-8"?>
<ds:datastoreItem xmlns:ds="http://schemas.openxmlformats.org/officeDocument/2006/customXml" ds:itemID="{BC7637E1-A3BD-4016-8DE0-E6A8D264CB9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56.xml><?xml version="1.0" encoding="utf-8"?>
<ds:datastoreItem xmlns:ds="http://schemas.openxmlformats.org/officeDocument/2006/customXml" ds:itemID="{03395BAD-15C5-4C25-B714-5615A328D24F}">
  <ds:schemaRefs>
    <ds:schemaRef ds:uri="http://schemas.microsoft.com/sharepoint/v3/contenttype/forms"/>
  </ds:schemaRefs>
</ds:datastoreItem>
</file>

<file path=customXml/itemProps457.xml><?xml version="1.0" encoding="utf-8"?>
<ds:datastoreItem xmlns:ds="http://schemas.openxmlformats.org/officeDocument/2006/customXml" ds:itemID="{4E5F875F-D139-4D0A-9D64-9F85A40FF89B}">
  <ds:schemaRefs>
    <ds:schemaRef ds:uri="http://schemas.microsoft.com/sharepoint/v3/contenttype/forms"/>
  </ds:schemaRefs>
</ds:datastoreItem>
</file>

<file path=customXml/itemProps458.xml><?xml version="1.0" encoding="utf-8"?>
<ds:datastoreItem xmlns:ds="http://schemas.openxmlformats.org/officeDocument/2006/customXml" ds:itemID="{0C7117B4-D813-434B-99F5-26ED1940C35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59.xml><?xml version="1.0" encoding="utf-8"?>
<ds:datastoreItem xmlns:ds="http://schemas.openxmlformats.org/officeDocument/2006/customXml" ds:itemID="{B82BDF70-246F-4891-9A04-EF5DF8208E5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6.xml><?xml version="1.0" encoding="utf-8"?>
<ds:datastoreItem xmlns:ds="http://schemas.openxmlformats.org/officeDocument/2006/customXml" ds:itemID="{7630F253-AF08-4CB0-92A3-DE86D5FD9BA7}">
  <ds:schemaRefs>
    <ds:schemaRef ds:uri="http://schemas.microsoft.com/sharepoint/v3/contenttype/forms"/>
  </ds:schemaRefs>
</ds:datastoreItem>
</file>

<file path=customXml/itemProps460.xml><?xml version="1.0" encoding="utf-8"?>
<ds:datastoreItem xmlns:ds="http://schemas.openxmlformats.org/officeDocument/2006/customXml" ds:itemID="{4FC7E5DE-B9F5-4298-BC51-DCDE901AAF0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61.xml><?xml version="1.0" encoding="utf-8"?>
<ds:datastoreItem xmlns:ds="http://schemas.openxmlformats.org/officeDocument/2006/customXml" ds:itemID="{1AE50071-0484-41C3-8CC5-538DAD0221D6}">
  <ds:schemaRefs>
    <ds:schemaRef ds:uri="http://schemas.microsoft.com/sharepoint/v3/contenttype/forms"/>
  </ds:schemaRefs>
</ds:datastoreItem>
</file>

<file path=customXml/itemProps462.xml><?xml version="1.0" encoding="utf-8"?>
<ds:datastoreItem xmlns:ds="http://schemas.openxmlformats.org/officeDocument/2006/customXml" ds:itemID="{E36BDCB9-B4BF-46D2-94E2-2AD3690721E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63.xml><?xml version="1.0" encoding="utf-8"?>
<ds:datastoreItem xmlns:ds="http://schemas.openxmlformats.org/officeDocument/2006/customXml" ds:itemID="{918A2203-28D0-448A-BF66-DC26613F0F8A}">
  <ds:schemaRefs>
    <ds:schemaRef ds:uri="http://schemas.microsoft.com/sharepoint/v3/contenttype/forms"/>
  </ds:schemaRefs>
</ds:datastoreItem>
</file>

<file path=customXml/itemProps464.xml><?xml version="1.0" encoding="utf-8"?>
<ds:datastoreItem xmlns:ds="http://schemas.openxmlformats.org/officeDocument/2006/customXml" ds:itemID="{692FF9FF-BC19-4A5B-894B-621867E8DAC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65.xml><?xml version="1.0" encoding="utf-8"?>
<ds:datastoreItem xmlns:ds="http://schemas.openxmlformats.org/officeDocument/2006/customXml" ds:itemID="{85553AA4-CCF9-4586-AEE8-7C5ADAE2D41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66.xml><?xml version="1.0" encoding="utf-8"?>
<ds:datastoreItem xmlns:ds="http://schemas.openxmlformats.org/officeDocument/2006/customXml" ds:itemID="{AB8692B5-527E-41CE-ACAF-98D62CA79B9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67.xml><?xml version="1.0" encoding="utf-8"?>
<ds:datastoreItem xmlns:ds="http://schemas.openxmlformats.org/officeDocument/2006/customXml" ds:itemID="{C456ECA6-24FA-4314-AAE0-AE5E3DAA7A6D}">
  <ds:schemaRefs>
    <ds:schemaRef ds:uri="http://schemas.microsoft.com/sharepoint/v3/contenttype/forms"/>
  </ds:schemaRefs>
</ds:datastoreItem>
</file>

<file path=customXml/itemProps468.xml><?xml version="1.0" encoding="utf-8"?>
<ds:datastoreItem xmlns:ds="http://schemas.openxmlformats.org/officeDocument/2006/customXml" ds:itemID="{A7D409B6-6D91-4EE7-8990-1085A96726A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69.xml><?xml version="1.0" encoding="utf-8"?>
<ds:datastoreItem xmlns:ds="http://schemas.openxmlformats.org/officeDocument/2006/customXml" ds:itemID="{4E076C2E-692B-40B3-8FF6-CDF8FC91706E}">
  <ds:schemaRefs>
    <ds:schemaRef ds:uri="http://schemas.microsoft.com/sharepoint/v3/contenttype/forms"/>
  </ds:schemaRefs>
</ds:datastoreItem>
</file>

<file path=customXml/itemProps47.xml><?xml version="1.0" encoding="utf-8"?>
<ds:datastoreItem xmlns:ds="http://schemas.openxmlformats.org/officeDocument/2006/customXml" ds:itemID="{8793C6C6-D3E5-4027-8C86-2F0F64716AC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70.xml><?xml version="1.0" encoding="utf-8"?>
<ds:datastoreItem xmlns:ds="http://schemas.openxmlformats.org/officeDocument/2006/customXml" ds:itemID="{D5FDB871-AE05-4125-9256-B6C82D1C31D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71.xml><?xml version="1.0" encoding="utf-8"?>
<ds:datastoreItem xmlns:ds="http://schemas.openxmlformats.org/officeDocument/2006/customXml" ds:itemID="{0207E9E7-C14C-4F2D-A61B-21F55BF2E2F1}">
  <ds:schemaRefs>
    <ds:schemaRef ds:uri="http://schemas.microsoft.com/sharepoint/v3/contenttype/forms"/>
  </ds:schemaRefs>
</ds:datastoreItem>
</file>

<file path=customXml/itemProps472.xml><?xml version="1.0" encoding="utf-8"?>
<ds:datastoreItem xmlns:ds="http://schemas.openxmlformats.org/officeDocument/2006/customXml" ds:itemID="{5ED59721-E5A5-45A6-B8D3-42EA2C68A42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73.xml><?xml version="1.0" encoding="utf-8"?>
<ds:datastoreItem xmlns:ds="http://schemas.openxmlformats.org/officeDocument/2006/customXml" ds:itemID="{FD3425C6-3731-4716-8BDC-F01B42BD22B6}">
  <ds:schemaRefs>
    <ds:schemaRef ds:uri="http://schemas.microsoft.com/sharepoint/v3/contenttype/forms"/>
  </ds:schemaRefs>
</ds:datastoreItem>
</file>

<file path=customXml/itemProps474.xml><?xml version="1.0" encoding="utf-8"?>
<ds:datastoreItem xmlns:ds="http://schemas.openxmlformats.org/officeDocument/2006/customXml" ds:itemID="{F54D9475-2B2D-4BD3-BC03-46A68B505E81}">
  <ds:schemaRefs>
    <ds:schemaRef ds:uri="http://schemas.microsoft.com/sharepoint/v3/contenttype/forms"/>
  </ds:schemaRefs>
</ds:datastoreItem>
</file>

<file path=customXml/itemProps475.xml><?xml version="1.0" encoding="utf-8"?>
<ds:datastoreItem xmlns:ds="http://schemas.openxmlformats.org/officeDocument/2006/customXml" ds:itemID="{B2306173-2DED-403B-83EA-DC4E3F9F891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76.xml><?xml version="1.0" encoding="utf-8"?>
<ds:datastoreItem xmlns:ds="http://schemas.openxmlformats.org/officeDocument/2006/customXml" ds:itemID="{1B7A0626-9438-4A3B-AB4A-61ECBFC34DB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77.xml><?xml version="1.0" encoding="utf-8"?>
<ds:datastoreItem xmlns:ds="http://schemas.openxmlformats.org/officeDocument/2006/customXml" ds:itemID="{077075A2-001E-4FCF-90B7-F38850AFE9BB}">
  <ds:schemaRefs>
    <ds:schemaRef ds:uri="http://schemas.microsoft.com/sharepoint/v3/contenttype/forms"/>
  </ds:schemaRefs>
</ds:datastoreItem>
</file>

<file path=customXml/itemProps478.xml><?xml version="1.0" encoding="utf-8"?>
<ds:datastoreItem xmlns:ds="http://schemas.openxmlformats.org/officeDocument/2006/customXml" ds:itemID="{AB7E30F2-172E-4A8E-A116-9A1FF2AA81E6}">
  <ds:schemaRefs>
    <ds:schemaRef ds:uri="http://schemas.microsoft.com/sharepoint/v3/contenttype/forms"/>
  </ds:schemaRefs>
</ds:datastoreItem>
</file>

<file path=customXml/itemProps479.xml><?xml version="1.0" encoding="utf-8"?>
<ds:datastoreItem xmlns:ds="http://schemas.openxmlformats.org/officeDocument/2006/customXml" ds:itemID="{5F0AB35E-A79A-49F3-9AC9-CCF72E6D19E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8.xml><?xml version="1.0" encoding="utf-8"?>
<ds:datastoreItem xmlns:ds="http://schemas.openxmlformats.org/officeDocument/2006/customXml" ds:itemID="{F2102AA7-9FC3-424C-A999-779F4DDF354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80.xml><?xml version="1.0" encoding="utf-8"?>
<ds:datastoreItem xmlns:ds="http://schemas.openxmlformats.org/officeDocument/2006/customXml" ds:itemID="{B856BEFD-2EBE-4435-BA9A-322F00E85A3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81.xml><?xml version="1.0" encoding="utf-8"?>
<ds:datastoreItem xmlns:ds="http://schemas.openxmlformats.org/officeDocument/2006/customXml" ds:itemID="{C4FA48A8-2AE0-46ED-AC74-07CE50208A6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82.xml><?xml version="1.0" encoding="utf-8"?>
<ds:datastoreItem xmlns:ds="http://schemas.openxmlformats.org/officeDocument/2006/customXml" ds:itemID="{AC148641-6DC3-4C88-B3F1-961194751303}">
  <ds:schemaRefs>
    <ds:schemaRef ds:uri="http://schemas.microsoft.com/sharepoint/v3/contenttype/forms"/>
  </ds:schemaRefs>
</ds:datastoreItem>
</file>

<file path=customXml/itemProps483.xml><?xml version="1.0" encoding="utf-8"?>
<ds:datastoreItem xmlns:ds="http://schemas.openxmlformats.org/officeDocument/2006/customXml" ds:itemID="{01974337-3EC7-4C1E-A068-F8B4A4CCD8E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84.xml><?xml version="1.0" encoding="utf-8"?>
<ds:datastoreItem xmlns:ds="http://schemas.openxmlformats.org/officeDocument/2006/customXml" ds:itemID="{61ECA333-EE2B-4FCA-AE4A-675576E26497}">
  <ds:schemaRefs>
    <ds:schemaRef ds:uri="http://schemas.microsoft.com/sharepoint/v3/contenttype/forms"/>
  </ds:schemaRefs>
</ds:datastoreItem>
</file>

<file path=customXml/itemProps485.xml><?xml version="1.0" encoding="utf-8"?>
<ds:datastoreItem xmlns:ds="http://schemas.openxmlformats.org/officeDocument/2006/customXml" ds:itemID="{8F0F1804-5CFC-474B-98C4-072C9B9570F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86.xml><?xml version="1.0" encoding="utf-8"?>
<ds:datastoreItem xmlns:ds="http://schemas.openxmlformats.org/officeDocument/2006/customXml" ds:itemID="{5C62600F-BD63-4186-924E-10161AF6F6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87.xml><?xml version="1.0" encoding="utf-8"?>
<ds:datastoreItem xmlns:ds="http://schemas.openxmlformats.org/officeDocument/2006/customXml" ds:itemID="{8B11CB48-74CB-4D7A-9C1C-5062788D8E8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88.xml><?xml version="1.0" encoding="utf-8"?>
<ds:datastoreItem xmlns:ds="http://schemas.openxmlformats.org/officeDocument/2006/customXml" ds:itemID="{2729FCEA-C857-4561-A198-DF2AFAEF7B1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89.xml><?xml version="1.0" encoding="utf-8"?>
<ds:datastoreItem xmlns:ds="http://schemas.openxmlformats.org/officeDocument/2006/customXml" ds:itemID="{05952A25-83C2-49B1-B816-247C4898C39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9.xml><?xml version="1.0" encoding="utf-8"?>
<ds:datastoreItem xmlns:ds="http://schemas.openxmlformats.org/officeDocument/2006/customXml" ds:itemID="{C254AB97-0DAC-444F-8633-6A0F85456669}">
  <ds:schemaRefs>
    <ds:schemaRef ds:uri="http://schemas.microsoft.com/sharepoint/v3/contenttype/forms"/>
  </ds:schemaRefs>
</ds:datastoreItem>
</file>

<file path=customXml/itemProps490.xml><?xml version="1.0" encoding="utf-8"?>
<ds:datastoreItem xmlns:ds="http://schemas.openxmlformats.org/officeDocument/2006/customXml" ds:itemID="{670B5F4D-F4AD-4ED8-A168-D1DFA5117C1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91.xml><?xml version="1.0" encoding="utf-8"?>
<ds:datastoreItem xmlns:ds="http://schemas.openxmlformats.org/officeDocument/2006/customXml" ds:itemID="{7BDC01CB-B17D-449A-82E3-3C48A4026220}">
  <ds:schemaRefs>
    <ds:schemaRef ds:uri="http://schemas.microsoft.com/sharepoint/v3/contenttype/forms"/>
  </ds:schemaRefs>
</ds:datastoreItem>
</file>

<file path=customXml/itemProps492.xml><?xml version="1.0" encoding="utf-8"?>
<ds:datastoreItem xmlns:ds="http://schemas.openxmlformats.org/officeDocument/2006/customXml" ds:itemID="{1EE19490-7165-4491-8F80-8C95FE6B820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93.xml><?xml version="1.0" encoding="utf-8"?>
<ds:datastoreItem xmlns:ds="http://schemas.openxmlformats.org/officeDocument/2006/customXml" ds:itemID="{E6987D1C-288F-46FA-8E11-E93B3A3CE4B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94.xml><?xml version="1.0" encoding="utf-8"?>
<ds:datastoreItem xmlns:ds="http://schemas.openxmlformats.org/officeDocument/2006/customXml" ds:itemID="{4466FC54-D139-40FC-8CF6-CDDD521F6AD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495.xml><?xml version="1.0" encoding="utf-8"?>
<ds:datastoreItem xmlns:ds="http://schemas.openxmlformats.org/officeDocument/2006/customXml" ds:itemID="{932A1E7C-5979-4699-8937-017200CAE095}">
  <ds:schemaRefs>
    <ds:schemaRef ds:uri="http://schemas.microsoft.com/sharepoint/v3/contenttype/forms"/>
  </ds:schemaRefs>
</ds:datastoreItem>
</file>

<file path=customXml/itemProps496.xml><?xml version="1.0" encoding="utf-8"?>
<ds:datastoreItem xmlns:ds="http://schemas.openxmlformats.org/officeDocument/2006/customXml" ds:itemID="{13FD09B0-70DA-4738-B1B7-40609164665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97.xml><?xml version="1.0" encoding="utf-8"?>
<ds:datastoreItem xmlns:ds="http://schemas.openxmlformats.org/officeDocument/2006/customXml" ds:itemID="{0C1FF851-644A-4AB7-BC40-F474D0567584}">
  <ds:schemaRefs>
    <ds:schemaRef ds:uri="http://schemas.microsoft.com/sharepoint/v3/contenttype/forms"/>
  </ds:schemaRefs>
</ds:datastoreItem>
</file>

<file path=customXml/itemProps498.xml><?xml version="1.0" encoding="utf-8"?>
<ds:datastoreItem xmlns:ds="http://schemas.openxmlformats.org/officeDocument/2006/customXml" ds:itemID="{25CAE907-B4CB-4ACC-835B-07E2C4DEFBA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99.xml><?xml version="1.0" encoding="utf-8"?>
<ds:datastoreItem xmlns:ds="http://schemas.openxmlformats.org/officeDocument/2006/customXml" ds:itemID="{F368E30E-D456-4AA2-BBBB-D2B6BBC2C47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xml><?xml version="1.0" encoding="utf-8"?>
<ds:datastoreItem xmlns:ds="http://schemas.openxmlformats.org/officeDocument/2006/customXml" ds:itemID="{24917214-EC1F-4513-925B-954EF25A0DDD}">
  <ds:schemaRefs>
    <ds:schemaRef ds:uri="http://schemas.microsoft.com/sharepoint/v3/contenttype/forms"/>
  </ds:schemaRefs>
</ds:datastoreItem>
</file>

<file path=customXml/itemProps50.xml><?xml version="1.0" encoding="utf-8"?>
<ds:datastoreItem xmlns:ds="http://schemas.openxmlformats.org/officeDocument/2006/customXml" ds:itemID="{792563F7-4046-4819-8F7B-5BF58EA64A7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00.xml><?xml version="1.0" encoding="utf-8"?>
<ds:datastoreItem xmlns:ds="http://schemas.openxmlformats.org/officeDocument/2006/customXml" ds:itemID="{0C8FE09C-E878-409A-9DC3-AA10763207D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01.xml><?xml version="1.0" encoding="utf-8"?>
<ds:datastoreItem xmlns:ds="http://schemas.openxmlformats.org/officeDocument/2006/customXml" ds:itemID="{BBEBEBEA-ED56-481D-A9A4-94643FC1D33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02.xml><?xml version="1.0" encoding="utf-8"?>
<ds:datastoreItem xmlns:ds="http://schemas.openxmlformats.org/officeDocument/2006/customXml" ds:itemID="{29A2063D-DF23-4857-BFDB-561F7B43FEEC}">
  <ds:schemaRefs>
    <ds:schemaRef ds:uri="http://schemas.microsoft.com/sharepoint/v3/contenttype/forms"/>
  </ds:schemaRefs>
</ds:datastoreItem>
</file>

<file path=customXml/itemProps503.xml><?xml version="1.0" encoding="utf-8"?>
<ds:datastoreItem xmlns:ds="http://schemas.openxmlformats.org/officeDocument/2006/customXml" ds:itemID="{F624B92C-F36D-4A88-9A38-66F21853980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04.xml><?xml version="1.0" encoding="utf-8"?>
<ds:datastoreItem xmlns:ds="http://schemas.openxmlformats.org/officeDocument/2006/customXml" ds:itemID="{A6FE80A2-E8D2-4BA5-8ABF-D95B69C3315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05.xml><?xml version="1.0" encoding="utf-8"?>
<ds:datastoreItem xmlns:ds="http://schemas.openxmlformats.org/officeDocument/2006/customXml" ds:itemID="{A20ACEFD-D599-45CF-8A13-4C629CC0950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06.xml><?xml version="1.0" encoding="utf-8"?>
<ds:datastoreItem xmlns:ds="http://schemas.openxmlformats.org/officeDocument/2006/customXml" ds:itemID="{EC63B516-1F27-4BE6-906D-7A6F50414B9E}">
  <ds:schemaRefs>
    <ds:schemaRef ds:uri="http://schemas.microsoft.com/sharepoint/v3/contenttype/forms"/>
  </ds:schemaRefs>
</ds:datastoreItem>
</file>

<file path=customXml/itemProps507.xml><?xml version="1.0" encoding="utf-8"?>
<ds:datastoreItem xmlns:ds="http://schemas.openxmlformats.org/officeDocument/2006/customXml" ds:itemID="{C9D5115E-010F-463E-9406-6FA5E75A35AD}">
  <ds:schemaRefs>
    <ds:schemaRef ds:uri="http://schemas.microsoft.com/sharepoint/v3/contenttype/forms"/>
  </ds:schemaRefs>
</ds:datastoreItem>
</file>

<file path=customXml/itemProps508.xml><?xml version="1.0" encoding="utf-8"?>
<ds:datastoreItem xmlns:ds="http://schemas.openxmlformats.org/officeDocument/2006/customXml" ds:itemID="{A67E12C3-4403-4176-94D3-FED6CDC02B0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09.xml><?xml version="1.0" encoding="utf-8"?>
<ds:datastoreItem xmlns:ds="http://schemas.openxmlformats.org/officeDocument/2006/customXml" ds:itemID="{80686A87-FFB6-44DF-9338-A43B2E63343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1.xml><?xml version="1.0" encoding="utf-8"?>
<ds:datastoreItem xmlns:ds="http://schemas.openxmlformats.org/officeDocument/2006/customXml" ds:itemID="{07D3AD97-847E-4438-91B2-128F2B986B8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10.xml><?xml version="1.0" encoding="utf-8"?>
<ds:datastoreItem xmlns:ds="http://schemas.openxmlformats.org/officeDocument/2006/customXml" ds:itemID="{02860F75-8299-4BCA-AC5A-CC0FAC08E10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11.xml><?xml version="1.0" encoding="utf-8"?>
<ds:datastoreItem xmlns:ds="http://schemas.openxmlformats.org/officeDocument/2006/customXml" ds:itemID="{556424E9-2A4A-4E8E-AD0A-EF348CB7B1E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12.xml><?xml version="1.0" encoding="utf-8"?>
<ds:datastoreItem xmlns:ds="http://schemas.openxmlformats.org/officeDocument/2006/customXml" ds:itemID="{4FF0D496-32D5-4982-9F91-3F1E3943A3A7}">
  <ds:schemaRefs>
    <ds:schemaRef ds:uri="http://schemas.microsoft.com/sharepoint/v3/contenttype/forms"/>
  </ds:schemaRefs>
</ds:datastoreItem>
</file>

<file path=customXml/itemProps513.xml><?xml version="1.0" encoding="utf-8"?>
<ds:datastoreItem xmlns:ds="http://schemas.openxmlformats.org/officeDocument/2006/customXml" ds:itemID="{16043B59-B3B9-4062-B6B2-E321E423422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14.xml><?xml version="1.0" encoding="utf-8"?>
<ds:datastoreItem xmlns:ds="http://schemas.openxmlformats.org/officeDocument/2006/customXml" ds:itemID="{0FA69AC2-684D-45C6-A3C5-E03C408C205E}">
  <ds:schemaRefs>
    <ds:schemaRef ds:uri="http://schemas.microsoft.com/sharepoint/v3/contenttype/forms"/>
  </ds:schemaRefs>
</ds:datastoreItem>
</file>

<file path=customXml/itemProps515.xml><?xml version="1.0" encoding="utf-8"?>
<ds:datastoreItem xmlns:ds="http://schemas.openxmlformats.org/officeDocument/2006/customXml" ds:itemID="{3C994D92-43A5-4D49-85F1-60356636B3E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16.xml><?xml version="1.0" encoding="utf-8"?>
<ds:datastoreItem xmlns:ds="http://schemas.openxmlformats.org/officeDocument/2006/customXml" ds:itemID="{36E0D365-238F-494B-9658-96C667A7135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17.xml><?xml version="1.0" encoding="utf-8"?>
<ds:datastoreItem xmlns:ds="http://schemas.openxmlformats.org/officeDocument/2006/customXml" ds:itemID="{A0F7B248-A935-4E14-9205-8E1E1A0FB1E7}">
  <ds:schemaRefs>
    <ds:schemaRef ds:uri="http://schemas.microsoft.com/sharepoint/v3/contenttype/forms"/>
  </ds:schemaRefs>
</ds:datastoreItem>
</file>

<file path=customXml/itemProps518.xml><?xml version="1.0" encoding="utf-8"?>
<ds:datastoreItem xmlns:ds="http://schemas.openxmlformats.org/officeDocument/2006/customXml" ds:itemID="{961605B1-89A5-4F2C-A96D-6EDBD4B119AE}">
  <ds:schemaRefs>
    <ds:schemaRef ds:uri="http://schemas.microsoft.com/sharepoint/v3/contenttype/forms"/>
  </ds:schemaRefs>
</ds:datastoreItem>
</file>

<file path=customXml/itemProps519.xml><?xml version="1.0" encoding="utf-8"?>
<ds:datastoreItem xmlns:ds="http://schemas.openxmlformats.org/officeDocument/2006/customXml" ds:itemID="{15CA504D-7C38-4A5B-ABC5-2C57A141E0B7}">
  <ds:schemaRefs>
    <ds:schemaRef ds:uri="http://schemas.microsoft.com/sharepoint/v3/contenttype/forms"/>
  </ds:schemaRefs>
</ds:datastoreItem>
</file>

<file path=customXml/itemProps52.xml><?xml version="1.0" encoding="utf-8"?>
<ds:datastoreItem xmlns:ds="http://schemas.openxmlformats.org/officeDocument/2006/customXml" ds:itemID="{B76FC5C4-19F0-4585-9363-012930C844CD}">
  <ds:schemaRefs>
    <ds:schemaRef ds:uri="http://schemas.microsoft.com/sharepoint/v3/contenttype/forms"/>
  </ds:schemaRefs>
</ds:datastoreItem>
</file>

<file path=customXml/itemProps520.xml><?xml version="1.0" encoding="utf-8"?>
<ds:datastoreItem xmlns:ds="http://schemas.openxmlformats.org/officeDocument/2006/customXml" ds:itemID="{A099F50F-E339-4154-8F20-733DE701632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21.xml><?xml version="1.0" encoding="utf-8"?>
<ds:datastoreItem xmlns:ds="http://schemas.openxmlformats.org/officeDocument/2006/customXml" ds:itemID="{D5D61099-45CF-4803-A8B6-3327E79356E0}">
  <ds:schemaRefs>
    <ds:schemaRef ds:uri="http://schemas.microsoft.com/sharepoint/v3/contenttype/forms"/>
  </ds:schemaRefs>
</ds:datastoreItem>
</file>

<file path=customXml/itemProps522.xml><?xml version="1.0" encoding="utf-8"?>
<ds:datastoreItem xmlns:ds="http://schemas.openxmlformats.org/officeDocument/2006/customXml" ds:itemID="{F9271405-4ABF-43B2-853A-2BB6CBC8EC0E}">
  <ds:schemaRefs>
    <ds:schemaRef ds:uri="http://schemas.microsoft.com/sharepoint/v3/contenttype/forms"/>
  </ds:schemaRefs>
</ds:datastoreItem>
</file>

<file path=customXml/itemProps523.xml><?xml version="1.0" encoding="utf-8"?>
<ds:datastoreItem xmlns:ds="http://schemas.openxmlformats.org/officeDocument/2006/customXml" ds:itemID="{0C9B5880-6D09-4452-BFE1-76E30251F02F}">
  <ds:schemaRefs>
    <ds:schemaRef ds:uri="http://schemas.microsoft.com/sharepoint/v3/contenttype/forms"/>
  </ds:schemaRefs>
</ds:datastoreItem>
</file>

<file path=customXml/itemProps524.xml><?xml version="1.0" encoding="utf-8"?>
<ds:datastoreItem xmlns:ds="http://schemas.openxmlformats.org/officeDocument/2006/customXml" ds:itemID="{E0DDC7F9-9CFB-47E1-A593-425A6BBD86F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25.xml><?xml version="1.0" encoding="utf-8"?>
<ds:datastoreItem xmlns:ds="http://schemas.openxmlformats.org/officeDocument/2006/customXml" ds:itemID="{26AA75F6-1C7E-4901-9E25-A6C5BB85F99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26.xml><?xml version="1.0" encoding="utf-8"?>
<ds:datastoreItem xmlns:ds="http://schemas.openxmlformats.org/officeDocument/2006/customXml" ds:itemID="{654B01E0-D590-4042-B484-CF40E5B68C8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27.xml><?xml version="1.0" encoding="utf-8"?>
<ds:datastoreItem xmlns:ds="http://schemas.openxmlformats.org/officeDocument/2006/customXml" ds:itemID="{D21EB4F4-B2A8-4607-9368-789023DC14F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28.xml><?xml version="1.0" encoding="utf-8"?>
<ds:datastoreItem xmlns:ds="http://schemas.openxmlformats.org/officeDocument/2006/customXml" ds:itemID="{3BD05596-3355-4452-8DDC-4B6E958ED6C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29.xml><?xml version="1.0" encoding="utf-8"?>
<ds:datastoreItem xmlns:ds="http://schemas.openxmlformats.org/officeDocument/2006/customXml" ds:itemID="{8F485C68-B923-475B-8DA6-6F841DACF3D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3.xml><?xml version="1.0" encoding="utf-8"?>
<ds:datastoreItem xmlns:ds="http://schemas.openxmlformats.org/officeDocument/2006/customXml" ds:itemID="{2801A72C-C49E-4C90-A866-BF496E1E326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30.xml><?xml version="1.0" encoding="utf-8"?>
<ds:datastoreItem xmlns:ds="http://schemas.openxmlformats.org/officeDocument/2006/customXml" ds:itemID="{E0246171-AD57-4BE4-9B2A-644D5E56C6F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31.xml><?xml version="1.0" encoding="utf-8"?>
<ds:datastoreItem xmlns:ds="http://schemas.openxmlformats.org/officeDocument/2006/customXml" ds:itemID="{D498A6AC-7543-45C7-91B2-2A12A578FFA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32.xml><?xml version="1.0" encoding="utf-8"?>
<ds:datastoreItem xmlns:ds="http://schemas.openxmlformats.org/officeDocument/2006/customXml" ds:itemID="{598591D0-C765-4E30-A1B3-53EBF4480D0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33.xml><?xml version="1.0" encoding="utf-8"?>
<ds:datastoreItem xmlns:ds="http://schemas.openxmlformats.org/officeDocument/2006/customXml" ds:itemID="{A661EEAB-EB73-4BA7-9EF6-B61DF6942B5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34.xml><?xml version="1.0" encoding="utf-8"?>
<ds:datastoreItem xmlns:ds="http://schemas.openxmlformats.org/officeDocument/2006/customXml" ds:itemID="{8C78E4C6-A7E0-4CEA-9DE6-D11CC6444F4D}">
  <ds:schemaRefs>
    <ds:schemaRef ds:uri="http://schemas.microsoft.com/sharepoint/v3/contenttype/forms"/>
  </ds:schemaRefs>
</ds:datastoreItem>
</file>

<file path=customXml/itemProps535.xml><?xml version="1.0" encoding="utf-8"?>
<ds:datastoreItem xmlns:ds="http://schemas.openxmlformats.org/officeDocument/2006/customXml" ds:itemID="{70AC1D89-BC0B-4600-A9F0-2C9F2586617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36.xml><?xml version="1.0" encoding="utf-8"?>
<ds:datastoreItem xmlns:ds="http://schemas.openxmlformats.org/officeDocument/2006/customXml" ds:itemID="{7923FD73-C146-454D-B2D2-1DEFD5D3C9A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37.xml><?xml version="1.0" encoding="utf-8"?>
<ds:datastoreItem xmlns:ds="http://schemas.openxmlformats.org/officeDocument/2006/customXml" ds:itemID="{57D2902C-CCB1-4BC5-A25C-872524DC8BE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38.xml><?xml version="1.0" encoding="utf-8"?>
<ds:datastoreItem xmlns:ds="http://schemas.openxmlformats.org/officeDocument/2006/customXml" ds:itemID="{4C840D35-0386-4F8E-90D7-896E965A0C7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39.xml><?xml version="1.0" encoding="utf-8"?>
<ds:datastoreItem xmlns:ds="http://schemas.openxmlformats.org/officeDocument/2006/customXml" ds:itemID="{D09A9994-0BBE-4EE9-BE2E-E90CF5B9DCE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4.xml><?xml version="1.0" encoding="utf-8"?>
<ds:datastoreItem xmlns:ds="http://schemas.openxmlformats.org/officeDocument/2006/customXml" ds:itemID="{F096D1E2-EF3E-4D4C-A5E5-43D8EDB8286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40.xml><?xml version="1.0" encoding="utf-8"?>
<ds:datastoreItem xmlns:ds="http://schemas.openxmlformats.org/officeDocument/2006/customXml" ds:itemID="{18A2FB8B-F97B-471D-A51C-CAE15708BF1D}">
  <ds:schemaRefs>
    <ds:schemaRef ds:uri="http://schemas.microsoft.com/sharepoint/v3/contenttype/forms"/>
  </ds:schemaRefs>
</ds:datastoreItem>
</file>

<file path=customXml/itemProps541.xml><?xml version="1.0" encoding="utf-8"?>
<ds:datastoreItem xmlns:ds="http://schemas.openxmlformats.org/officeDocument/2006/customXml" ds:itemID="{98E46383-BB7E-443E-AA41-31E2A727408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42.xml><?xml version="1.0" encoding="utf-8"?>
<ds:datastoreItem xmlns:ds="http://schemas.openxmlformats.org/officeDocument/2006/customXml" ds:itemID="{8DF78529-5CC1-440A-AABC-F61E62163283}">
  <ds:schemaRefs>
    <ds:schemaRef ds:uri="http://schemas.microsoft.com/sharepoint/v3/contenttype/forms"/>
  </ds:schemaRefs>
</ds:datastoreItem>
</file>

<file path=customXml/itemProps543.xml><?xml version="1.0" encoding="utf-8"?>
<ds:datastoreItem xmlns:ds="http://schemas.openxmlformats.org/officeDocument/2006/customXml" ds:itemID="{27D36B2D-8C5F-47C5-92F3-CE78D97AE163}">
  <ds:schemaRefs>
    <ds:schemaRef ds:uri="http://schemas.microsoft.com/sharepoint/v3/contenttype/forms"/>
  </ds:schemaRefs>
</ds:datastoreItem>
</file>

<file path=customXml/itemProps544.xml><?xml version="1.0" encoding="utf-8"?>
<ds:datastoreItem xmlns:ds="http://schemas.openxmlformats.org/officeDocument/2006/customXml" ds:itemID="{E8A268AE-918A-45EB-99F1-3F717F2E07DE}">
  <ds:schemaRefs>
    <ds:schemaRef ds:uri="http://schemas.microsoft.com/sharepoint/v3/contenttype/forms"/>
  </ds:schemaRefs>
</ds:datastoreItem>
</file>

<file path=customXml/itemProps545.xml><?xml version="1.0" encoding="utf-8"?>
<ds:datastoreItem xmlns:ds="http://schemas.openxmlformats.org/officeDocument/2006/customXml" ds:itemID="{0F1D4A78-5DD7-4B6B-AA3B-707DFE3FD65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46.xml><?xml version="1.0" encoding="utf-8"?>
<ds:datastoreItem xmlns:ds="http://schemas.openxmlformats.org/officeDocument/2006/customXml" ds:itemID="{6F26B52A-E2CB-461E-95FF-2790D7ACCA6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47.xml><?xml version="1.0" encoding="utf-8"?>
<ds:datastoreItem xmlns:ds="http://schemas.openxmlformats.org/officeDocument/2006/customXml" ds:itemID="{41DC176D-5D6F-4A1B-9D3F-D890009FE87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48.xml><?xml version="1.0" encoding="utf-8"?>
<ds:datastoreItem xmlns:ds="http://schemas.openxmlformats.org/officeDocument/2006/customXml" ds:itemID="{064A8BD4-2704-4D9D-894D-EBE33379997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49.xml><?xml version="1.0" encoding="utf-8"?>
<ds:datastoreItem xmlns:ds="http://schemas.openxmlformats.org/officeDocument/2006/customXml" ds:itemID="{6CC9B526-584B-429A-9BE8-AE213F61D6A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5.xml><?xml version="1.0" encoding="utf-8"?>
<ds:datastoreItem xmlns:ds="http://schemas.openxmlformats.org/officeDocument/2006/customXml" ds:itemID="{143AFCFE-A179-462F-B15B-C3769B3ED63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50.xml><?xml version="1.0" encoding="utf-8"?>
<ds:datastoreItem xmlns:ds="http://schemas.openxmlformats.org/officeDocument/2006/customXml" ds:itemID="{C0EB8BED-015A-4A20-BC4E-D6591EAD69F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51.xml><?xml version="1.0" encoding="utf-8"?>
<ds:datastoreItem xmlns:ds="http://schemas.openxmlformats.org/officeDocument/2006/customXml" ds:itemID="{0A1E3581-F04F-4F3B-AEA4-2CD4A9BD283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52.xml><?xml version="1.0" encoding="utf-8"?>
<ds:datastoreItem xmlns:ds="http://schemas.openxmlformats.org/officeDocument/2006/customXml" ds:itemID="{C80130FC-1F61-41ED-89B5-357944D16C6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53.xml><?xml version="1.0" encoding="utf-8"?>
<ds:datastoreItem xmlns:ds="http://schemas.openxmlformats.org/officeDocument/2006/customXml" ds:itemID="{BBD74295-2F06-4E53-A677-FF4AA6C3BC9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54.xml><?xml version="1.0" encoding="utf-8"?>
<ds:datastoreItem xmlns:ds="http://schemas.openxmlformats.org/officeDocument/2006/customXml" ds:itemID="{0C0C2771-35A2-46C1-9310-45B66D5ABFD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55.xml><?xml version="1.0" encoding="utf-8"?>
<ds:datastoreItem xmlns:ds="http://schemas.openxmlformats.org/officeDocument/2006/customXml" ds:itemID="{C3285126-52FC-4DFA-80C7-673024A088A6}">
  <ds:schemaRefs>
    <ds:schemaRef ds:uri="http://schemas.microsoft.com/sharepoint/v3/contenttype/forms"/>
  </ds:schemaRefs>
</ds:datastoreItem>
</file>

<file path=customXml/itemProps556.xml><?xml version="1.0" encoding="utf-8"?>
<ds:datastoreItem xmlns:ds="http://schemas.openxmlformats.org/officeDocument/2006/customXml" ds:itemID="{C924CCBC-D6C9-4931-BAE4-3F8521CB3A7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57.xml><?xml version="1.0" encoding="utf-8"?>
<ds:datastoreItem xmlns:ds="http://schemas.openxmlformats.org/officeDocument/2006/customXml" ds:itemID="{5AE61142-4337-4F7A-816C-4ACE70E26B4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58.xml><?xml version="1.0" encoding="utf-8"?>
<ds:datastoreItem xmlns:ds="http://schemas.openxmlformats.org/officeDocument/2006/customXml" ds:itemID="{BA2453CD-7213-42F6-BCD9-129CB8338832}">
  <ds:schemaRefs>
    <ds:schemaRef ds:uri="http://schemas.microsoft.com/sharepoint/v3/contenttype/forms"/>
  </ds:schemaRefs>
</ds:datastoreItem>
</file>

<file path=customXml/itemProps559.xml><?xml version="1.0" encoding="utf-8"?>
<ds:datastoreItem xmlns:ds="http://schemas.openxmlformats.org/officeDocument/2006/customXml" ds:itemID="{D7628E1B-2D80-4878-97F4-05276C629025}">
  <ds:schemaRefs>
    <ds:schemaRef ds:uri="http://schemas.microsoft.com/sharepoint/v3/contenttype/forms"/>
  </ds:schemaRefs>
</ds:datastoreItem>
</file>

<file path=customXml/itemProps56.xml><?xml version="1.0" encoding="utf-8"?>
<ds:datastoreItem xmlns:ds="http://schemas.openxmlformats.org/officeDocument/2006/customXml" ds:itemID="{25146432-4B98-4015-8BF3-02BC95CC5324}">
  <ds:schemaRefs>
    <ds:schemaRef ds:uri="http://schemas.microsoft.com/sharepoint/v3/contenttype/forms"/>
  </ds:schemaRefs>
</ds:datastoreItem>
</file>

<file path=customXml/itemProps560.xml><?xml version="1.0" encoding="utf-8"?>
<ds:datastoreItem xmlns:ds="http://schemas.openxmlformats.org/officeDocument/2006/customXml" ds:itemID="{A69AD319-0AB8-4327-A7D5-54A5AF5B00E7}">
  <ds:schemaRefs>
    <ds:schemaRef ds:uri="http://schemas.microsoft.com/sharepoint/v3/contenttype/forms"/>
  </ds:schemaRefs>
</ds:datastoreItem>
</file>

<file path=customXml/itemProps561.xml><?xml version="1.0" encoding="utf-8"?>
<ds:datastoreItem xmlns:ds="http://schemas.openxmlformats.org/officeDocument/2006/customXml" ds:itemID="{51DEDF38-EE5C-4045-8C60-88C49F516425}">
  <ds:schemaRefs>
    <ds:schemaRef ds:uri="http://schemas.microsoft.com/sharepoint/v3/contenttype/forms"/>
  </ds:schemaRefs>
</ds:datastoreItem>
</file>

<file path=customXml/itemProps562.xml><?xml version="1.0" encoding="utf-8"?>
<ds:datastoreItem xmlns:ds="http://schemas.openxmlformats.org/officeDocument/2006/customXml" ds:itemID="{0C6A7DD1-2FC1-4865-816D-1B778DB8D1D7}">
  <ds:schemaRefs>
    <ds:schemaRef ds:uri="http://schemas.microsoft.com/sharepoint/v3/contenttype/forms"/>
  </ds:schemaRefs>
</ds:datastoreItem>
</file>

<file path=customXml/itemProps563.xml><?xml version="1.0" encoding="utf-8"?>
<ds:datastoreItem xmlns:ds="http://schemas.openxmlformats.org/officeDocument/2006/customXml" ds:itemID="{BE4F1431-A6AF-4928-97D1-1AEE56A067BF}">
  <ds:schemaRefs>
    <ds:schemaRef ds:uri="http://schemas.microsoft.com/sharepoint/v3/contenttype/forms"/>
  </ds:schemaRefs>
</ds:datastoreItem>
</file>

<file path=customXml/itemProps564.xml><?xml version="1.0" encoding="utf-8"?>
<ds:datastoreItem xmlns:ds="http://schemas.openxmlformats.org/officeDocument/2006/customXml" ds:itemID="{23CCF9E9-FAF2-4527-92FF-FCB1E2CC25FA}">
  <ds:schemaRefs>
    <ds:schemaRef ds:uri="http://schemas.microsoft.com/sharepoint/v3/contenttype/forms"/>
  </ds:schemaRefs>
</ds:datastoreItem>
</file>

<file path=customXml/itemProps565.xml><?xml version="1.0" encoding="utf-8"?>
<ds:datastoreItem xmlns:ds="http://schemas.openxmlformats.org/officeDocument/2006/customXml" ds:itemID="{D2F23DD1-6564-4ED9-B5F7-13242644205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66.xml><?xml version="1.0" encoding="utf-8"?>
<ds:datastoreItem xmlns:ds="http://schemas.openxmlformats.org/officeDocument/2006/customXml" ds:itemID="{471F459B-81CD-4FD3-AFF4-D768465C3309}">
  <ds:schemaRefs>
    <ds:schemaRef ds:uri="http://schemas.microsoft.com/sharepoint/v3/contenttype/forms"/>
  </ds:schemaRefs>
</ds:datastoreItem>
</file>

<file path=customXml/itemProps567.xml><?xml version="1.0" encoding="utf-8"?>
<ds:datastoreItem xmlns:ds="http://schemas.openxmlformats.org/officeDocument/2006/customXml" ds:itemID="{1260E849-A068-4560-AA39-1892D6EE4A65}">
  <ds:schemaRefs>
    <ds:schemaRef ds:uri="http://schemas.microsoft.com/sharepoint/v3/contenttype/forms"/>
  </ds:schemaRefs>
</ds:datastoreItem>
</file>

<file path=customXml/itemProps568.xml><?xml version="1.0" encoding="utf-8"?>
<ds:datastoreItem xmlns:ds="http://schemas.openxmlformats.org/officeDocument/2006/customXml" ds:itemID="{B60071FD-C37F-4DA7-A551-25EE688E0CFD}">
  <ds:schemaRefs>
    <ds:schemaRef ds:uri="http://schemas.microsoft.com/sharepoint/v3/contenttype/forms"/>
  </ds:schemaRefs>
</ds:datastoreItem>
</file>

<file path=customXml/itemProps569.xml><?xml version="1.0" encoding="utf-8"?>
<ds:datastoreItem xmlns:ds="http://schemas.openxmlformats.org/officeDocument/2006/customXml" ds:itemID="{860E94B0-489E-4C2E-9247-112AC658F2A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7.xml><?xml version="1.0" encoding="utf-8"?>
<ds:datastoreItem xmlns:ds="http://schemas.openxmlformats.org/officeDocument/2006/customXml" ds:itemID="{A1DCA525-05B3-4B23-9AB4-C46CE6FA6A3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70.xml><?xml version="1.0" encoding="utf-8"?>
<ds:datastoreItem xmlns:ds="http://schemas.openxmlformats.org/officeDocument/2006/customXml" ds:itemID="{F5C88A67-AF6C-42C2-A367-3FC6630E14E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71.xml><?xml version="1.0" encoding="utf-8"?>
<ds:datastoreItem xmlns:ds="http://schemas.openxmlformats.org/officeDocument/2006/customXml" ds:itemID="{CD204593-6A14-4A99-A3FB-7A9C1B737FE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72.xml><?xml version="1.0" encoding="utf-8"?>
<ds:datastoreItem xmlns:ds="http://schemas.openxmlformats.org/officeDocument/2006/customXml" ds:itemID="{73E9D8D8-119E-497F-9EAB-1E3A45E7EC0C}">
  <ds:schemaRefs>
    <ds:schemaRef ds:uri="http://schemas.microsoft.com/sharepoint/v3/contenttype/forms"/>
  </ds:schemaRefs>
</ds:datastoreItem>
</file>

<file path=customXml/itemProps573.xml><?xml version="1.0" encoding="utf-8"?>
<ds:datastoreItem xmlns:ds="http://schemas.openxmlformats.org/officeDocument/2006/customXml" ds:itemID="{6110A0C2-4F57-40BA-8566-AC2D15898991}">
  <ds:schemaRefs>
    <ds:schemaRef ds:uri="http://schemas.microsoft.com/sharepoint/v3/contenttype/forms"/>
  </ds:schemaRefs>
</ds:datastoreItem>
</file>

<file path=customXml/itemProps574.xml><?xml version="1.0" encoding="utf-8"?>
<ds:datastoreItem xmlns:ds="http://schemas.openxmlformats.org/officeDocument/2006/customXml" ds:itemID="{0546519B-4D1D-4AD4-9B38-3C0E3EBB801B}">
  <ds:schemaRefs>
    <ds:schemaRef ds:uri="http://schemas.microsoft.com/sharepoint/v3/contenttype/forms"/>
  </ds:schemaRefs>
</ds:datastoreItem>
</file>

<file path=customXml/itemProps575.xml><?xml version="1.0" encoding="utf-8"?>
<ds:datastoreItem xmlns:ds="http://schemas.openxmlformats.org/officeDocument/2006/customXml" ds:itemID="{EA187010-90F7-4F5C-AA4A-6924F49459F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76.xml><?xml version="1.0" encoding="utf-8"?>
<ds:datastoreItem xmlns:ds="http://schemas.openxmlformats.org/officeDocument/2006/customXml" ds:itemID="{07003582-0233-41EE-B282-0768D06864B5}">
  <ds:schemaRefs>
    <ds:schemaRef ds:uri="http://schemas.microsoft.com/sharepoint/v3/contenttype/forms"/>
  </ds:schemaRefs>
</ds:datastoreItem>
</file>

<file path=customXml/itemProps577.xml><?xml version="1.0" encoding="utf-8"?>
<ds:datastoreItem xmlns:ds="http://schemas.openxmlformats.org/officeDocument/2006/customXml" ds:itemID="{AF0DC657-6C99-439A-B717-9B901DAF32D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78.xml><?xml version="1.0" encoding="utf-8"?>
<ds:datastoreItem xmlns:ds="http://schemas.openxmlformats.org/officeDocument/2006/customXml" ds:itemID="{CF04D83F-B354-4828-ADCC-9F4DE8AF2F6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79.xml><?xml version="1.0" encoding="utf-8"?>
<ds:datastoreItem xmlns:ds="http://schemas.openxmlformats.org/officeDocument/2006/customXml" ds:itemID="{D5CAF61D-9E6D-4F6E-B11A-1B6705972D7C}">
  <ds:schemaRefs>
    <ds:schemaRef ds:uri="http://schemas.microsoft.com/sharepoint/v3/contenttype/forms"/>
  </ds:schemaRefs>
</ds:datastoreItem>
</file>

<file path=customXml/itemProps58.xml><?xml version="1.0" encoding="utf-8"?>
<ds:datastoreItem xmlns:ds="http://schemas.openxmlformats.org/officeDocument/2006/customXml" ds:itemID="{4C94FBC8-8B53-48C4-8D05-6C6FFBC4F85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80.xml><?xml version="1.0" encoding="utf-8"?>
<ds:datastoreItem xmlns:ds="http://schemas.openxmlformats.org/officeDocument/2006/customXml" ds:itemID="{C3616BA9-B8A8-40EE-B300-CC278F7290D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81.xml><?xml version="1.0" encoding="utf-8"?>
<ds:datastoreItem xmlns:ds="http://schemas.openxmlformats.org/officeDocument/2006/customXml" ds:itemID="{F6B75212-346B-4190-9669-374C1432116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82.xml><?xml version="1.0" encoding="utf-8"?>
<ds:datastoreItem xmlns:ds="http://schemas.openxmlformats.org/officeDocument/2006/customXml" ds:itemID="{216B95F8-1DE0-46F3-A3C9-FB541C59376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83.xml><?xml version="1.0" encoding="utf-8"?>
<ds:datastoreItem xmlns:ds="http://schemas.openxmlformats.org/officeDocument/2006/customXml" ds:itemID="{26CB7A18-FDE6-45F5-B857-629B2D8A79D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84.xml><?xml version="1.0" encoding="utf-8"?>
<ds:datastoreItem xmlns:ds="http://schemas.openxmlformats.org/officeDocument/2006/customXml" ds:itemID="{80E1F188-FB6C-4020-AEA7-754663CE454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85.xml><?xml version="1.0" encoding="utf-8"?>
<ds:datastoreItem xmlns:ds="http://schemas.openxmlformats.org/officeDocument/2006/customXml" ds:itemID="{E4081B06-ED1C-4099-B048-CE0BF4B9E1E7}">
  <ds:schemaRefs>
    <ds:schemaRef ds:uri="http://schemas.microsoft.com/sharepoint/v3/contenttype/forms"/>
  </ds:schemaRefs>
</ds:datastoreItem>
</file>

<file path=customXml/itemProps586.xml><?xml version="1.0" encoding="utf-8"?>
<ds:datastoreItem xmlns:ds="http://schemas.openxmlformats.org/officeDocument/2006/customXml" ds:itemID="{A1A40664-C7F6-440B-AF6C-8C5D5BC19856}">
  <ds:schemaRefs>
    <ds:schemaRef ds:uri="http://schemas.microsoft.com/sharepoint/v3/contenttype/forms"/>
  </ds:schemaRefs>
</ds:datastoreItem>
</file>

<file path=customXml/itemProps587.xml><?xml version="1.0" encoding="utf-8"?>
<ds:datastoreItem xmlns:ds="http://schemas.openxmlformats.org/officeDocument/2006/customXml" ds:itemID="{B360189F-C199-4AA4-B1C0-91DA767A9E6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88.xml><?xml version="1.0" encoding="utf-8"?>
<ds:datastoreItem xmlns:ds="http://schemas.openxmlformats.org/officeDocument/2006/customXml" ds:itemID="{76F69E0D-3361-41D2-A8F6-833203B8C84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89.xml><?xml version="1.0" encoding="utf-8"?>
<ds:datastoreItem xmlns:ds="http://schemas.openxmlformats.org/officeDocument/2006/customXml" ds:itemID="{B70FBD67-DF71-44BA-835A-F829A7BA77EB}">
  <ds:schemaRefs>
    <ds:schemaRef ds:uri="http://schemas.microsoft.com/sharepoint/v3/contenttype/forms"/>
  </ds:schemaRefs>
</ds:datastoreItem>
</file>

<file path=customXml/itemProps59.xml><?xml version="1.0" encoding="utf-8"?>
<ds:datastoreItem xmlns:ds="http://schemas.openxmlformats.org/officeDocument/2006/customXml" ds:itemID="{85957775-9AAB-4CD4-9FA6-87D3006861B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90.xml><?xml version="1.0" encoding="utf-8"?>
<ds:datastoreItem xmlns:ds="http://schemas.openxmlformats.org/officeDocument/2006/customXml" ds:itemID="{8A134561-C7F4-4075-939D-BC18392ECCFB}">
  <ds:schemaRefs>
    <ds:schemaRef ds:uri="http://schemas.microsoft.com/sharepoint/v3/contenttype/forms"/>
  </ds:schemaRefs>
</ds:datastoreItem>
</file>

<file path=customXml/itemProps591.xml><?xml version="1.0" encoding="utf-8"?>
<ds:datastoreItem xmlns:ds="http://schemas.openxmlformats.org/officeDocument/2006/customXml" ds:itemID="{D526E799-4705-4A83-923A-0BF6FEBB1BE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92.xml><?xml version="1.0" encoding="utf-8"?>
<ds:datastoreItem xmlns:ds="http://schemas.openxmlformats.org/officeDocument/2006/customXml" ds:itemID="{028B563F-58E4-4A07-878D-19885330F8A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93.xml><?xml version="1.0" encoding="utf-8"?>
<ds:datastoreItem xmlns:ds="http://schemas.openxmlformats.org/officeDocument/2006/customXml" ds:itemID="{BE3FD5D8-AE84-41A8-8875-FA0B949ED423}">
  <ds:schemaRefs>
    <ds:schemaRef ds:uri="http://schemas.microsoft.com/sharepoint/v3/contenttype/forms"/>
  </ds:schemaRefs>
</ds:datastoreItem>
</file>

<file path=customXml/itemProps594.xml><?xml version="1.0" encoding="utf-8"?>
<ds:datastoreItem xmlns:ds="http://schemas.openxmlformats.org/officeDocument/2006/customXml" ds:itemID="{82EEA880-AD06-4B3F-94B6-EFE5C83B00C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95.xml><?xml version="1.0" encoding="utf-8"?>
<ds:datastoreItem xmlns:ds="http://schemas.openxmlformats.org/officeDocument/2006/customXml" ds:itemID="{02407CE6-50F6-4E87-894F-7AD737FFA243}">
  <ds:schemaRefs>
    <ds:schemaRef ds:uri="http://schemas.microsoft.com/sharepoint/v3/contenttype/forms"/>
  </ds:schemaRefs>
</ds:datastoreItem>
</file>

<file path=customXml/itemProps596.xml><?xml version="1.0" encoding="utf-8"?>
<ds:datastoreItem xmlns:ds="http://schemas.openxmlformats.org/officeDocument/2006/customXml" ds:itemID="{7CECC0C3-2093-4D58-A083-E7DEBA5BB52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97.xml><?xml version="1.0" encoding="utf-8"?>
<ds:datastoreItem xmlns:ds="http://schemas.openxmlformats.org/officeDocument/2006/customXml" ds:itemID="{02B9D8B0-3CE9-49C7-B65B-8BCA4019302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98.xml><?xml version="1.0" encoding="utf-8"?>
<ds:datastoreItem xmlns:ds="http://schemas.openxmlformats.org/officeDocument/2006/customXml" ds:itemID="{55BC7F2E-A425-469D-9052-8E3B602217F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599.xml><?xml version="1.0" encoding="utf-8"?>
<ds:datastoreItem xmlns:ds="http://schemas.openxmlformats.org/officeDocument/2006/customXml" ds:itemID="{BCC26EA5-DFBE-435F-85BC-F11087A7F29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xml><?xml version="1.0" encoding="utf-8"?>
<ds:datastoreItem xmlns:ds="http://schemas.openxmlformats.org/officeDocument/2006/customXml" ds:itemID="{65C03323-1B8D-41F1-A348-F8A3A99A905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0.xml><?xml version="1.0" encoding="utf-8"?>
<ds:datastoreItem xmlns:ds="http://schemas.openxmlformats.org/officeDocument/2006/customXml" ds:itemID="{EF363AB1-6B6B-4D34-A295-706E07CB938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00.xml><?xml version="1.0" encoding="utf-8"?>
<ds:datastoreItem xmlns:ds="http://schemas.openxmlformats.org/officeDocument/2006/customXml" ds:itemID="{C912A9C0-0722-42DA-870C-8343B2B62728}">
  <ds:schemaRefs>
    <ds:schemaRef ds:uri="http://schemas.microsoft.com/sharepoint/v3/contenttype/forms"/>
  </ds:schemaRefs>
</ds:datastoreItem>
</file>

<file path=customXml/itemProps601.xml><?xml version="1.0" encoding="utf-8"?>
<ds:datastoreItem xmlns:ds="http://schemas.openxmlformats.org/officeDocument/2006/customXml" ds:itemID="{DAFC231E-7EE0-4736-806A-3A773492375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02.xml><?xml version="1.0" encoding="utf-8"?>
<ds:datastoreItem xmlns:ds="http://schemas.openxmlformats.org/officeDocument/2006/customXml" ds:itemID="{12F5694D-3473-4CCB-850A-1449F40F9747}">
  <ds:schemaRefs>
    <ds:schemaRef ds:uri="http://schemas.microsoft.com/sharepoint/v3/contenttype/forms"/>
  </ds:schemaRefs>
</ds:datastoreItem>
</file>

<file path=customXml/itemProps603.xml><?xml version="1.0" encoding="utf-8"?>
<ds:datastoreItem xmlns:ds="http://schemas.openxmlformats.org/officeDocument/2006/customXml" ds:itemID="{A980E728-A767-4AFB-BD97-5BD92031CEF4}">
  <ds:schemaRefs>
    <ds:schemaRef ds:uri="http://schemas.microsoft.com/sharepoint/v3/contenttype/forms"/>
  </ds:schemaRefs>
</ds:datastoreItem>
</file>

<file path=customXml/itemProps604.xml><?xml version="1.0" encoding="utf-8"?>
<ds:datastoreItem xmlns:ds="http://schemas.openxmlformats.org/officeDocument/2006/customXml" ds:itemID="{E2677760-B245-4F39-8E50-862EF332283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05.xml><?xml version="1.0" encoding="utf-8"?>
<ds:datastoreItem xmlns:ds="http://schemas.openxmlformats.org/officeDocument/2006/customXml" ds:itemID="{A463F300-AD6A-491A-8F15-D93AC00EFBE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06.xml><?xml version="1.0" encoding="utf-8"?>
<ds:datastoreItem xmlns:ds="http://schemas.openxmlformats.org/officeDocument/2006/customXml" ds:itemID="{B58CCF1B-7094-422C-8A7F-461284419E4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07.xml><?xml version="1.0" encoding="utf-8"?>
<ds:datastoreItem xmlns:ds="http://schemas.openxmlformats.org/officeDocument/2006/customXml" ds:itemID="{6F8B1481-F93A-4892-BC5A-84DA0449CBAD}">
  <ds:schemaRefs>
    <ds:schemaRef ds:uri="http://schemas.microsoft.com/sharepoint/v3/contenttype/forms"/>
  </ds:schemaRefs>
</ds:datastoreItem>
</file>

<file path=customXml/itemProps608.xml><?xml version="1.0" encoding="utf-8"?>
<ds:datastoreItem xmlns:ds="http://schemas.openxmlformats.org/officeDocument/2006/customXml" ds:itemID="{5F19682C-D2ED-4D03-90E2-4EEA57841442}">
  <ds:schemaRefs>
    <ds:schemaRef ds:uri="http://schemas.microsoft.com/sharepoint/v3/contenttype/forms"/>
  </ds:schemaRefs>
</ds:datastoreItem>
</file>

<file path=customXml/itemProps609.xml><?xml version="1.0" encoding="utf-8"?>
<ds:datastoreItem xmlns:ds="http://schemas.openxmlformats.org/officeDocument/2006/customXml" ds:itemID="{21BD222D-D9DE-4DEC-9BCD-D9C8F3445DD1}">
  <ds:schemaRefs>
    <ds:schemaRef ds:uri="http://schemas.microsoft.com/sharepoint/v3/contenttype/forms"/>
  </ds:schemaRefs>
</ds:datastoreItem>
</file>

<file path=customXml/itemProps61.xml><?xml version="1.0" encoding="utf-8"?>
<ds:datastoreItem xmlns:ds="http://schemas.openxmlformats.org/officeDocument/2006/customXml" ds:itemID="{197192FE-801E-4BFA-8305-7BE878AB4B2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10.xml><?xml version="1.0" encoding="utf-8"?>
<ds:datastoreItem xmlns:ds="http://schemas.openxmlformats.org/officeDocument/2006/customXml" ds:itemID="{7F89D044-5822-4A1C-962A-7CF8AB27270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11.xml><?xml version="1.0" encoding="utf-8"?>
<ds:datastoreItem xmlns:ds="http://schemas.openxmlformats.org/officeDocument/2006/customXml" ds:itemID="{1B13562A-11F7-4665-A7F9-D4220C38BA34}">
  <ds:schemaRefs>
    <ds:schemaRef ds:uri="http://schemas.microsoft.com/sharepoint/v3/contenttype/forms"/>
  </ds:schemaRefs>
</ds:datastoreItem>
</file>

<file path=customXml/itemProps612.xml><?xml version="1.0" encoding="utf-8"?>
<ds:datastoreItem xmlns:ds="http://schemas.openxmlformats.org/officeDocument/2006/customXml" ds:itemID="{159F8963-5AB4-42FB-9BF7-92127FD8AE37}">
  <ds:schemaRefs>
    <ds:schemaRef ds:uri="http://schemas.microsoft.com/sharepoint/v3/contenttype/forms"/>
  </ds:schemaRefs>
</ds:datastoreItem>
</file>

<file path=customXml/itemProps613.xml><?xml version="1.0" encoding="utf-8"?>
<ds:datastoreItem xmlns:ds="http://schemas.openxmlformats.org/officeDocument/2006/customXml" ds:itemID="{41EEB308-3D25-465A-BA33-A1EA05E33E9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14.xml><?xml version="1.0" encoding="utf-8"?>
<ds:datastoreItem xmlns:ds="http://schemas.openxmlformats.org/officeDocument/2006/customXml" ds:itemID="{56EEBC72-E280-4859-B3DC-12FE285DE582}">
  <ds:schemaRefs>
    <ds:schemaRef ds:uri="http://schemas.microsoft.com/sharepoint/v3/contenttype/forms"/>
  </ds:schemaRefs>
</ds:datastoreItem>
</file>

<file path=customXml/itemProps615.xml><?xml version="1.0" encoding="utf-8"?>
<ds:datastoreItem xmlns:ds="http://schemas.openxmlformats.org/officeDocument/2006/customXml" ds:itemID="{EFD3F41C-6CB8-4A1C-9C09-E91FB8D2CA4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16.xml><?xml version="1.0" encoding="utf-8"?>
<ds:datastoreItem xmlns:ds="http://schemas.openxmlformats.org/officeDocument/2006/customXml" ds:itemID="{C23EDA10-4CC5-4891-A307-8ABB6253CA7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17.xml><?xml version="1.0" encoding="utf-8"?>
<ds:datastoreItem xmlns:ds="http://schemas.openxmlformats.org/officeDocument/2006/customXml" ds:itemID="{7194469A-2441-4A5D-A168-C5E09EB25FAA}">
  <ds:schemaRefs>
    <ds:schemaRef ds:uri="http://schemas.microsoft.com/sharepoint/v3/contenttype/forms"/>
  </ds:schemaRefs>
</ds:datastoreItem>
</file>

<file path=customXml/itemProps618.xml><?xml version="1.0" encoding="utf-8"?>
<ds:datastoreItem xmlns:ds="http://schemas.openxmlformats.org/officeDocument/2006/customXml" ds:itemID="{781BC58E-0B17-4A9F-A146-D0ED556633C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19.xml><?xml version="1.0" encoding="utf-8"?>
<ds:datastoreItem xmlns:ds="http://schemas.openxmlformats.org/officeDocument/2006/customXml" ds:itemID="{5571B6B3-B930-4FE6-BF45-0D010B18F63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2.xml><?xml version="1.0" encoding="utf-8"?>
<ds:datastoreItem xmlns:ds="http://schemas.openxmlformats.org/officeDocument/2006/customXml" ds:itemID="{78BB383D-ED6C-4AF3-8D15-7240B5ADF36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20.xml><?xml version="1.0" encoding="utf-8"?>
<ds:datastoreItem xmlns:ds="http://schemas.openxmlformats.org/officeDocument/2006/customXml" ds:itemID="{C44E0C8F-A8D7-42CD-AD71-2B786288570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21.xml><?xml version="1.0" encoding="utf-8"?>
<ds:datastoreItem xmlns:ds="http://schemas.openxmlformats.org/officeDocument/2006/customXml" ds:itemID="{8ABF8AE5-35A7-45F4-A795-E7555AD24AB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22.xml><?xml version="1.0" encoding="utf-8"?>
<ds:datastoreItem xmlns:ds="http://schemas.openxmlformats.org/officeDocument/2006/customXml" ds:itemID="{2028700C-F07F-4DD7-8407-E235EBD3CFDF}">
  <ds:schemaRefs>
    <ds:schemaRef ds:uri="http://schemas.microsoft.com/sharepoint/v3/contenttype/forms"/>
  </ds:schemaRefs>
</ds:datastoreItem>
</file>

<file path=customXml/itemProps623.xml><?xml version="1.0" encoding="utf-8"?>
<ds:datastoreItem xmlns:ds="http://schemas.openxmlformats.org/officeDocument/2006/customXml" ds:itemID="{7DF5B73C-7D3E-4BFD-A6D4-D654EB7BE31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24.xml><?xml version="1.0" encoding="utf-8"?>
<ds:datastoreItem xmlns:ds="http://schemas.openxmlformats.org/officeDocument/2006/customXml" ds:itemID="{B3B48208-08FE-4D59-97AC-6EFE2C2BA46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25.xml><?xml version="1.0" encoding="utf-8"?>
<ds:datastoreItem xmlns:ds="http://schemas.openxmlformats.org/officeDocument/2006/customXml" ds:itemID="{2BC0F3D0-2885-4DCE-8783-57F414380375}">
  <ds:schemaRefs>
    <ds:schemaRef ds:uri="http://schemas.microsoft.com/sharepoint/v3/contenttype/forms"/>
  </ds:schemaRefs>
</ds:datastoreItem>
</file>

<file path=customXml/itemProps626.xml><?xml version="1.0" encoding="utf-8"?>
<ds:datastoreItem xmlns:ds="http://schemas.openxmlformats.org/officeDocument/2006/customXml" ds:itemID="{7FED5340-DD0C-4E12-9FC6-0ED4A1BC2908}">
  <ds:schemaRefs>
    <ds:schemaRef ds:uri="http://schemas.microsoft.com/sharepoint/v3/contenttype/forms"/>
  </ds:schemaRefs>
</ds:datastoreItem>
</file>

<file path=customXml/itemProps627.xml><?xml version="1.0" encoding="utf-8"?>
<ds:datastoreItem xmlns:ds="http://schemas.openxmlformats.org/officeDocument/2006/customXml" ds:itemID="{DF63F48A-E9A5-4ABA-BFE8-4F3A96F8730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28.xml><?xml version="1.0" encoding="utf-8"?>
<ds:datastoreItem xmlns:ds="http://schemas.openxmlformats.org/officeDocument/2006/customXml" ds:itemID="{6015C8A2-E467-44F4-B972-4A2FCF1726D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29.xml><?xml version="1.0" encoding="utf-8"?>
<ds:datastoreItem xmlns:ds="http://schemas.openxmlformats.org/officeDocument/2006/customXml" ds:itemID="{1D5B8072-2691-4AD9-94E3-1D4BA06D1B0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3.xml><?xml version="1.0" encoding="utf-8"?>
<ds:datastoreItem xmlns:ds="http://schemas.openxmlformats.org/officeDocument/2006/customXml" ds:itemID="{A848EA73-8E0E-4E12-AF33-1AB4320ED81C}">
  <ds:schemaRefs>
    <ds:schemaRef ds:uri="http://schemas.microsoft.com/sharepoint/v3/contenttype/forms"/>
  </ds:schemaRefs>
</ds:datastoreItem>
</file>

<file path=customXml/itemProps630.xml><?xml version="1.0" encoding="utf-8"?>
<ds:datastoreItem xmlns:ds="http://schemas.openxmlformats.org/officeDocument/2006/customXml" ds:itemID="{76E2E8CB-1818-4050-BB0B-1266118C816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31.xml><?xml version="1.0" encoding="utf-8"?>
<ds:datastoreItem xmlns:ds="http://schemas.openxmlformats.org/officeDocument/2006/customXml" ds:itemID="{C717A7FA-5D50-4F0C-8D0F-63A6BA16A20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32.xml><?xml version="1.0" encoding="utf-8"?>
<ds:datastoreItem xmlns:ds="http://schemas.openxmlformats.org/officeDocument/2006/customXml" ds:itemID="{C426B7B4-206F-40FA-9E09-ABF1D1B53155}">
  <ds:schemaRefs>
    <ds:schemaRef ds:uri="http://schemas.microsoft.com/sharepoint/v3/contenttype/forms"/>
  </ds:schemaRefs>
</ds:datastoreItem>
</file>

<file path=customXml/itemProps633.xml><?xml version="1.0" encoding="utf-8"?>
<ds:datastoreItem xmlns:ds="http://schemas.openxmlformats.org/officeDocument/2006/customXml" ds:itemID="{74F9E7DB-100B-4C75-890A-E2672367FAF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34.xml><?xml version="1.0" encoding="utf-8"?>
<ds:datastoreItem xmlns:ds="http://schemas.openxmlformats.org/officeDocument/2006/customXml" ds:itemID="{B9560F2E-FBA4-49E0-827B-E89B0011A1FD}">
  <ds:schemaRefs>
    <ds:schemaRef ds:uri="http://schemas.microsoft.com/sharepoint/v3/contenttype/forms"/>
  </ds:schemaRefs>
</ds:datastoreItem>
</file>

<file path=customXml/itemProps635.xml><?xml version="1.0" encoding="utf-8"?>
<ds:datastoreItem xmlns:ds="http://schemas.openxmlformats.org/officeDocument/2006/customXml" ds:itemID="{9FD21F47-5E85-459F-A390-76FD3FCD7AD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36.xml><?xml version="1.0" encoding="utf-8"?>
<ds:datastoreItem xmlns:ds="http://schemas.openxmlformats.org/officeDocument/2006/customXml" ds:itemID="{B210BA08-5228-4222-97C7-9B3746B1D4D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37.xml><?xml version="1.0" encoding="utf-8"?>
<ds:datastoreItem xmlns:ds="http://schemas.openxmlformats.org/officeDocument/2006/customXml" ds:itemID="{D92A2BE1-C005-41B9-82C7-93F667CB895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38.xml><?xml version="1.0" encoding="utf-8"?>
<ds:datastoreItem xmlns:ds="http://schemas.openxmlformats.org/officeDocument/2006/customXml" ds:itemID="{5699EA16-D724-46C0-B3AB-13F8C9668E2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39.xml><?xml version="1.0" encoding="utf-8"?>
<ds:datastoreItem xmlns:ds="http://schemas.openxmlformats.org/officeDocument/2006/customXml" ds:itemID="{73217EAF-0D56-4F5E-AD57-B197F370403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4.xml><?xml version="1.0" encoding="utf-8"?>
<ds:datastoreItem xmlns:ds="http://schemas.openxmlformats.org/officeDocument/2006/customXml" ds:itemID="{AA49C1FB-1574-4018-9F20-99EE0B017BF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40.xml><?xml version="1.0" encoding="utf-8"?>
<ds:datastoreItem xmlns:ds="http://schemas.openxmlformats.org/officeDocument/2006/customXml" ds:itemID="{CC31ECA2-4E87-4410-BCD6-43F850778D2C}">
  <ds:schemaRefs>
    <ds:schemaRef ds:uri="http://schemas.microsoft.com/sharepoint/v3/contenttype/forms"/>
  </ds:schemaRefs>
</ds:datastoreItem>
</file>

<file path=customXml/itemProps641.xml><?xml version="1.0" encoding="utf-8"?>
<ds:datastoreItem xmlns:ds="http://schemas.openxmlformats.org/officeDocument/2006/customXml" ds:itemID="{476C055F-EFFC-45AB-AA7C-53E2D0D185E7}">
  <ds:schemaRefs>
    <ds:schemaRef ds:uri="http://schemas.microsoft.com/sharepoint/v3/contenttype/forms"/>
  </ds:schemaRefs>
</ds:datastoreItem>
</file>

<file path=customXml/itemProps642.xml><?xml version="1.0" encoding="utf-8"?>
<ds:datastoreItem xmlns:ds="http://schemas.openxmlformats.org/officeDocument/2006/customXml" ds:itemID="{44A54A1E-DC53-4902-BCC1-32187EF1854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43.xml><?xml version="1.0" encoding="utf-8"?>
<ds:datastoreItem xmlns:ds="http://schemas.openxmlformats.org/officeDocument/2006/customXml" ds:itemID="{CDFD8DD5-5557-4A47-947F-4ECA0116339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44.xml><?xml version="1.0" encoding="utf-8"?>
<ds:datastoreItem xmlns:ds="http://schemas.openxmlformats.org/officeDocument/2006/customXml" ds:itemID="{5C76A160-3A21-4BD4-B923-5A61E047F06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45.xml><?xml version="1.0" encoding="utf-8"?>
<ds:datastoreItem xmlns:ds="http://schemas.openxmlformats.org/officeDocument/2006/customXml" ds:itemID="{16D8AC97-9057-4438-88C0-C7FBA90F319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46.xml><?xml version="1.0" encoding="utf-8"?>
<ds:datastoreItem xmlns:ds="http://schemas.openxmlformats.org/officeDocument/2006/customXml" ds:itemID="{A29DB54B-D2B3-46DD-8B7C-0F289319A4B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47.xml><?xml version="1.0" encoding="utf-8"?>
<ds:datastoreItem xmlns:ds="http://schemas.openxmlformats.org/officeDocument/2006/customXml" ds:itemID="{A24608F0-40D2-42BB-A388-8DEF96C93C0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48.xml><?xml version="1.0" encoding="utf-8"?>
<ds:datastoreItem xmlns:ds="http://schemas.openxmlformats.org/officeDocument/2006/customXml" ds:itemID="{A0FA4C58-242D-469E-9048-D954A0BE986C}">
  <ds:schemaRefs>
    <ds:schemaRef ds:uri="http://schemas.microsoft.com/sharepoint/v3/contenttype/forms"/>
  </ds:schemaRefs>
</ds:datastoreItem>
</file>

<file path=customXml/itemProps649.xml><?xml version="1.0" encoding="utf-8"?>
<ds:datastoreItem xmlns:ds="http://schemas.openxmlformats.org/officeDocument/2006/customXml" ds:itemID="{AE4FE061-7AE0-4C1A-A4F6-A0B2534B7BAD}">
  <ds:schemaRefs>
    <ds:schemaRef ds:uri="http://schemas.microsoft.com/sharepoint/v3/contenttype/forms"/>
  </ds:schemaRefs>
</ds:datastoreItem>
</file>

<file path=customXml/itemProps65.xml><?xml version="1.0" encoding="utf-8"?>
<ds:datastoreItem xmlns:ds="http://schemas.openxmlformats.org/officeDocument/2006/customXml" ds:itemID="{32D08E13-1F38-44D4-92EE-D89600D065C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50.xml><?xml version="1.0" encoding="utf-8"?>
<ds:datastoreItem xmlns:ds="http://schemas.openxmlformats.org/officeDocument/2006/customXml" ds:itemID="{CF3B837C-1BEE-4428-9DF2-BAFA482A76C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51.xml><?xml version="1.0" encoding="utf-8"?>
<ds:datastoreItem xmlns:ds="http://schemas.openxmlformats.org/officeDocument/2006/customXml" ds:itemID="{3D0BBC18-9106-4FD6-8B33-9400E76CCC4E}">
  <ds:schemaRefs>
    <ds:schemaRef ds:uri="http://schemas.microsoft.com/sharepoint/v3/contenttype/forms"/>
  </ds:schemaRefs>
</ds:datastoreItem>
</file>

<file path=customXml/itemProps652.xml><?xml version="1.0" encoding="utf-8"?>
<ds:datastoreItem xmlns:ds="http://schemas.openxmlformats.org/officeDocument/2006/customXml" ds:itemID="{E47A0BAF-3B3E-4EBA-93DB-C0DE6AC2BA3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53.xml><?xml version="1.0" encoding="utf-8"?>
<ds:datastoreItem xmlns:ds="http://schemas.openxmlformats.org/officeDocument/2006/customXml" ds:itemID="{F98BE747-1997-4E3C-9DEB-A18DC7B3A0B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54.xml><?xml version="1.0" encoding="utf-8"?>
<ds:datastoreItem xmlns:ds="http://schemas.openxmlformats.org/officeDocument/2006/customXml" ds:itemID="{F018A1B2-CC3C-4EE9-9FFF-FF3D88130E0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55.xml><?xml version="1.0" encoding="utf-8"?>
<ds:datastoreItem xmlns:ds="http://schemas.openxmlformats.org/officeDocument/2006/customXml" ds:itemID="{67B0D47F-44DB-4127-9843-ADC9AED7524E}">
  <ds:schemaRefs>
    <ds:schemaRef ds:uri="http://schemas.microsoft.com/sharepoint/v3/contenttype/forms"/>
  </ds:schemaRefs>
</ds:datastoreItem>
</file>

<file path=customXml/itemProps656.xml><?xml version="1.0" encoding="utf-8"?>
<ds:datastoreItem xmlns:ds="http://schemas.openxmlformats.org/officeDocument/2006/customXml" ds:itemID="{4DF8D9FF-A76A-420A-B35C-734D0B78E64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57.xml><?xml version="1.0" encoding="utf-8"?>
<ds:datastoreItem xmlns:ds="http://schemas.openxmlformats.org/officeDocument/2006/customXml" ds:itemID="{644D6F44-1C66-44A4-BA3A-D1D7319E7B3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58.xml><?xml version="1.0" encoding="utf-8"?>
<ds:datastoreItem xmlns:ds="http://schemas.openxmlformats.org/officeDocument/2006/customXml" ds:itemID="{EE0C9C67-6497-4FFD-BC9C-5F29AA4D0CC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59.xml><?xml version="1.0" encoding="utf-8"?>
<ds:datastoreItem xmlns:ds="http://schemas.openxmlformats.org/officeDocument/2006/customXml" ds:itemID="{ED9E1729-2A78-41B2-B8BD-B495273F2D9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6.xml><?xml version="1.0" encoding="utf-8"?>
<ds:datastoreItem xmlns:ds="http://schemas.openxmlformats.org/officeDocument/2006/customXml" ds:itemID="{0792C981-A771-44AB-9913-FF5A3E3A022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60.xml><?xml version="1.0" encoding="utf-8"?>
<ds:datastoreItem xmlns:ds="http://schemas.openxmlformats.org/officeDocument/2006/customXml" ds:itemID="{F745659A-1166-4FE8-9813-8F80857F30AF}">
  <ds:schemaRefs>
    <ds:schemaRef ds:uri="http://schemas.microsoft.com/sharepoint/v3/contenttype/forms"/>
  </ds:schemaRefs>
</ds:datastoreItem>
</file>

<file path=customXml/itemProps661.xml><?xml version="1.0" encoding="utf-8"?>
<ds:datastoreItem xmlns:ds="http://schemas.openxmlformats.org/officeDocument/2006/customXml" ds:itemID="{B4924F5C-CE29-4880-A542-5BF2D94705A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62.xml><?xml version="1.0" encoding="utf-8"?>
<ds:datastoreItem xmlns:ds="http://schemas.openxmlformats.org/officeDocument/2006/customXml" ds:itemID="{1D3F6DC4-7421-47BD-89CE-FC5FB800107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63.xml><?xml version="1.0" encoding="utf-8"?>
<ds:datastoreItem xmlns:ds="http://schemas.openxmlformats.org/officeDocument/2006/customXml" ds:itemID="{5CC23A96-0CC0-4325-B225-462CE987839D}">
  <ds:schemaRefs>
    <ds:schemaRef ds:uri="http://schemas.microsoft.com/sharepoint/v3/contenttype/forms"/>
  </ds:schemaRefs>
</ds:datastoreItem>
</file>

<file path=customXml/itemProps664.xml><?xml version="1.0" encoding="utf-8"?>
<ds:datastoreItem xmlns:ds="http://schemas.openxmlformats.org/officeDocument/2006/customXml" ds:itemID="{87E53D94-7B31-48A3-933E-B2736C8AAC1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65.xml><?xml version="1.0" encoding="utf-8"?>
<ds:datastoreItem xmlns:ds="http://schemas.openxmlformats.org/officeDocument/2006/customXml" ds:itemID="{E883DE06-170B-4B76-8341-85FDF79CD42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66.xml><?xml version="1.0" encoding="utf-8"?>
<ds:datastoreItem xmlns:ds="http://schemas.openxmlformats.org/officeDocument/2006/customXml" ds:itemID="{89144945-DC4C-46FA-B595-014D4BD8796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67.xml><?xml version="1.0" encoding="utf-8"?>
<ds:datastoreItem xmlns:ds="http://schemas.openxmlformats.org/officeDocument/2006/customXml" ds:itemID="{4877CCAA-F5B1-4FE4-AA66-83100E68CFE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68.xml><?xml version="1.0" encoding="utf-8"?>
<ds:datastoreItem xmlns:ds="http://schemas.openxmlformats.org/officeDocument/2006/customXml" ds:itemID="{0B4317A1-5ED5-43B5-8BF6-7C06F2544763}">
  <ds:schemaRefs>
    <ds:schemaRef ds:uri="http://schemas.microsoft.com/sharepoint/v3/contenttype/forms"/>
  </ds:schemaRefs>
</ds:datastoreItem>
</file>

<file path=customXml/itemProps669.xml><?xml version="1.0" encoding="utf-8"?>
<ds:datastoreItem xmlns:ds="http://schemas.openxmlformats.org/officeDocument/2006/customXml" ds:itemID="{15322E20-19F2-4AA9-803B-74C0B95BAE1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7.xml><?xml version="1.0" encoding="utf-8"?>
<ds:datastoreItem xmlns:ds="http://schemas.openxmlformats.org/officeDocument/2006/customXml" ds:itemID="{8A9A5228-779E-4E99-9DC5-E30E8A49EF0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70.xml><?xml version="1.0" encoding="utf-8"?>
<ds:datastoreItem xmlns:ds="http://schemas.openxmlformats.org/officeDocument/2006/customXml" ds:itemID="{0E760870-2788-45F5-B2CE-0E1A0A01995D}">
  <ds:schemaRefs>
    <ds:schemaRef ds:uri="http://schemas.microsoft.com/sharepoint/v3/contenttype/forms"/>
  </ds:schemaRefs>
</ds:datastoreItem>
</file>

<file path=customXml/itemProps671.xml><?xml version="1.0" encoding="utf-8"?>
<ds:datastoreItem xmlns:ds="http://schemas.openxmlformats.org/officeDocument/2006/customXml" ds:itemID="{38E6FC50-5B4B-4539-9279-C453D219248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72.xml><?xml version="1.0" encoding="utf-8"?>
<ds:datastoreItem xmlns:ds="http://schemas.openxmlformats.org/officeDocument/2006/customXml" ds:itemID="{485DD441-6678-464D-ACC8-2897D0B21D8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73.xml><?xml version="1.0" encoding="utf-8"?>
<ds:datastoreItem xmlns:ds="http://schemas.openxmlformats.org/officeDocument/2006/customXml" ds:itemID="{8E02CF06-7EA4-45E1-86B9-6E2460C6FE97}">
  <ds:schemaRefs>
    <ds:schemaRef ds:uri="http://schemas.microsoft.com/sharepoint/v3/contenttype/forms"/>
  </ds:schemaRefs>
</ds:datastoreItem>
</file>

<file path=customXml/itemProps674.xml><?xml version="1.0" encoding="utf-8"?>
<ds:datastoreItem xmlns:ds="http://schemas.openxmlformats.org/officeDocument/2006/customXml" ds:itemID="{3389F539-5AB7-4AA4-9837-C6099792DA9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75.xml><?xml version="1.0" encoding="utf-8"?>
<ds:datastoreItem xmlns:ds="http://schemas.openxmlformats.org/officeDocument/2006/customXml" ds:itemID="{DB0A599E-ACD7-4F5C-A9B7-6C6500D3E8DA}">
  <ds:schemaRefs>
    <ds:schemaRef ds:uri="http://schemas.microsoft.com/sharepoint/v3/contenttype/forms"/>
  </ds:schemaRefs>
</ds:datastoreItem>
</file>

<file path=customXml/itemProps676.xml><?xml version="1.0" encoding="utf-8"?>
<ds:datastoreItem xmlns:ds="http://schemas.openxmlformats.org/officeDocument/2006/customXml" ds:itemID="{2D595D51-9A78-4615-9C1B-713784A7783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77.xml><?xml version="1.0" encoding="utf-8"?>
<ds:datastoreItem xmlns:ds="http://schemas.openxmlformats.org/officeDocument/2006/customXml" ds:itemID="{DA957B6A-06A4-4AED-8948-844FC1F01AB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78.xml><?xml version="1.0" encoding="utf-8"?>
<ds:datastoreItem xmlns:ds="http://schemas.openxmlformats.org/officeDocument/2006/customXml" ds:itemID="{7F658D82-D266-4DCC-9ED2-98446F242902}">
  <ds:schemaRefs>
    <ds:schemaRef ds:uri="http://schemas.microsoft.com/sharepoint/v3/contenttype/forms"/>
  </ds:schemaRefs>
</ds:datastoreItem>
</file>

<file path=customXml/itemProps679.xml><?xml version="1.0" encoding="utf-8"?>
<ds:datastoreItem xmlns:ds="http://schemas.openxmlformats.org/officeDocument/2006/customXml" ds:itemID="{7CA912A7-D880-457C-9418-652FE9B9070F}">
  <ds:schemaRefs>
    <ds:schemaRef ds:uri="http://schemas.microsoft.com/sharepoint/v3/contenttype/forms"/>
  </ds:schemaRefs>
</ds:datastoreItem>
</file>

<file path=customXml/itemProps68.xml><?xml version="1.0" encoding="utf-8"?>
<ds:datastoreItem xmlns:ds="http://schemas.openxmlformats.org/officeDocument/2006/customXml" ds:itemID="{9BF04C44-EF94-43DC-B058-8C98C06145B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80.xml><?xml version="1.0" encoding="utf-8"?>
<ds:datastoreItem xmlns:ds="http://schemas.openxmlformats.org/officeDocument/2006/customXml" ds:itemID="{BE76ED2B-21E1-4EF5-AE36-E2D0655379D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81.xml><?xml version="1.0" encoding="utf-8"?>
<ds:datastoreItem xmlns:ds="http://schemas.openxmlformats.org/officeDocument/2006/customXml" ds:itemID="{A098D9D8-EFEF-4F6A-9BEC-DAE31E1191D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82.xml><?xml version="1.0" encoding="utf-8"?>
<ds:datastoreItem xmlns:ds="http://schemas.openxmlformats.org/officeDocument/2006/customXml" ds:itemID="{C9CDBD4B-F311-43CC-85C1-717A189D98A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83.xml><?xml version="1.0" encoding="utf-8"?>
<ds:datastoreItem xmlns:ds="http://schemas.openxmlformats.org/officeDocument/2006/customXml" ds:itemID="{C5D5C079-00D2-4E66-A6D2-A3E2A2CA28A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84.xml><?xml version="1.0" encoding="utf-8"?>
<ds:datastoreItem xmlns:ds="http://schemas.openxmlformats.org/officeDocument/2006/customXml" ds:itemID="{B9205A53-D983-4906-A8EB-1C4C812227FA}">
  <ds:schemaRefs>
    <ds:schemaRef ds:uri="http://schemas.microsoft.com/sharepoint/v3/contenttype/forms"/>
  </ds:schemaRefs>
</ds:datastoreItem>
</file>

<file path=customXml/itemProps685.xml><?xml version="1.0" encoding="utf-8"?>
<ds:datastoreItem xmlns:ds="http://schemas.openxmlformats.org/officeDocument/2006/customXml" ds:itemID="{6BBA44D6-F6E6-4AE9-80E3-F0A2A77A656F}">
  <ds:schemaRefs>
    <ds:schemaRef ds:uri="http://schemas.microsoft.com/sharepoint/v3/contenttype/forms"/>
  </ds:schemaRefs>
</ds:datastoreItem>
</file>

<file path=customXml/itemProps686.xml><?xml version="1.0" encoding="utf-8"?>
<ds:datastoreItem xmlns:ds="http://schemas.openxmlformats.org/officeDocument/2006/customXml" ds:itemID="{6B16798F-C5B8-42AA-8FC6-943E8E60BCFD}">
  <ds:schemaRefs>
    <ds:schemaRef ds:uri="http://schemas.microsoft.com/sharepoint/v3/contenttype/forms"/>
  </ds:schemaRefs>
</ds:datastoreItem>
</file>

<file path=customXml/itemProps687.xml><?xml version="1.0" encoding="utf-8"?>
<ds:datastoreItem xmlns:ds="http://schemas.openxmlformats.org/officeDocument/2006/customXml" ds:itemID="{58955C6C-7957-481D-A5F7-526CF9613AA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88.xml><?xml version="1.0" encoding="utf-8"?>
<ds:datastoreItem xmlns:ds="http://schemas.openxmlformats.org/officeDocument/2006/customXml" ds:itemID="{80CF3DE2-ABA1-450B-8307-5BFB4CE8D2A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89.xml><?xml version="1.0" encoding="utf-8"?>
<ds:datastoreItem xmlns:ds="http://schemas.openxmlformats.org/officeDocument/2006/customXml" ds:itemID="{7B08F42C-0BA5-46DD-86A0-B04C365FCC8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9.xml><?xml version="1.0" encoding="utf-8"?>
<ds:datastoreItem xmlns:ds="http://schemas.openxmlformats.org/officeDocument/2006/customXml" ds:itemID="{5BB92BFC-F2F6-44BF-A800-A10B06183FD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90.xml><?xml version="1.0" encoding="utf-8"?>
<ds:datastoreItem xmlns:ds="http://schemas.openxmlformats.org/officeDocument/2006/customXml" ds:itemID="{813BBA66-F200-473B-92B0-137C210DC694}">
  <ds:schemaRefs>
    <ds:schemaRef ds:uri="http://schemas.microsoft.com/sharepoint/v3/contenttype/forms"/>
  </ds:schemaRefs>
</ds:datastoreItem>
</file>

<file path=customXml/itemProps691.xml><?xml version="1.0" encoding="utf-8"?>
<ds:datastoreItem xmlns:ds="http://schemas.openxmlformats.org/officeDocument/2006/customXml" ds:itemID="{CF23172E-2A76-468D-A26A-182F6E0C8A5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92.xml><?xml version="1.0" encoding="utf-8"?>
<ds:datastoreItem xmlns:ds="http://schemas.openxmlformats.org/officeDocument/2006/customXml" ds:itemID="{38C33A7B-6F01-48AA-A637-FC8202A305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93.xml><?xml version="1.0" encoding="utf-8"?>
<ds:datastoreItem xmlns:ds="http://schemas.openxmlformats.org/officeDocument/2006/customXml" ds:itemID="{0D46CE9A-A1D0-4097-A61A-4CB3749DBB1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694.xml><?xml version="1.0" encoding="utf-8"?>
<ds:datastoreItem xmlns:ds="http://schemas.openxmlformats.org/officeDocument/2006/customXml" ds:itemID="{BF8F4B81-E272-42BB-A599-FAE271863AA2}">
  <ds:schemaRefs>
    <ds:schemaRef ds:uri="http://schemas.microsoft.com/sharepoint/v3/contenttype/forms"/>
  </ds:schemaRefs>
</ds:datastoreItem>
</file>

<file path=customXml/itemProps695.xml><?xml version="1.0" encoding="utf-8"?>
<ds:datastoreItem xmlns:ds="http://schemas.openxmlformats.org/officeDocument/2006/customXml" ds:itemID="{65502693-3772-40E9-BA2F-2BEBECC47CBC}">
  <ds:schemaRefs>
    <ds:schemaRef ds:uri="http://schemas.microsoft.com/sharepoint/v3/contenttype/forms"/>
  </ds:schemaRefs>
</ds:datastoreItem>
</file>

<file path=customXml/itemProps696.xml><?xml version="1.0" encoding="utf-8"?>
<ds:datastoreItem xmlns:ds="http://schemas.openxmlformats.org/officeDocument/2006/customXml" ds:itemID="{AABDD92E-9EF5-4E30-B264-3B4DE98BEDB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97.xml><?xml version="1.0" encoding="utf-8"?>
<ds:datastoreItem xmlns:ds="http://schemas.openxmlformats.org/officeDocument/2006/customXml" ds:itemID="{B896C0ED-6A74-4313-9B1E-1F6247A9880D}">
  <ds:schemaRefs>
    <ds:schemaRef ds:uri="http://schemas.microsoft.com/sharepoint/v3/contenttype/forms"/>
  </ds:schemaRefs>
</ds:datastoreItem>
</file>

<file path=customXml/itemProps698.xml><?xml version="1.0" encoding="utf-8"?>
<ds:datastoreItem xmlns:ds="http://schemas.openxmlformats.org/officeDocument/2006/customXml" ds:itemID="{8CE0BF48-B656-4D47-98BF-9C583273438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699.xml><?xml version="1.0" encoding="utf-8"?>
<ds:datastoreItem xmlns:ds="http://schemas.openxmlformats.org/officeDocument/2006/customXml" ds:itemID="{1A00CFA7-684F-44B8-A125-37493A305F6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xml><?xml version="1.0" encoding="utf-8"?>
<ds:datastoreItem xmlns:ds="http://schemas.openxmlformats.org/officeDocument/2006/customXml" ds:itemID="{356A0C28-039A-4E85-962E-38DB2C8ED90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0.xml><?xml version="1.0" encoding="utf-8"?>
<ds:datastoreItem xmlns:ds="http://schemas.openxmlformats.org/officeDocument/2006/customXml" ds:itemID="{1253BDA8-1036-4508-947C-72D4FD59016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00.xml><?xml version="1.0" encoding="utf-8"?>
<ds:datastoreItem xmlns:ds="http://schemas.openxmlformats.org/officeDocument/2006/customXml" ds:itemID="{90ECCE23-63C4-467F-9670-2164B2FE738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01.xml><?xml version="1.0" encoding="utf-8"?>
<ds:datastoreItem xmlns:ds="http://schemas.openxmlformats.org/officeDocument/2006/customXml" ds:itemID="{37A38780-997B-46BE-945F-1B0A1E9624E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02.xml><?xml version="1.0" encoding="utf-8"?>
<ds:datastoreItem xmlns:ds="http://schemas.openxmlformats.org/officeDocument/2006/customXml" ds:itemID="{9FBCAFAC-E398-49DE-B9E7-654BBFBE9BE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03.xml><?xml version="1.0" encoding="utf-8"?>
<ds:datastoreItem xmlns:ds="http://schemas.openxmlformats.org/officeDocument/2006/customXml" ds:itemID="{41C7DAD2-3C94-4D26-82D1-486297459B69}">
  <ds:schemaRefs>
    <ds:schemaRef ds:uri="http://schemas.microsoft.com/sharepoint/v3/contenttype/forms"/>
  </ds:schemaRefs>
</ds:datastoreItem>
</file>

<file path=customXml/itemProps704.xml><?xml version="1.0" encoding="utf-8"?>
<ds:datastoreItem xmlns:ds="http://schemas.openxmlformats.org/officeDocument/2006/customXml" ds:itemID="{C2A63F37-90A4-448E-A348-0748420FE39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05.xml><?xml version="1.0" encoding="utf-8"?>
<ds:datastoreItem xmlns:ds="http://schemas.openxmlformats.org/officeDocument/2006/customXml" ds:itemID="{9F431BA3-4599-4613-9509-02250968C0F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06.xml><?xml version="1.0" encoding="utf-8"?>
<ds:datastoreItem xmlns:ds="http://schemas.openxmlformats.org/officeDocument/2006/customXml" ds:itemID="{B885D016-7D5D-436C-BF88-A45EFF29E66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07.xml><?xml version="1.0" encoding="utf-8"?>
<ds:datastoreItem xmlns:ds="http://schemas.openxmlformats.org/officeDocument/2006/customXml" ds:itemID="{9857C316-5F85-4AAA-B180-F35F284326D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08.xml><?xml version="1.0" encoding="utf-8"?>
<ds:datastoreItem xmlns:ds="http://schemas.openxmlformats.org/officeDocument/2006/customXml" ds:itemID="{8723E9DC-E1EB-4994-BCC0-710EF645954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09.xml><?xml version="1.0" encoding="utf-8"?>
<ds:datastoreItem xmlns:ds="http://schemas.openxmlformats.org/officeDocument/2006/customXml" ds:itemID="{4D53F0A4-7A32-41AF-A6CA-55BCB2A7C2C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1.xml><?xml version="1.0" encoding="utf-8"?>
<ds:datastoreItem xmlns:ds="http://schemas.openxmlformats.org/officeDocument/2006/customXml" ds:itemID="{BE18A4E1-50ED-4305-8BA6-CC099A22CAE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10.xml><?xml version="1.0" encoding="utf-8"?>
<ds:datastoreItem xmlns:ds="http://schemas.openxmlformats.org/officeDocument/2006/customXml" ds:itemID="{452098ED-16EA-4799-A220-5C895F16580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11.xml><?xml version="1.0" encoding="utf-8"?>
<ds:datastoreItem xmlns:ds="http://schemas.openxmlformats.org/officeDocument/2006/customXml" ds:itemID="{ABBCDCBE-24EA-49A4-B21B-C6B9CDAF33A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12.xml><?xml version="1.0" encoding="utf-8"?>
<ds:datastoreItem xmlns:ds="http://schemas.openxmlformats.org/officeDocument/2006/customXml" ds:itemID="{D2BFADC7-5E8A-4DA5-BBFA-9DCD5A6BF49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13.xml><?xml version="1.0" encoding="utf-8"?>
<ds:datastoreItem xmlns:ds="http://schemas.openxmlformats.org/officeDocument/2006/customXml" ds:itemID="{B1BF40C6-8ADE-4BB6-B872-09539621B6E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14.xml><?xml version="1.0" encoding="utf-8"?>
<ds:datastoreItem xmlns:ds="http://schemas.openxmlformats.org/officeDocument/2006/customXml" ds:itemID="{AAC52D0E-8873-457D-9F21-671E96B7D2E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15.xml><?xml version="1.0" encoding="utf-8"?>
<ds:datastoreItem xmlns:ds="http://schemas.openxmlformats.org/officeDocument/2006/customXml" ds:itemID="{7E21251B-7EBA-4C90-9B67-F3895086CD3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16.xml><?xml version="1.0" encoding="utf-8"?>
<ds:datastoreItem xmlns:ds="http://schemas.openxmlformats.org/officeDocument/2006/customXml" ds:itemID="{16452ACA-EF35-4256-8148-D1DE4FE2227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17.xml><?xml version="1.0" encoding="utf-8"?>
<ds:datastoreItem xmlns:ds="http://schemas.openxmlformats.org/officeDocument/2006/customXml" ds:itemID="{18C1A7AC-EFC5-4290-B349-71072162E61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18.xml><?xml version="1.0" encoding="utf-8"?>
<ds:datastoreItem xmlns:ds="http://schemas.openxmlformats.org/officeDocument/2006/customXml" ds:itemID="{3BC68496-FA9E-4552-AD2E-C70D9A2FCD4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19.xml><?xml version="1.0" encoding="utf-8"?>
<ds:datastoreItem xmlns:ds="http://schemas.openxmlformats.org/officeDocument/2006/customXml" ds:itemID="{20620141-ECF4-48A6-8B9C-02D1274ED9B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2.xml><?xml version="1.0" encoding="utf-8"?>
<ds:datastoreItem xmlns:ds="http://schemas.openxmlformats.org/officeDocument/2006/customXml" ds:itemID="{F7CD8DF3-2F3A-4E8A-9311-8DB94BD4043F}">
  <ds:schemaRefs>
    <ds:schemaRef ds:uri="http://schemas.microsoft.com/sharepoint/v3/contenttype/forms"/>
  </ds:schemaRefs>
</ds:datastoreItem>
</file>

<file path=customXml/itemProps720.xml><?xml version="1.0" encoding="utf-8"?>
<ds:datastoreItem xmlns:ds="http://schemas.openxmlformats.org/officeDocument/2006/customXml" ds:itemID="{0553154A-945E-43E3-85B9-678E621551B2}">
  <ds:schemaRefs>
    <ds:schemaRef ds:uri="http://schemas.microsoft.com/sharepoint/v3/contenttype/forms"/>
  </ds:schemaRefs>
</ds:datastoreItem>
</file>

<file path=customXml/itemProps721.xml><?xml version="1.0" encoding="utf-8"?>
<ds:datastoreItem xmlns:ds="http://schemas.openxmlformats.org/officeDocument/2006/customXml" ds:itemID="{435F35CA-E3C3-46CE-A16B-4E593E2E3ADC}">
  <ds:schemaRefs>
    <ds:schemaRef ds:uri="http://schemas.microsoft.com/sharepoint/v3/contenttype/forms"/>
  </ds:schemaRefs>
</ds:datastoreItem>
</file>

<file path=customXml/itemProps722.xml><?xml version="1.0" encoding="utf-8"?>
<ds:datastoreItem xmlns:ds="http://schemas.openxmlformats.org/officeDocument/2006/customXml" ds:itemID="{4A344827-7DA0-471E-9387-B8AA3481628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23.xml><?xml version="1.0" encoding="utf-8"?>
<ds:datastoreItem xmlns:ds="http://schemas.openxmlformats.org/officeDocument/2006/customXml" ds:itemID="{DA5EFFC0-FD08-402F-9341-FD22118D598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24.xml><?xml version="1.0" encoding="utf-8"?>
<ds:datastoreItem xmlns:ds="http://schemas.openxmlformats.org/officeDocument/2006/customXml" ds:itemID="{064D1D25-668F-4885-B685-B7EAAB8B7D8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25.xml><?xml version="1.0" encoding="utf-8"?>
<ds:datastoreItem xmlns:ds="http://schemas.openxmlformats.org/officeDocument/2006/customXml" ds:itemID="{A3A8BC60-214D-422A-B1B8-4D8EE797FE1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26.xml><?xml version="1.0" encoding="utf-8"?>
<ds:datastoreItem xmlns:ds="http://schemas.openxmlformats.org/officeDocument/2006/customXml" ds:itemID="{5604A7C5-8CC4-460B-8275-D20D69B3B8E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27.xml><?xml version="1.0" encoding="utf-8"?>
<ds:datastoreItem xmlns:ds="http://schemas.openxmlformats.org/officeDocument/2006/customXml" ds:itemID="{7575C269-5549-46CF-8F5C-EB979B37088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28.xml><?xml version="1.0" encoding="utf-8"?>
<ds:datastoreItem xmlns:ds="http://schemas.openxmlformats.org/officeDocument/2006/customXml" ds:itemID="{1E6716CD-C1E4-4BA9-98CA-A5986DF53DB4}">
  <ds:schemaRefs>
    <ds:schemaRef ds:uri="http://schemas.microsoft.com/sharepoint/v3/contenttype/forms"/>
  </ds:schemaRefs>
</ds:datastoreItem>
</file>

<file path=customXml/itemProps729.xml><?xml version="1.0" encoding="utf-8"?>
<ds:datastoreItem xmlns:ds="http://schemas.openxmlformats.org/officeDocument/2006/customXml" ds:itemID="{F415D80D-373C-40AC-BA2C-77693CBDAD0E}">
  <ds:schemaRefs>
    <ds:schemaRef ds:uri="http://schemas.microsoft.com/sharepoint/v3/contenttype/forms"/>
  </ds:schemaRefs>
</ds:datastoreItem>
</file>

<file path=customXml/itemProps73.xml><?xml version="1.0" encoding="utf-8"?>
<ds:datastoreItem xmlns:ds="http://schemas.openxmlformats.org/officeDocument/2006/customXml" ds:itemID="{7C88024F-60FE-407A-88A1-8A61D671392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30.xml><?xml version="1.0" encoding="utf-8"?>
<ds:datastoreItem xmlns:ds="http://schemas.openxmlformats.org/officeDocument/2006/customXml" ds:itemID="{F8927B30-8481-4A78-8786-186C4EC3EBE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31.xml><?xml version="1.0" encoding="utf-8"?>
<ds:datastoreItem xmlns:ds="http://schemas.openxmlformats.org/officeDocument/2006/customXml" ds:itemID="{C4505FFE-C411-4679-9F46-856F1AEB3BC3}">
  <ds:schemaRefs>
    <ds:schemaRef ds:uri="http://schemas.microsoft.com/sharepoint/v3/contenttype/forms"/>
  </ds:schemaRefs>
</ds:datastoreItem>
</file>

<file path=customXml/itemProps732.xml><?xml version="1.0" encoding="utf-8"?>
<ds:datastoreItem xmlns:ds="http://schemas.openxmlformats.org/officeDocument/2006/customXml" ds:itemID="{E4F9332C-8897-46D1-9BC2-D13208DAF2A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33.xml><?xml version="1.0" encoding="utf-8"?>
<ds:datastoreItem xmlns:ds="http://schemas.openxmlformats.org/officeDocument/2006/customXml" ds:itemID="{1B3ECB56-1990-4A51-86C9-4A980C07534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34.xml><?xml version="1.0" encoding="utf-8"?>
<ds:datastoreItem xmlns:ds="http://schemas.openxmlformats.org/officeDocument/2006/customXml" ds:itemID="{39888A50-1769-4D66-AC2B-2E7EDA8E0B3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35.xml><?xml version="1.0" encoding="utf-8"?>
<ds:datastoreItem xmlns:ds="http://schemas.openxmlformats.org/officeDocument/2006/customXml" ds:itemID="{93F6B921-BEE5-400F-82FF-256224B4AE80}">
  <ds:schemaRefs>
    <ds:schemaRef ds:uri="http://schemas.microsoft.com/sharepoint/v3/contenttype/forms"/>
  </ds:schemaRefs>
</ds:datastoreItem>
</file>

<file path=customXml/itemProps736.xml><?xml version="1.0" encoding="utf-8"?>
<ds:datastoreItem xmlns:ds="http://schemas.openxmlformats.org/officeDocument/2006/customXml" ds:itemID="{AD0205AF-C698-4E40-B4E2-F044A334A10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37.xml><?xml version="1.0" encoding="utf-8"?>
<ds:datastoreItem xmlns:ds="http://schemas.openxmlformats.org/officeDocument/2006/customXml" ds:itemID="{194DFC22-0128-4FBF-BF6B-62FBB6D4A28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38.xml><?xml version="1.0" encoding="utf-8"?>
<ds:datastoreItem xmlns:ds="http://schemas.openxmlformats.org/officeDocument/2006/customXml" ds:itemID="{5BAC674F-4FAC-414C-A138-91A94A97EFCF}">
  <ds:schemaRefs>
    <ds:schemaRef ds:uri="http://schemas.microsoft.com/sharepoint/v3/contenttype/forms"/>
  </ds:schemaRefs>
</ds:datastoreItem>
</file>

<file path=customXml/itemProps739.xml><?xml version="1.0" encoding="utf-8"?>
<ds:datastoreItem xmlns:ds="http://schemas.openxmlformats.org/officeDocument/2006/customXml" ds:itemID="{B38A864D-BA1D-40F0-BC2D-4AA60C9493DB}">
  <ds:schemaRefs>
    <ds:schemaRef ds:uri="http://schemas.microsoft.com/sharepoint/v3/contenttype/forms"/>
  </ds:schemaRefs>
</ds:datastoreItem>
</file>

<file path=customXml/itemProps74.xml><?xml version="1.0" encoding="utf-8"?>
<ds:datastoreItem xmlns:ds="http://schemas.openxmlformats.org/officeDocument/2006/customXml" ds:itemID="{165E1D09-EAEE-4F10-BC0F-B2FFFFFA653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40.xml><?xml version="1.0" encoding="utf-8"?>
<ds:datastoreItem xmlns:ds="http://schemas.openxmlformats.org/officeDocument/2006/customXml" ds:itemID="{2B3C969E-DBF3-407D-9E72-EAC151CCDFD0}">
  <ds:schemaRefs>
    <ds:schemaRef ds:uri="http://schemas.microsoft.com/sharepoint/v3/contenttype/forms"/>
  </ds:schemaRefs>
</ds:datastoreItem>
</file>

<file path=customXml/itemProps741.xml><?xml version="1.0" encoding="utf-8"?>
<ds:datastoreItem xmlns:ds="http://schemas.openxmlformats.org/officeDocument/2006/customXml" ds:itemID="{5FE092D4-C973-452B-BD80-EDB50967AE20}">
  <ds:schemaRefs>
    <ds:schemaRef ds:uri="http://schemas.microsoft.com/sharepoint/v3/contenttype/forms"/>
  </ds:schemaRefs>
</ds:datastoreItem>
</file>

<file path=customXml/itemProps742.xml><?xml version="1.0" encoding="utf-8"?>
<ds:datastoreItem xmlns:ds="http://schemas.openxmlformats.org/officeDocument/2006/customXml" ds:itemID="{BC3877BB-C07B-4A20-BF6C-FF6AECA2FA10}">
  <ds:schemaRefs>
    <ds:schemaRef ds:uri="http://schemas.microsoft.com/sharepoint/v3/contenttype/forms"/>
  </ds:schemaRefs>
</ds:datastoreItem>
</file>

<file path=customXml/itemProps743.xml><?xml version="1.0" encoding="utf-8"?>
<ds:datastoreItem xmlns:ds="http://schemas.openxmlformats.org/officeDocument/2006/customXml" ds:itemID="{0F9594C2-D26A-4DD2-AE66-FE2DC8D2912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44.xml><?xml version="1.0" encoding="utf-8"?>
<ds:datastoreItem xmlns:ds="http://schemas.openxmlformats.org/officeDocument/2006/customXml" ds:itemID="{52E79BAF-97C0-4B81-ADBE-7FEFFD608ED8}">
  <ds:schemaRefs>
    <ds:schemaRef ds:uri="http://schemas.microsoft.com/sharepoint/v3/contenttype/forms"/>
  </ds:schemaRefs>
</ds:datastoreItem>
</file>

<file path=customXml/itemProps745.xml><?xml version="1.0" encoding="utf-8"?>
<ds:datastoreItem xmlns:ds="http://schemas.openxmlformats.org/officeDocument/2006/customXml" ds:itemID="{0E782B37-784C-4DFC-9DEC-F16899CEA3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46.xml><?xml version="1.0" encoding="utf-8"?>
<ds:datastoreItem xmlns:ds="http://schemas.openxmlformats.org/officeDocument/2006/customXml" ds:itemID="{6F2DBEED-58F1-41F0-9B59-3B777BB456A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47.xml><?xml version="1.0" encoding="utf-8"?>
<ds:datastoreItem xmlns:ds="http://schemas.openxmlformats.org/officeDocument/2006/customXml" ds:itemID="{683A82C9-BA85-409D-AE29-E019478EBF9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48.xml><?xml version="1.0" encoding="utf-8"?>
<ds:datastoreItem xmlns:ds="http://schemas.openxmlformats.org/officeDocument/2006/customXml" ds:itemID="{10E0D68E-5C5A-4342-B032-C555AE2E9EF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49.xml><?xml version="1.0" encoding="utf-8"?>
<ds:datastoreItem xmlns:ds="http://schemas.openxmlformats.org/officeDocument/2006/customXml" ds:itemID="{69E9C195-831B-42A7-8BF6-1A93773490A3}">
  <ds:schemaRefs>
    <ds:schemaRef ds:uri="http://schemas.microsoft.com/sharepoint/v3/contenttype/forms"/>
  </ds:schemaRefs>
</ds:datastoreItem>
</file>

<file path=customXml/itemProps75.xml><?xml version="1.0" encoding="utf-8"?>
<ds:datastoreItem xmlns:ds="http://schemas.openxmlformats.org/officeDocument/2006/customXml" ds:itemID="{CFA8649F-E874-4015-B4CB-606068B016AC}">
  <ds:schemaRefs>
    <ds:schemaRef ds:uri="http://schemas.microsoft.com/sharepoint/v3/contenttype/forms"/>
  </ds:schemaRefs>
</ds:datastoreItem>
</file>

<file path=customXml/itemProps750.xml><?xml version="1.0" encoding="utf-8"?>
<ds:datastoreItem xmlns:ds="http://schemas.openxmlformats.org/officeDocument/2006/customXml" ds:itemID="{AB23EFA9-742E-4FD8-934B-7AC2C9F2FF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51.xml><?xml version="1.0" encoding="utf-8"?>
<ds:datastoreItem xmlns:ds="http://schemas.openxmlformats.org/officeDocument/2006/customXml" ds:itemID="{56A48993-338E-4158-B1A1-7E5645B855F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52.xml><?xml version="1.0" encoding="utf-8"?>
<ds:datastoreItem xmlns:ds="http://schemas.openxmlformats.org/officeDocument/2006/customXml" ds:itemID="{54626656-435A-4484-93FC-4F2C6329000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53.xml><?xml version="1.0" encoding="utf-8"?>
<ds:datastoreItem xmlns:ds="http://schemas.openxmlformats.org/officeDocument/2006/customXml" ds:itemID="{E80156FA-DA8A-454B-8699-894D4E1838F8}">
  <ds:schemaRefs>
    <ds:schemaRef ds:uri="http://schemas.microsoft.com/sharepoint/v3/contenttype/forms"/>
  </ds:schemaRefs>
</ds:datastoreItem>
</file>

<file path=customXml/itemProps754.xml><?xml version="1.0" encoding="utf-8"?>
<ds:datastoreItem xmlns:ds="http://schemas.openxmlformats.org/officeDocument/2006/customXml" ds:itemID="{56109408-44D4-453E-B465-9ED3729026BD}">
  <ds:schemaRefs>
    <ds:schemaRef ds:uri="http://schemas.microsoft.com/sharepoint/v3/contenttype/forms"/>
  </ds:schemaRefs>
</ds:datastoreItem>
</file>

<file path=customXml/itemProps755.xml><?xml version="1.0" encoding="utf-8"?>
<ds:datastoreItem xmlns:ds="http://schemas.openxmlformats.org/officeDocument/2006/customXml" ds:itemID="{A14F1ABF-D17B-4D02-8ACD-6B6122CA46D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56.xml><?xml version="1.0" encoding="utf-8"?>
<ds:datastoreItem xmlns:ds="http://schemas.openxmlformats.org/officeDocument/2006/customXml" ds:itemID="{C7B60416-2A7D-4242-8963-2D72C241CA1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57.xml><?xml version="1.0" encoding="utf-8"?>
<ds:datastoreItem xmlns:ds="http://schemas.openxmlformats.org/officeDocument/2006/customXml" ds:itemID="{7E13B621-3013-4B3E-BE91-89E6F65EB7E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58.xml><?xml version="1.0" encoding="utf-8"?>
<ds:datastoreItem xmlns:ds="http://schemas.openxmlformats.org/officeDocument/2006/customXml" ds:itemID="{FA6BD329-C5BB-43A7-94B7-265D2E6A186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59.xml><?xml version="1.0" encoding="utf-8"?>
<ds:datastoreItem xmlns:ds="http://schemas.openxmlformats.org/officeDocument/2006/customXml" ds:itemID="{AE7402A5-3A50-425E-93A0-4EA9DCC0EF7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6.xml><?xml version="1.0" encoding="utf-8"?>
<ds:datastoreItem xmlns:ds="http://schemas.openxmlformats.org/officeDocument/2006/customXml" ds:itemID="{A94FF6BF-495E-4FA5-9636-7DC104D960BF}">
  <ds:schemaRefs>
    <ds:schemaRef ds:uri="http://schemas.microsoft.com/sharepoint/v3/contenttype/forms"/>
  </ds:schemaRefs>
</ds:datastoreItem>
</file>

<file path=customXml/itemProps760.xml><?xml version="1.0" encoding="utf-8"?>
<ds:datastoreItem xmlns:ds="http://schemas.openxmlformats.org/officeDocument/2006/customXml" ds:itemID="{2653CC06-041F-4EC6-A6D0-CAB158AB725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61.xml><?xml version="1.0" encoding="utf-8"?>
<ds:datastoreItem xmlns:ds="http://schemas.openxmlformats.org/officeDocument/2006/customXml" ds:itemID="{20CC8BB9-69FE-4E4B-AF9C-BA6F8F34F5B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62.xml><?xml version="1.0" encoding="utf-8"?>
<ds:datastoreItem xmlns:ds="http://schemas.openxmlformats.org/officeDocument/2006/customXml" ds:itemID="{EB26220E-8171-4483-98A3-A40C1810697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63.xml><?xml version="1.0" encoding="utf-8"?>
<ds:datastoreItem xmlns:ds="http://schemas.openxmlformats.org/officeDocument/2006/customXml" ds:itemID="{4D22F212-B458-4B1F-924A-81B7226F68D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64.xml><?xml version="1.0" encoding="utf-8"?>
<ds:datastoreItem xmlns:ds="http://schemas.openxmlformats.org/officeDocument/2006/customXml" ds:itemID="{E9597AFD-A109-4F8E-9962-237722FC932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65.xml><?xml version="1.0" encoding="utf-8"?>
<ds:datastoreItem xmlns:ds="http://schemas.openxmlformats.org/officeDocument/2006/customXml" ds:itemID="{535612F9-C66C-47F1-B69A-4C0DBE9F26D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66.xml><?xml version="1.0" encoding="utf-8"?>
<ds:datastoreItem xmlns:ds="http://schemas.openxmlformats.org/officeDocument/2006/customXml" ds:itemID="{90D39273-AD7E-4967-8308-8B249330BDC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67.xml><?xml version="1.0" encoding="utf-8"?>
<ds:datastoreItem xmlns:ds="http://schemas.openxmlformats.org/officeDocument/2006/customXml" ds:itemID="{690D4FBB-8839-42EF-A095-F8323012B41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68.xml><?xml version="1.0" encoding="utf-8"?>
<ds:datastoreItem xmlns:ds="http://schemas.openxmlformats.org/officeDocument/2006/customXml" ds:itemID="{9365FA87-6182-408E-A83B-F55552CF34A8}">
  <ds:schemaRefs>
    <ds:schemaRef ds:uri="http://schemas.microsoft.com/sharepoint/v3/contenttype/forms"/>
  </ds:schemaRefs>
</ds:datastoreItem>
</file>

<file path=customXml/itemProps769.xml><?xml version="1.0" encoding="utf-8"?>
<ds:datastoreItem xmlns:ds="http://schemas.openxmlformats.org/officeDocument/2006/customXml" ds:itemID="{AFA79794-0BC3-470B-97C0-501A63BC0F9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7.xml><?xml version="1.0" encoding="utf-8"?>
<ds:datastoreItem xmlns:ds="http://schemas.openxmlformats.org/officeDocument/2006/customXml" ds:itemID="{59FCB45C-E5FC-458F-9005-7700BB9B517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70.xml><?xml version="1.0" encoding="utf-8"?>
<ds:datastoreItem xmlns:ds="http://schemas.openxmlformats.org/officeDocument/2006/customXml" ds:itemID="{47382731-4E96-47D4-BF51-BC79959C5E6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71.xml><?xml version="1.0" encoding="utf-8"?>
<ds:datastoreItem xmlns:ds="http://schemas.openxmlformats.org/officeDocument/2006/customXml" ds:itemID="{A6AF082F-C753-4C31-A316-7B179BF6FEA2}">
  <ds:schemaRefs>
    <ds:schemaRef ds:uri="http://schemas.microsoft.com/sharepoint/v3/contenttype/forms"/>
  </ds:schemaRefs>
</ds:datastoreItem>
</file>

<file path=customXml/itemProps772.xml><?xml version="1.0" encoding="utf-8"?>
<ds:datastoreItem xmlns:ds="http://schemas.openxmlformats.org/officeDocument/2006/customXml" ds:itemID="{A42AF561-00E0-4040-8CE2-2CFDE19122A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73.xml><?xml version="1.0" encoding="utf-8"?>
<ds:datastoreItem xmlns:ds="http://schemas.openxmlformats.org/officeDocument/2006/customXml" ds:itemID="{4CA49182-BAF3-4CCB-9B0E-C09EEDA8894D}">
  <ds:schemaRefs>
    <ds:schemaRef ds:uri="http://schemas.microsoft.com/sharepoint/v3/contenttype/forms"/>
  </ds:schemaRefs>
</ds:datastoreItem>
</file>

<file path=customXml/itemProps774.xml><?xml version="1.0" encoding="utf-8"?>
<ds:datastoreItem xmlns:ds="http://schemas.openxmlformats.org/officeDocument/2006/customXml" ds:itemID="{9196B800-5E7E-4855-A2B6-EAF7BAC75DEC}">
  <ds:schemaRefs>
    <ds:schemaRef ds:uri="http://schemas.microsoft.com/sharepoint/v3/contenttype/forms"/>
  </ds:schemaRefs>
</ds:datastoreItem>
</file>

<file path=customXml/itemProps775.xml><?xml version="1.0" encoding="utf-8"?>
<ds:datastoreItem xmlns:ds="http://schemas.openxmlformats.org/officeDocument/2006/customXml" ds:itemID="{391908C9-DAD8-4D11-9EB7-A8C75C1AA9C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76.xml><?xml version="1.0" encoding="utf-8"?>
<ds:datastoreItem xmlns:ds="http://schemas.openxmlformats.org/officeDocument/2006/customXml" ds:itemID="{E2D18080-2C27-46F8-95B1-3EA56155D9D9}">
  <ds:schemaRefs>
    <ds:schemaRef ds:uri="http://schemas.microsoft.com/sharepoint/v3/contenttype/forms"/>
  </ds:schemaRefs>
</ds:datastoreItem>
</file>

<file path=customXml/itemProps777.xml><?xml version="1.0" encoding="utf-8"?>
<ds:datastoreItem xmlns:ds="http://schemas.openxmlformats.org/officeDocument/2006/customXml" ds:itemID="{2D11999B-7AA5-44D2-9973-7E378B1C2C7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78.xml><?xml version="1.0" encoding="utf-8"?>
<ds:datastoreItem xmlns:ds="http://schemas.openxmlformats.org/officeDocument/2006/customXml" ds:itemID="{48E4337B-D190-4350-AC14-AF9F06343D20}">
  <ds:schemaRefs>
    <ds:schemaRef ds:uri="http://schemas.microsoft.com/sharepoint/v3/contenttype/forms"/>
  </ds:schemaRefs>
</ds:datastoreItem>
</file>

<file path=customXml/itemProps779.xml><?xml version="1.0" encoding="utf-8"?>
<ds:datastoreItem xmlns:ds="http://schemas.openxmlformats.org/officeDocument/2006/customXml" ds:itemID="{9A489838-8B93-472C-80DA-46FF12F8B257}">
  <ds:schemaRefs>
    <ds:schemaRef ds:uri="http://schemas.microsoft.com/sharepoint/v3/contenttype/forms"/>
  </ds:schemaRefs>
</ds:datastoreItem>
</file>

<file path=customXml/itemProps78.xml><?xml version="1.0" encoding="utf-8"?>
<ds:datastoreItem xmlns:ds="http://schemas.openxmlformats.org/officeDocument/2006/customXml" ds:itemID="{59124F82-9ED6-48F7-95E7-05BB9DA94AF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80.xml><?xml version="1.0" encoding="utf-8"?>
<ds:datastoreItem xmlns:ds="http://schemas.openxmlformats.org/officeDocument/2006/customXml" ds:itemID="{56D90E85-CEE3-4481-8079-6D2F108AA6D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81.xml><?xml version="1.0" encoding="utf-8"?>
<ds:datastoreItem xmlns:ds="http://schemas.openxmlformats.org/officeDocument/2006/customXml" ds:itemID="{69233F21-E8FE-483E-945B-8D4F4022C2D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82.xml><?xml version="1.0" encoding="utf-8"?>
<ds:datastoreItem xmlns:ds="http://schemas.openxmlformats.org/officeDocument/2006/customXml" ds:itemID="{9177FC50-DC70-428A-97E4-CDC9C8DF096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83.xml><?xml version="1.0" encoding="utf-8"?>
<ds:datastoreItem xmlns:ds="http://schemas.openxmlformats.org/officeDocument/2006/customXml" ds:itemID="{3A9D04FF-38AA-4AE2-99C8-E0D64513AAE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84.xml><?xml version="1.0" encoding="utf-8"?>
<ds:datastoreItem xmlns:ds="http://schemas.openxmlformats.org/officeDocument/2006/customXml" ds:itemID="{81369535-014A-43BA-A7DD-DFDFEF7A7BB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85.xml><?xml version="1.0" encoding="utf-8"?>
<ds:datastoreItem xmlns:ds="http://schemas.openxmlformats.org/officeDocument/2006/customXml" ds:itemID="{82206486-313D-49E3-BC96-0330C9418E0D}">
  <ds:schemaRefs>
    <ds:schemaRef ds:uri="http://schemas.microsoft.com/sharepoint/v3/contenttype/forms"/>
  </ds:schemaRefs>
</ds:datastoreItem>
</file>

<file path=customXml/itemProps786.xml><?xml version="1.0" encoding="utf-8"?>
<ds:datastoreItem xmlns:ds="http://schemas.openxmlformats.org/officeDocument/2006/customXml" ds:itemID="{B16872AF-C1F1-46BC-BE00-8C61EB057908}">
  <ds:schemaRefs>
    <ds:schemaRef ds:uri="http://schemas.microsoft.com/sharepoint/v3/contenttype/forms"/>
  </ds:schemaRefs>
</ds:datastoreItem>
</file>

<file path=customXml/itemProps787.xml><?xml version="1.0" encoding="utf-8"?>
<ds:datastoreItem xmlns:ds="http://schemas.openxmlformats.org/officeDocument/2006/customXml" ds:itemID="{7403B5EC-F3BC-4B29-AC97-23A9A93BDA03}">
  <ds:schemaRefs>
    <ds:schemaRef ds:uri="http://schemas.microsoft.com/sharepoint/v3/contenttype/forms"/>
  </ds:schemaRefs>
</ds:datastoreItem>
</file>

<file path=customXml/itemProps788.xml><?xml version="1.0" encoding="utf-8"?>
<ds:datastoreItem xmlns:ds="http://schemas.openxmlformats.org/officeDocument/2006/customXml" ds:itemID="{DC169F47-BC5A-499A-8DC0-F8028EACE91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89.xml><?xml version="1.0" encoding="utf-8"?>
<ds:datastoreItem xmlns:ds="http://schemas.openxmlformats.org/officeDocument/2006/customXml" ds:itemID="{37BAD9B5-C89A-430D-BB54-B212D0BA382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9.xml><?xml version="1.0" encoding="utf-8"?>
<ds:datastoreItem xmlns:ds="http://schemas.openxmlformats.org/officeDocument/2006/customXml" ds:itemID="{8D446982-0159-4D69-98EF-8B6CA6FFC11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90.xml><?xml version="1.0" encoding="utf-8"?>
<ds:datastoreItem xmlns:ds="http://schemas.openxmlformats.org/officeDocument/2006/customXml" ds:itemID="{4F3CF174-AB66-43F8-A87E-9464E734FDF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91.xml><?xml version="1.0" encoding="utf-8"?>
<ds:datastoreItem xmlns:ds="http://schemas.openxmlformats.org/officeDocument/2006/customXml" ds:itemID="{5044D77D-5B94-4598-9D1B-3F7EF721AC6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92.xml><?xml version="1.0" encoding="utf-8"?>
<ds:datastoreItem xmlns:ds="http://schemas.openxmlformats.org/officeDocument/2006/customXml" ds:itemID="{149B16C8-54DC-49B6-9EE5-D7B5BA53B70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93.xml><?xml version="1.0" encoding="utf-8"?>
<ds:datastoreItem xmlns:ds="http://schemas.openxmlformats.org/officeDocument/2006/customXml" ds:itemID="{6CE398B3-3170-4C8E-B58C-2E87BFE26F84}">
  <ds:schemaRefs>
    <ds:schemaRef ds:uri="http://schemas.microsoft.com/sharepoint/v3/contenttype/forms"/>
  </ds:schemaRefs>
</ds:datastoreItem>
</file>

<file path=customXml/itemProps794.xml><?xml version="1.0" encoding="utf-8"?>
<ds:datastoreItem xmlns:ds="http://schemas.openxmlformats.org/officeDocument/2006/customXml" ds:itemID="{8D6562AD-69B7-4CE2-B1C4-E3A72EEAE23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95.xml><?xml version="1.0" encoding="utf-8"?>
<ds:datastoreItem xmlns:ds="http://schemas.openxmlformats.org/officeDocument/2006/customXml" ds:itemID="{FBEE59D1-5A7D-44D9-A873-AE92C377BC8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96.xml><?xml version="1.0" encoding="utf-8"?>
<ds:datastoreItem xmlns:ds="http://schemas.openxmlformats.org/officeDocument/2006/customXml" ds:itemID="{F84AC390-BEA8-4A46-BBA5-A26CF69E060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97.xml><?xml version="1.0" encoding="utf-8"?>
<ds:datastoreItem xmlns:ds="http://schemas.openxmlformats.org/officeDocument/2006/customXml" ds:itemID="{CEF895FD-8D49-44C9-9F01-DEA3E0767C3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798.xml><?xml version="1.0" encoding="utf-8"?>
<ds:datastoreItem xmlns:ds="http://schemas.openxmlformats.org/officeDocument/2006/customXml" ds:itemID="{22F31E73-A10B-41E5-968F-62B43F1E071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799.xml><?xml version="1.0" encoding="utf-8"?>
<ds:datastoreItem xmlns:ds="http://schemas.openxmlformats.org/officeDocument/2006/customXml" ds:itemID="{48E01E78-4C59-4BD9-B371-F02F5B4384D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xml><?xml version="1.0" encoding="utf-8"?>
<ds:datastoreItem xmlns:ds="http://schemas.openxmlformats.org/officeDocument/2006/customXml" ds:itemID="{D0AB9A7D-81BE-46FA-9326-CFE37E81499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0.xml><?xml version="1.0" encoding="utf-8"?>
<ds:datastoreItem xmlns:ds="http://schemas.openxmlformats.org/officeDocument/2006/customXml" ds:itemID="{CEA24E1C-F2F5-487A-99F8-CE8CBF33B50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00.xml><?xml version="1.0" encoding="utf-8"?>
<ds:datastoreItem xmlns:ds="http://schemas.openxmlformats.org/officeDocument/2006/customXml" ds:itemID="{DBAB42C1-BC16-4D38-813F-1F5CE062C57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01.xml><?xml version="1.0" encoding="utf-8"?>
<ds:datastoreItem xmlns:ds="http://schemas.openxmlformats.org/officeDocument/2006/customXml" ds:itemID="{AD755593-D282-4726-A1FB-3285697DF0A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02.xml><?xml version="1.0" encoding="utf-8"?>
<ds:datastoreItem xmlns:ds="http://schemas.openxmlformats.org/officeDocument/2006/customXml" ds:itemID="{0235EFA6-28DA-413E-890F-D2E49FCAE733}">
  <ds:schemaRefs>
    <ds:schemaRef ds:uri="http://schemas.microsoft.com/sharepoint/v3/contenttype/forms"/>
  </ds:schemaRefs>
</ds:datastoreItem>
</file>

<file path=customXml/itemProps803.xml><?xml version="1.0" encoding="utf-8"?>
<ds:datastoreItem xmlns:ds="http://schemas.openxmlformats.org/officeDocument/2006/customXml" ds:itemID="{DCA32A7D-91F8-490D-91CA-A4937728E83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04.xml><?xml version="1.0" encoding="utf-8"?>
<ds:datastoreItem xmlns:ds="http://schemas.openxmlformats.org/officeDocument/2006/customXml" ds:itemID="{1D3405DC-9613-4DB0-9422-B60F8B48EC1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05.xml><?xml version="1.0" encoding="utf-8"?>
<ds:datastoreItem xmlns:ds="http://schemas.openxmlformats.org/officeDocument/2006/customXml" ds:itemID="{528DE6B9-A321-4083-87D4-AA5252DC255A}">
  <ds:schemaRefs>
    <ds:schemaRef ds:uri="http://schemas.microsoft.com/sharepoint/v3/contenttype/forms"/>
  </ds:schemaRefs>
</ds:datastoreItem>
</file>

<file path=customXml/itemProps806.xml><?xml version="1.0" encoding="utf-8"?>
<ds:datastoreItem xmlns:ds="http://schemas.openxmlformats.org/officeDocument/2006/customXml" ds:itemID="{81C5C83B-EE70-4408-AB4F-9A8E49522E84}">
  <ds:schemaRefs>
    <ds:schemaRef ds:uri="http://schemas.microsoft.com/sharepoint/v3/contenttype/forms"/>
  </ds:schemaRefs>
</ds:datastoreItem>
</file>

<file path=customXml/itemProps807.xml><?xml version="1.0" encoding="utf-8"?>
<ds:datastoreItem xmlns:ds="http://schemas.openxmlformats.org/officeDocument/2006/customXml" ds:itemID="{D25B55E4-7185-40C3-B6B3-EDEE468F2F0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08.xml><?xml version="1.0" encoding="utf-8"?>
<ds:datastoreItem xmlns:ds="http://schemas.openxmlformats.org/officeDocument/2006/customXml" ds:itemID="{19419464-A60D-46EC-B5C1-8EB2BB39105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09.xml><?xml version="1.0" encoding="utf-8"?>
<ds:datastoreItem xmlns:ds="http://schemas.openxmlformats.org/officeDocument/2006/customXml" ds:itemID="{59838531-4C47-4287-9579-599075DAB9F0}">
  <ds:schemaRefs>
    <ds:schemaRef ds:uri="http://schemas.microsoft.com/sharepoint/v3/contenttype/forms"/>
  </ds:schemaRefs>
</ds:datastoreItem>
</file>

<file path=customXml/itemProps81.xml><?xml version="1.0" encoding="utf-8"?>
<ds:datastoreItem xmlns:ds="http://schemas.openxmlformats.org/officeDocument/2006/customXml" ds:itemID="{AB0F4B44-BADC-430E-9CCE-5F9E43DA6FE8}">
  <ds:schemaRefs>
    <ds:schemaRef ds:uri="http://schemas.microsoft.com/sharepoint/v3/contenttype/forms"/>
  </ds:schemaRefs>
</ds:datastoreItem>
</file>

<file path=customXml/itemProps810.xml><?xml version="1.0" encoding="utf-8"?>
<ds:datastoreItem xmlns:ds="http://schemas.openxmlformats.org/officeDocument/2006/customXml" ds:itemID="{A36D68F5-0B79-4AD5-ACBA-21B0BF23A60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11.xml><?xml version="1.0" encoding="utf-8"?>
<ds:datastoreItem xmlns:ds="http://schemas.openxmlformats.org/officeDocument/2006/customXml" ds:itemID="{B6FE532A-B4B6-4B2B-9FD6-398734B9961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12.xml><?xml version="1.0" encoding="utf-8"?>
<ds:datastoreItem xmlns:ds="http://schemas.openxmlformats.org/officeDocument/2006/customXml" ds:itemID="{A5948A12-3536-4C28-8C86-990143E135FB}">
  <ds:schemaRefs>
    <ds:schemaRef ds:uri="http://schemas.microsoft.com/sharepoint/v3/contenttype/forms"/>
  </ds:schemaRefs>
</ds:datastoreItem>
</file>

<file path=customXml/itemProps813.xml><?xml version="1.0" encoding="utf-8"?>
<ds:datastoreItem xmlns:ds="http://schemas.openxmlformats.org/officeDocument/2006/customXml" ds:itemID="{D4E3F359-45EA-485C-86A9-FFFA83523B9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14.xml><?xml version="1.0" encoding="utf-8"?>
<ds:datastoreItem xmlns:ds="http://schemas.openxmlformats.org/officeDocument/2006/customXml" ds:itemID="{8DEE47BA-D367-4382-AED7-B35C6252AB3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15.xml><?xml version="1.0" encoding="utf-8"?>
<ds:datastoreItem xmlns:ds="http://schemas.openxmlformats.org/officeDocument/2006/customXml" ds:itemID="{9F14804C-B8F5-4651-891A-56F194B4D90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16.xml><?xml version="1.0" encoding="utf-8"?>
<ds:datastoreItem xmlns:ds="http://schemas.openxmlformats.org/officeDocument/2006/customXml" ds:itemID="{DF2ECB8A-8312-4D00-BD24-4B718746483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17.xml><?xml version="1.0" encoding="utf-8"?>
<ds:datastoreItem xmlns:ds="http://schemas.openxmlformats.org/officeDocument/2006/customXml" ds:itemID="{ECA09AEC-062E-42DF-9FDE-29D83F5295D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18.xml><?xml version="1.0" encoding="utf-8"?>
<ds:datastoreItem xmlns:ds="http://schemas.openxmlformats.org/officeDocument/2006/customXml" ds:itemID="{F400AC23-84F8-4A94-A0E2-D9BC3C5865C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19.xml><?xml version="1.0" encoding="utf-8"?>
<ds:datastoreItem xmlns:ds="http://schemas.openxmlformats.org/officeDocument/2006/customXml" ds:itemID="{1C6D3C17-9B45-4C1F-92B1-631E0D02F932}">
  <ds:schemaRefs>
    <ds:schemaRef ds:uri="http://schemas.microsoft.com/sharepoint/v3/contenttype/forms"/>
  </ds:schemaRefs>
</ds:datastoreItem>
</file>

<file path=customXml/itemProps82.xml><?xml version="1.0" encoding="utf-8"?>
<ds:datastoreItem xmlns:ds="http://schemas.openxmlformats.org/officeDocument/2006/customXml" ds:itemID="{DC267D71-6EEC-4A6F-BD15-23242C0E1EB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20.xml><?xml version="1.0" encoding="utf-8"?>
<ds:datastoreItem xmlns:ds="http://schemas.openxmlformats.org/officeDocument/2006/customXml" ds:itemID="{A7BCD08A-1CFE-4412-A9C3-6E62E9A3545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21.xml><?xml version="1.0" encoding="utf-8"?>
<ds:datastoreItem xmlns:ds="http://schemas.openxmlformats.org/officeDocument/2006/customXml" ds:itemID="{5C0A1E2C-B0FE-434C-BAF0-0A7C5F034EF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22.xml><?xml version="1.0" encoding="utf-8"?>
<ds:datastoreItem xmlns:ds="http://schemas.openxmlformats.org/officeDocument/2006/customXml" ds:itemID="{3DE71DBF-3A63-451F-86EA-3F2DB936E0F6}">
  <ds:schemaRefs>
    <ds:schemaRef ds:uri="http://schemas.microsoft.com/sharepoint/v3/contenttype/forms"/>
  </ds:schemaRefs>
</ds:datastoreItem>
</file>

<file path=customXml/itemProps823.xml><?xml version="1.0" encoding="utf-8"?>
<ds:datastoreItem xmlns:ds="http://schemas.openxmlformats.org/officeDocument/2006/customXml" ds:itemID="{1A61E9CC-F385-47B3-8C45-740832D85CF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24.xml><?xml version="1.0" encoding="utf-8"?>
<ds:datastoreItem xmlns:ds="http://schemas.openxmlformats.org/officeDocument/2006/customXml" ds:itemID="{5D4DB20E-E8A5-40DF-9C8C-D79163AD2F9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25.xml><?xml version="1.0" encoding="utf-8"?>
<ds:datastoreItem xmlns:ds="http://schemas.openxmlformats.org/officeDocument/2006/customXml" ds:itemID="{0B545D5F-FD74-42A5-83E8-0D5166A9619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26.xml><?xml version="1.0" encoding="utf-8"?>
<ds:datastoreItem xmlns:ds="http://schemas.openxmlformats.org/officeDocument/2006/customXml" ds:itemID="{B1D14642-F597-4FDE-B389-D6A8A884B8F9}">
  <ds:schemaRefs>
    <ds:schemaRef ds:uri="http://schemas.microsoft.com/sharepoint/v3/contenttype/forms"/>
  </ds:schemaRefs>
</ds:datastoreItem>
</file>

<file path=customXml/itemProps827.xml><?xml version="1.0" encoding="utf-8"?>
<ds:datastoreItem xmlns:ds="http://schemas.openxmlformats.org/officeDocument/2006/customXml" ds:itemID="{1F27E1E8-357B-43AB-8A59-E6F492016D7D}">
  <ds:schemaRefs>
    <ds:schemaRef ds:uri="http://schemas.microsoft.com/sharepoint/v3/contenttype/forms"/>
  </ds:schemaRefs>
</ds:datastoreItem>
</file>

<file path=customXml/itemProps828.xml><?xml version="1.0" encoding="utf-8"?>
<ds:datastoreItem xmlns:ds="http://schemas.openxmlformats.org/officeDocument/2006/customXml" ds:itemID="{506F7193-63D0-4E27-BB46-7B4F260F4CA6}">
  <ds:schemaRefs>
    <ds:schemaRef ds:uri="http://schemas.microsoft.com/sharepoint/v3/contenttype/forms"/>
  </ds:schemaRefs>
</ds:datastoreItem>
</file>

<file path=customXml/itemProps829.xml><?xml version="1.0" encoding="utf-8"?>
<ds:datastoreItem xmlns:ds="http://schemas.openxmlformats.org/officeDocument/2006/customXml" ds:itemID="{D3F8C393-163D-43FE-9646-C4F3564A2687}">
  <ds:schemaRefs>
    <ds:schemaRef ds:uri="http://schemas.microsoft.com/sharepoint/v3/contenttype/forms"/>
  </ds:schemaRefs>
</ds:datastoreItem>
</file>

<file path=customXml/itemProps83.xml><?xml version="1.0" encoding="utf-8"?>
<ds:datastoreItem xmlns:ds="http://schemas.openxmlformats.org/officeDocument/2006/customXml" ds:itemID="{8DD66223-3B72-417A-B348-969F0881C17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30.xml><?xml version="1.0" encoding="utf-8"?>
<ds:datastoreItem xmlns:ds="http://schemas.openxmlformats.org/officeDocument/2006/customXml" ds:itemID="{49506590-ACE3-4691-BF64-0E937FA53090}">
  <ds:schemaRefs>
    <ds:schemaRef ds:uri="http://schemas.microsoft.com/sharepoint/v3/contenttype/forms"/>
  </ds:schemaRefs>
</ds:datastoreItem>
</file>

<file path=customXml/itemProps831.xml><?xml version="1.0" encoding="utf-8"?>
<ds:datastoreItem xmlns:ds="http://schemas.openxmlformats.org/officeDocument/2006/customXml" ds:itemID="{EA071674-BEB1-4E3C-A61E-456B830FF3D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32.xml><?xml version="1.0" encoding="utf-8"?>
<ds:datastoreItem xmlns:ds="http://schemas.openxmlformats.org/officeDocument/2006/customXml" ds:itemID="{3B2A7FF7-4BA8-4C06-A47B-2B678144DC7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33.xml><?xml version="1.0" encoding="utf-8"?>
<ds:datastoreItem xmlns:ds="http://schemas.openxmlformats.org/officeDocument/2006/customXml" ds:itemID="{F9A5828C-A6DF-4B4B-9BE0-872A2EEBA5E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34.xml><?xml version="1.0" encoding="utf-8"?>
<ds:datastoreItem xmlns:ds="http://schemas.openxmlformats.org/officeDocument/2006/customXml" ds:itemID="{8222B1D2-BDCD-4237-937A-B04D3CC8179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35.xml><?xml version="1.0" encoding="utf-8"?>
<ds:datastoreItem xmlns:ds="http://schemas.openxmlformats.org/officeDocument/2006/customXml" ds:itemID="{FF94B95F-ECC3-47E3-9578-E4706ABF6079}">
  <ds:schemaRefs>
    <ds:schemaRef ds:uri="http://schemas.microsoft.com/sharepoint/v3/contenttype/forms"/>
  </ds:schemaRefs>
</ds:datastoreItem>
</file>

<file path=customXml/itemProps836.xml><?xml version="1.0" encoding="utf-8"?>
<ds:datastoreItem xmlns:ds="http://schemas.openxmlformats.org/officeDocument/2006/customXml" ds:itemID="{AF14BFA3-2743-4CCC-A7BE-F60A0860505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37.xml><?xml version="1.0" encoding="utf-8"?>
<ds:datastoreItem xmlns:ds="http://schemas.openxmlformats.org/officeDocument/2006/customXml" ds:itemID="{63E28A2C-51BA-47F7-88C4-C23ED49C0D0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38.xml><?xml version="1.0" encoding="utf-8"?>
<ds:datastoreItem xmlns:ds="http://schemas.openxmlformats.org/officeDocument/2006/customXml" ds:itemID="{0E423E65-693B-43A1-8BE3-1A0A6C082A4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39.xml><?xml version="1.0" encoding="utf-8"?>
<ds:datastoreItem xmlns:ds="http://schemas.openxmlformats.org/officeDocument/2006/customXml" ds:itemID="{C7C551D2-9BC1-4B2A-95D0-5CFFFB8B8254}">
  <ds:schemaRefs>
    <ds:schemaRef ds:uri="http://schemas.microsoft.com/sharepoint/v3/contenttype/forms"/>
  </ds:schemaRefs>
</ds:datastoreItem>
</file>

<file path=customXml/itemProps84.xml><?xml version="1.0" encoding="utf-8"?>
<ds:datastoreItem xmlns:ds="http://schemas.openxmlformats.org/officeDocument/2006/customXml" ds:itemID="{FA6EEA86-8372-46B1-BA6F-075D096E34B3}">
  <ds:schemaRefs>
    <ds:schemaRef ds:uri="http://schemas.microsoft.com/sharepoint/v3/contenttype/forms"/>
  </ds:schemaRefs>
</ds:datastoreItem>
</file>

<file path=customXml/itemProps840.xml><?xml version="1.0" encoding="utf-8"?>
<ds:datastoreItem xmlns:ds="http://schemas.openxmlformats.org/officeDocument/2006/customXml" ds:itemID="{7E5D856F-2946-4B61-AF65-2E6C23A3302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41.xml><?xml version="1.0" encoding="utf-8"?>
<ds:datastoreItem xmlns:ds="http://schemas.openxmlformats.org/officeDocument/2006/customXml" ds:itemID="{434B92C6-4E4A-4A13-BC8A-16E143D0C86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42.xml><?xml version="1.0" encoding="utf-8"?>
<ds:datastoreItem xmlns:ds="http://schemas.openxmlformats.org/officeDocument/2006/customXml" ds:itemID="{9287E43D-3A38-4CDF-B8CC-3AA64386F85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43.xml><?xml version="1.0" encoding="utf-8"?>
<ds:datastoreItem xmlns:ds="http://schemas.openxmlformats.org/officeDocument/2006/customXml" ds:itemID="{D0D05F28-5F8B-434B-A2B5-8DC38CE8037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44.xml><?xml version="1.0" encoding="utf-8"?>
<ds:datastoreItem xmlns:ds="http://schemas.openxmlformats.org/officeDocument/2006/customXml" ds:itemID="{CB8F5863-927F-4919-B795-E0CFD6A3D80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45.xml><?xml version="1.0" encoding="utf-8"?>
<ds:datastoreItem xmlns:ds="http://schemas.openxmlformats.org/officeDocument/2006/customXml" ds:itemID="{8CBFBBE6-6F3C-4D23-98EC-57ABBAD39BC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46.xml><?xml version="1.0" encoding="utf-8"?>
<ds:datastoreItem xmlns:ds="http://schemas.openxmlformats.org/officeDocument/2006/customXml" ds:itemID="{8F54C425-1717-46A3-8C91-FF1F9BBD7AD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47.xml><?xml version="1.0" encoding="utf-8"?>
<ds:datastoreItem xmlns:ds="http://schemas.openxmlformats.org/officeDocument/2006/customXml" ds:itemID="{6DD5A33B-8E7C-46A3-B150-5E2FC457124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48.xml><?xml version="1.0" encoding="utf-8"?>
<ds:datastoreItem xmlns:ds="http://schemas.openxmlformats.org/officeDocument/2006/customXml" ds:itemID="{08DA9276-4C41-4250-8B4F-A3E41CC04D08}">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49.xml><?xml version="1.0" encoding="utf-8"?>
<ds:datastoreItem xmlns:ds="http://schemas.openxmlformats.org/officeDocument/2006/customXml" ds:itemID="{7F7AEFFB-336D-4788-B5DA-EA0D02CCFFE3}">
  <ds:schemaRefs>
    <ds:schemaRef ds:uri="http://schemas.microsoft.com/sharepoint/v3/contenttype/forms"/>
  </ds:schemaRefs>
</ds:datastoreItem>
</file>

<file path=customXml/itemProps85.xml><?xml version="1.0" encoding="utf-8"?>
<ds:datastoreItem xmlns:ds="http://schemas.openxmlformats.org/officeDocument/2006/customXml" ds:itemID="{4601EDFC-809C-4910-AD98-5DB56764049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50.xml><?xml version="1.0" encoding="utf-8"?>
<ds:datastoreItem xmlns:ds="http://schemas.openxmlformats.org/officeDocument/2006/customXml" ds:itemID="{E40BC8E6-F377-4A41-9C62-70250517377D}">
  <ds:schemaRefs>
    <ds:schemaRef ds:uri="http://schemas.microsoft.com/sharepoint/v3/contenttype/forms"/>
  </ds:schemaRefs>
</ds:datastoreItem>
</file>

<file path=customXml/itemProps851.xml><?xml version="1.0" encoding="utf-8"?>
<ds:datastoreItem xmlns:ds="http://schemas.openxmlformats.org/officeDocument/2006/customXml" ds:itemID="{09404B87-4C65-442E-8CEA-7920A45B0D1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52.xml><?xml version="1.0" encoding="utf-8"?>
<ds:datastoreItem xmlns:ds="http://schemas.openxmlformats.org/officeDocument/2006/customXml" ds:itemID="{CFCFC67A-0EC0-4BB8-AA02-F111046DB8F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53.xml><?xml version="1.0" encoding="utf-8"?>
<ds:datastoreItem xmlns:ds="http://schemas.openxmlformats.org/officeDocument/2006/customXml" ds:itemID="{AA89A9EB-03ED-4F4F-9585-DC0E3DDEA846}">
  <ds:schemaRefs>
    <ds:schemaRef ds:uri="http://schemas.microsoft.com/sharepoint/v3/contenttype/forms"/>
  </ds:schemaRefs>
</ds:datastoreItem>
</file>

<file path=customXml/itemProps854.xml><?xml version="1.0" encoding="utf-8"?>
<ds:datastoreItem xmlns:ds="http://schemas.openxmlformats.org/officeDocument/2006/customXml" ds:itemID="{CAC302B3-C634-432D-B55B-C38BFBDD2F35}">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55.xml><?xml version="1.0" encoding="utf-8"?>
<ds:datastoreItem xmlns:ds="http://schemas.openxmlformats.org/officeDocument/2006/customXml" ds:itemID="{E97353CF-B249-4D13-A92D-6C5E4A1BB77D}">
  <ds:schemaRefs>
    <ds:schemaRef ds:uri="http://schemas.microsoft.com/sharepoint/v3/contenttype/forms"/>
  </ds:schemaRefs>
</ds:datastoreItem>
</file>

<file path=customXml/itemProps856.xml><?xml version="1.0" encoding="utf-8"?>
<ds:datastoreItem xmlns:ds="http://schemas.openxmlformats.org/officeDocument/2006/customXml" ds:itemID="{4B5FABAB-C357-4419-AF0C-A0632504BE5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57.xml><?xml version="1.0" encoding="utf-8"?>
<ds:datastoreItem xmlns:ds="http://schemas.openxmlformats.org/officeDocument/2006/customXml" ds:itemID="{5B0F8E1B-78C5-4C3C-9205-3B719DD38BA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58.xml><?xml version="1.0" encoding="utf-8"?>
<ds:datastoreItem xmlns:ds="http://schemas.openxmlformats.org/officeDocument/2006/customXml" ds:itemID="{97897494-E935-458B-8B9C-1963D9CD833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59.xml><?xml version="1.0" encoding="utf-8"?>
<ds:datastoreItem xmlns:ds="http://schemas.openxmlformats.org/officeDocument/2006/customXml" ds:itemID="{461420D3-38AF-47DB-9959-C64DFE0389EB}">
  <ds:schemaRefs>
    <ds:schemaRef ds:uri="http://schemas.microsoft.com/sharepoint/v3/contenttype/forms"/>
  </ds:schemaRefs>
</ds:datastoreItem>
</file>

<file path=customXml/itemProps86.xml><?xml version="1.0" encoding="utf-8"?>
<ds:datastoreItem xmlns:ds="http://schemas.openxmlformats.org/officeDocument/2006/customXml" ds:itemID="{7B8FCC0D-136D-4F93-A501-AC9C2C9C01A4}">
  <ds:schemaRefs>
    <ds:schemaRef ds:uri="http://schemas.microsoft.com/sharepoint/v3/contenttype/forms"/>
  </ds:schemaRefs>
</ds:datastoreItem>
</file>

<file path=customXml/itemProps860.xml><?xml version="1.0" encoding="utf-8"?>
<ds:datastoreItem xmlns:ds="http://schemas.openxmlformats.org/officeDocument/2006/customXml" ds:itemID="{9A335918-F1A0-439D-B036-E3E43946AD90}">
  <ds:schemaRefs>
    <ds:schemaRef ds:uri="http://schemas.microsoft.com/sharepoint/v3/contenttype/forms"/>
  </ds:schemaRefs>
</ds:datastoreItem>
</file>

<file path=customXml/itemProps861.xml><?xml version="1.0" encoding="utf-8"?>
<ds:datastoreItem xmlns:ds="http://schemas.openxmlformats.org/officeDocument/2006/customXml" ds:itemID="{52558439-7C7F-47D7-9733-FB8BA452937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62.xml><?xml version="1.0" encoding="utf-8"?>
<ds:datastoreItem xmlns:ds="http://schemas.openxmlformats.org/officeDocument/2006/customXml" ds:itemID="{A1F1B0B3-812E-44EF-87A9-C198EC421701}">
  <ds:schemaRefs>
    <ds:schemaRef ds:uri="http://schemas.microsoft.com/sharepoint/v3/contenttype/forms"/>
  </ds:schemaRefs>
</ds:datastoreItem>
</file>

<file path=customXml/itemProps863.xml><?xml version="1.0" encoding="utf-8"?>
<ds:datastoreItem xmlns:ds="http://schemas.openxmlformats.org/officeDocument/2006/customXml" ds:itemID="{C193E53C-7069-43A9-9117-2CD07314893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64.xml><?xml version="1.0" encoding="utf-8"?>
<ds:datastoreItem xmlns:ds="http://schemas.openxmlformats.org/officeDocument/2006/customXml" ds:itemID="{862B6FFD-D010-4DB5-AA74-F2BC639BF5CC}">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65.xml><?xml version="1.0" encoding="utf-8"?>
<ds:datastoreItem xmlns:ds="http://schemas.openxmlformats.org/officeDocument/2006/customXml" ds:itemID="{EE910BA0-F1D2-436A-9FE5-0CB0AF6FB495}">
  <ds:schemaRefs>
    <ds:schemaRef ds:uri="http://schemas.microsoft.com/sharepoint/v3/contenttype/forms"/>
  </ds:schemaRefs>
</ds:datastoreItem>
</file>

<file path=customXml/itemProps866.xml><?xml version="1.0" encoding="utf-8"?>
<ds:datastoreItem xmlns:ds="http://schemas.openxmlformats.org/officeDocument/2006/customXml" ds:itemID="{81DE242F-7171-446B-BA0A-9773A40B08A0}">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67.xml><?xml version="1.0" encoding="utf-8"?>
<ds:datastoreItem xmlns:ds="http://schemas.openxmlformats.org/officeDocument/2006/customXml" ds:itemID="{291D7B88-FC0F-4594-AC67-442528C5997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68.xml><?xml version="1.0" encoding="utf-8"?>
<ds:datastoreItem xmlns:ds="http://schemas.openxmlformats.org/officeDocument/2006/customXml" ds:itemID="{AB41524F-0C1D-43A5-A1E0-CAD941E1989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69.xml><?xml version="1.0" encoding="utf-8"?>
<ds:datastoreItem xmlns:ds="http://schemas.openxmlformats.org/officeDocument/2006/customXml" ds:itemID="{3E092C1C-4735-4953-A602-396BE457D795}">
  <ds:schemaRefs>
    <ds:schemaRef ds:uri="http://schemas.microsoft.com/sharepoint/v3/contenttype/forms"/>
  </ds:schemaRefs>
</ds:datastoreItem>
</file>

<file path=customXml/itemProps87.xml><?xml version="1.0" encoding="utf-8"?>
<ds:datastoreItem xmlns:ds="http://schemas.openxmlformats.org/officeDocument/2006/customXml" ds:itemID="{F5F30ECE-C398-4604-9728-54DFDB382DED}">
  <ds:schemaRefs>
    <ds:schemaRef ds:uri="http://schemas.microsoft.com/sharepoint/v3/contenttype/forms"/>
  </ds:schemaRefs>
</ds:datastoreItem>
</file>

<file path=customXml/itemProps870.xml><?xml version="1.0" encoding="utf-8"?>
<ds:datastoreItem xmlns:ds="http://schemas.openxmlformats.org/officeDocument/2006/customXml" ds:itemID="{BCD82F90-6598-432F-AA9F-7BECAA78A5BE}">
  <ds:schemaRefs>
    <ds:schemaRef ds:uri="http://schemas.microsoft.com/sharepoint/v3/contenttype/forms"/>
  </ds:schemaRefs>
</ds:datastoreItem>
</file>

<file path=customXml/itemProps871.xml><?xml version="1.0" encoding="utf-8"?>
<ds:datastoreItem xmlns:ds="http://schemas.openxmlformats.org/officeDocument/2006/customXml" ds:itemID="{527D6C9D-DF04-4D4C-9C28-C52164529ED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72.xml><?xml version="1.0" encoding="utf-8"?>
<ds:datastoreItem xmlns:ds="http://schemas.openxmlformats.org/officeDocument/2006/customXml" ds:itemID="{3133FC5D-27ED-4B4E-8AFB-8E585718474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73.xml><?xml version="1.0" encoding="utf-8"?>
<ds:datastoreItem xmlns:ds="http://schemas.openxmlformats.org/officeDocument/2006/customXml" ds:itemID="{02E49CA0-A9FE-4D02-9630-0394F18E403B}">
  <ds:schemaRefs>
    <ds:schemaRef ds:uri="http://schemas.microsoft.com/sharepoint/v3/contenttype/forms"/>
  </ds:schemaRefs>
</ds:datastoreItem>
</file>

<file path=customXml/itemProps874.xml><?xml version="1.0" encoding="utf-8"?>
<ds:datastoreItem xmlns:ds="http://schemas.openxmlformats.org/officeDocument/2006/customXml" ds:itemID="{373F1F8C-9ACA-4161-8DF6-BEBC24C4639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75.xml><?xml version="1.0" encoding="utf-8"?>
<ds:datastoreItem xmlns:ds="http://schemas.openxmlformats.org/officeDocument/2006/customXml" ds:itemID="{B682DFD3-DF83-4219-B216-EDA593AED57E}">
  <ds:schemaRefs>
    <ds:schemaRef ds:uri="http://schemas.microsoft.com/sharepoint/v3/contenttype/forms"/>
  </ds:schemaRefs>
</ds:datastoreItem>
</file>

<file path=customXml/itemProps876.xml><?xml version="1.0" encoding="utf-8"?>
<ds:datastoreItem xmlns:ds="http://schemas.openxmlformats.org/officeDocument/2006/customXml" ds:itemID="{444B0840-CA68-404E-9C02-F90C3925EA6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77.xml><?xml version="1.0" encoding="utf-8"?>
<ds:datastoreItem xmlns:ds="http://schemas.openxmlformats.org/officeDocument/2006/customXml" ds:itemID="{E5DE227A-05A9-4403-A6C1-C7DC4D7A6E6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78.xml><?xml version="1.0" encoding="utf-8"?>
<ds:datastoreItem xmlns:ds="http://schemas.openxmlformats.org/officeDocument/2006/customXml" ds:itemID="{68D268AD-E3E9-401D-A7F6-23B465BAAB3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79.xml><?xml version="1.0" encoding="utf-8"?>
<ds:datastoreItem xmlns:ds="http://schemas.openxmlformats.org/officeDocument/2006/customXml" ds:itemID="{E15E45F8-C705-481A-9AFE-11DA18DD9B0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8.xml><?xml version="1.0" encoding="utf-8"?>
<ds:datastoreItem xmlns:ds="http://schemas.openxmlformats.org/officeDocument/2006/customXml" ds:itemID="{AB4E9070-454D-4C96-97B9-56BB1A039E10}">
  <ds:schemaRefs>
    <ds:schemaRef ds:uri="http://schemas.microsoft.com/sharepoint/v3/contenttype/forms"/>
  </ds:schemaRefs>
</ds:datastoreItem>
</file>

<file path=customXml/itemProps880.xml><?xml version="1.0" encoding="utf-8"?>
<ds:datastoreItem xmlns:ds="http://schemas.openxmlformats.org/officeDocument/2006/customXml" ds:itemID="{AAD3995A-44AF-45F7-BFD2-393F26FC6FD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81.xml><?xml version="1.0" encoding="utf-8"?>
<ds:datastoreItem xmlns:ds="http://schemas.openxmlformats.org/officeDocument/2006/customXml" ds:itemID="{064B6C42-994B-43B5-A898-2BB153B5FDB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82.xml><?xml version="1.0" encoding="utf-8"?>
<ds:datastoreItem xmlns:ds="http://schemas.openxmlformats.org/officeDocument/2006/customXml" ds:itemID="{C274D8D0-241B-440A-8BB1-7EC2D26B6DB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83.xml><?xml version="1.0" encoding="utf-8"?>
<ds:datastoreItem xmlns:ds="http://schemas.openxmlformats.org/officeDocument/2006/customXml" ds:itemID="{5A4B541A-AA58-47FF-9A88-04ABF688774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84.xml><?xml version="1.0" encoding="utf-8"?>
<ds:datastoreItem xmlns:ds="http://schemas.openxmlformats.org/officeDocument/2006/customXml" ds:itemID="{2DBE5122-134F-40E0-BFF3-B68E967AA60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85.xml><?xml version="1.0" encoding="utf-8"?>
<ds:datastoreItem xmlns:ds="http://schemas.openxmlformats.org/officeDocument/2006/customXml" ds:itemID="{B119E56A-C468-41C9-8105-130A5625FCCF}">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86.xml><?xml version="1.0" encoding="utf-8"?>
<ds:datastoreItem xmlns:ds="http://schemas.openxmlformats.org/officeDocument/2006/customXml" ds:itemID="{CC5F1CCB-D27D-42D4-B025-4AA0C8B9B977}">
  <ds:schemaRefs>
    <ds:schemaRef ds:uri="http://schemas.microsoft.com/sharepoint/v3/contenttype/forms"/>
  </ds:schemaRefs>
</ds:datastoreItem>
</file>

<file path=customXml/itemProps887.xml><?xml version="1.0" encoding="utf-8"?>
<ds:datastoreItem xmlns:ds="http://schemas.openxmlformats.org/officeDocument/2006/customXml" ds:itemID="{65FB4C4A-1751-4AFE-9E09-968CE0AE9E9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88.xml><?xml version="1.0" encoding="utf-8"?>
<ds:datastoreItem xmlns:ds="http://schemas.openxmlformats.org/officeDocument/2006/customXml" ds:itemID="{82DB2708-FC91-4C72-AC81-2BB122F38DBD}">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89.xml><?xml version="1.0" encoding="utf-8"?>
<ds:datastoreItem xmlns:ds="http://schemas.openxmlformats.org/officeDocument/2006/customXml" ds:itemID="{F918426F-979A-40B0-ADC7-DD7A70E01A8E}">
  <ds:schemaRefs>
    <ds:schemaRef ds:uri="http://schemas.microsoft.com/sharepoint/v3/contenttype/forms"/>
  </ds:schemaRefs>
</ds:datastoreItem>
</file>

<file path=customXml/itemProps89.xml><?xml version="1.0" encoding="utf-8"?>
<ds:datastoreItem xmlns:ds="http://schemas.openxmlformats.org/officeDocument/2006/customXml" ds:itemID="{AAA9FB65-8568-4800-B537-488BA09783B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90.xml><?xml version="1.0" encoding="utf-8"?>
<ds:datastoreItem xmlns:ds="http://schemas.openxmlformats.org/officeDocument/2006/customXml" ds:itemID="{20A7DBB1-BC09-4A07-ADB0-A017386518A3}">
  <ds:schemaRefs>
    <ds:schemaRef ds:uri="http://schemas.microsoft.com/sharepoint/v3/contenttype/forms"/>
  </ds:schemaRefs>
</ds:datastoreItem>
</file>

<file path=customXml/itemProps891.xml><?xml version="1.0" encoding="utf-8"?>
<ds:datastoreItem xmlns:ds="http://schemas.openxmlformats.org/officeDocument/2006/customXml" ds:itemID="{32AD58FA-CD6C-45C5-ACFA-DD8B79A2506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92.xml><?xml version="1.0" encoding="utf-8"?>
<ds:datastoreItem xmlns:ds="http://schemas.openxmlformats.org/officeDocument/2006/customXml" ds:itemID="{7A5B0262-2916-469A-9587-28BC9A9FF4D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93.xml><?xml version="1.0" encoding="utf-8"?>
<ds:datastoreItem xmlns:ds="http://schemas.openxmlformats.org/officeDocument/2006/customXml" ds:itemID="{6DF8A696-DDDD-4C26-954C-B3BA4451250C}">
  <ds:schemaRefs>
    <ds:schemaRef ds:uri="http://schemas.microsoft.com/sharepoint/v3/contenttype/forms"/>
  </ds:schemaRefs>
</ds:datastoreItem>
</file>

<file path=customXml/itemProps894.xml><?xml version="1.0" encoding="utf-8"?>
<ds:datastoreItem xmlns:ds="http://schemas.openxmlformats.org/officeDocument/2006/customXml" ds:itemID="{A7B4C50D-9044-494D-9657-C078C3970FD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95.xml><?xml version="1.0" encoding="utf-8"?>
<ds:datastoreItem xmlns:ds="http://schemas.openxmlformats.org/officeDocument/2006/customXml" ds:itemID="{A42464EB-27E1-4C38-9CC2-3441E9F06058}">
  <ds:schemaRefs>
    <ds:schemaRef ds:uri="http://schemas.microsoft.com/sharepoint/v3/contenttype/forms"/>
  </ds:schemaRefs>
</ds:datastoreItem>
</file>

<file path=customXml/itemProps896.xml><?xml version="1.0" encoding="utf-8"?>
<ds:datastoreItem xmlns:ds="http://schemas.openxmlformats.org/officeDocument/2006/customXml" ds:itemID="{DB780AFE-64F9-499F-A2FF-6DD31A69D97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897.xml><?xml version="1.0" encoding="utf-8"?>
<ds:datastoreItem xmlns:ds="http://schemas.openxmlformats.org/officeDocument/2006/customXml" ds:itemID="{DB53AD7D-ADA5-408D-A151-8A07BB8FC4B9}">
  <ds:schemaRefs>
    <ds:schemaRef ds:uri="http://schemas.microsoft.com/sharepoint/v3/contenttype/forms"/>
  </ds:schemaRefs>
</ds:datastoreItem>
</file>

<file path=customXml/itemProps898.xml><?xml version="1.0" encoding="utf-8"?>
<ds:datastoreItem xmlns:ds="http://schemas.openxmlformats.org/officeDocument/2006/customXml" ds:itemID="{D7A2788F-2445-4D95-8BC1-E1FA7752D13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899.xml><?xml version="1.0" encoding="utf-8"?>
<ds:datastoreItem xmlns:ds="http://schemas.openxmlformats.org/officeDocument/2006/customXml" ds:itemID="{B16E2431-D369-417C-8921-E22884FCED5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xml><?xml version="1.0" encoding="utf-8"?>
<ds:datastoreItem xmlns:ds="http://schemas.openxmlformats.org/officeDocument/2006/customXml" ds:itemID="{9FA9D4A1-C7D9-4D57-84C1-0BFEBF9F0A0D}">
  <ds:schemaRefs>
    <ds:schemaRef ds:uri="http://schemas.microsoft.com/sharepoint/v3/contenttype/forms"/>
  </ds:schemaRefs>
</ds:datastoreItem>
</file>

<file path=customXml/itemProps90.xml><?xml version="1.0" encoding="utf-8"?>
<ds:datastoreItem xmlns:ds="http://schemas.openxmlformats.org/officeDocument/2006/customXml" ds:itemID="{772744A3-5CFE-46D9-91CF-4F2A0A36ED9A}">
  <ds:schemaRefs>
    <ds:schemaRef ds:uri="http://schemas.microsoft.com/sharepoint/v3/contenttype/forms"/>
  </ds:schemaRefs>
</ds:datastoreItem>
</file>

<file path=customXml/itemProps900.xml><?xml version="1.0" encoding="utf-8"?>
<ds:datastoreItem xmlns:ds="http://schemas.openxmlformats.org/officeDocument/2006/customXml" ds:itemID="{3BF85376-0F60-454D-AEC1-C759EC395541}">
  <ds:schemaRefs>
    <ds:schemaRef ds:uri="http://schemas.microsoft.com/sharepoint/v3/contenttype/forms"/>
  </ds:schemaRefs>
</ds:datastoreItem>
</file>

<file path=customXml/itemProps901.xml><?xml version="1.0" encoding="utf-8"?>
<ds:datastoreItem xmlns:ds="http://schemas.openxmlformats.org/officeDocument/2006/customXml" ds:itemID="{F21E7803-77E2-4710-A554-25A8691B41C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02.xml><?xml version="1.0" encoding="utf-8"?>
<ds:datastoreItem xmlns:ds="http://schemas.openxmlformats.org/officeDocument/2006/customXml" ds:itemID="{42DE044E-E5D6-4E17-B2FE-685CC71BBB94}">
  <ds:schemaRefs>
    <ds:schemaRef ds:uri="http://schemas.microsoft.com/sharepoint/v3/contenttype/forms"/>
  </ds:schemaRefs>
</ds:datastoreItem>
</file>

<file path=customXml/itemProps903.xml><?xml version="1.0" encoding="utf-8"?>
<ds:datastoreItem xmlns:ds="http://schemas.openxmlformats.org/officeDocument/2006/customXml" ds:itemID="{AA0AB073-A29B-44E7-AC52-77EA81124B13}">
  <ds:schemaRefs>
    <ds:schemaRef ds:uri="http://schemas.microsoft.com/sharepoint/v3/contenttype/forms"/>
  </ds:schemaRefs>
</ds:datastoreItem>
</file>

<file path=customXml/itemProps904.xml><?xml version="1.0" encoding="utf-8"?>
<ds:datastoreItem xmlns:ds="http://schemas.openxmlformats.org/officeDocument/2006/customXml" ds:itemID="{9BCA2463-7305-4E52-A8B3-51D99278412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05.xml><?xml version="1.0" encoding="utf-8"?>
<ds:datastoreItem xmlns:ds="http://schemas.openxmlformats.org/officeDocument/2006/customXml" ds:itemID="{D06979C3-33BD-4E32-B56A-7A72ACCA8DA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06.xml><?xml version="1.0" encoding="utf-8"?>
<ds:datastoreItem xmlns:ds="http://schemas.openxmlformats.org/officeDocument/2006/customXml" ds:itemID="{52012C7C-7F23-45E8-8D60-89F5868F28E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07.xml><?xml version="1.0" encoding="utf-8"?>
<ds:datastoreItem xmlns:ds="http://schemas.openxmlformats.org/officeDocument/2006/customXml" ds:itemID="{41D8460E-D26F-4E6A-81E9-E505FC648F3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08.xml><?xml version="1.0" encoding="utf-8"?>
<ds:datastoreItem xmlns:ds="http://schemas.openxmlformats.org/officeDocument/2006/customXml" ds:itemID="{7D134F17-4A03-41B3-B2FB-F4A9D038585F}">
  <ds:schemaRefs>
    <ds:schemaRef ds:uri="http://schemas.microsoft.com/sharepoint/v3/contenttype/forms"/>
  </ds:schemaRefs>
</ds:datastoreItem>
</file>

<file path=customXml/itemProps909.xml><?xml version="1.0" encoding="utf-8"?>
<ds:datastoreItem xmlns:ds="http://schemas.openxmlformats.org/officeDocument/2006/customXml" ds:itemID="{D789F55A-2483-48AF-942C-04E10302049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1.xml><?xml version="1.0" encoding="utf-8"?>
<ds:datastoreItem xmlns:ds="http://schemas.openxmlformats.org/officeDocument/2006/customXml" ds:itemID="{B0C59553-F557-4D08-BD84-684CBDB9117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10.xml><?xml version="1.0" encoding="utf-8"?>
<ds:datastoreItem xmlns:ds="http://schemas.openxmlformats.org/officeDocument/2006/customXml" ds:itemID="{2A1A2B20-4C44-4BB6-B842-A0B0D2D4DFD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11.xml><?xml version="1.0" encoding="utf-8"?>
<ds:datastoreItem xmlns:ds="http://schemas.openxmlformats.org/officeDocument/2006/customXml" ds:itemID="{27C412A1-6BA8-46B0-8618-56169C13961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12.xml><?xml version="1.0" encoding="utf-8"?>
<ds:datastoreItem xmlns:ds="http://schemas.openxmlformats.org/officeDocument/2006/customXml" ds:itemID="{F9B0050C-2650-4B5E-8B2D-D7A1F293E16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13.xml><?xml version="1.0" encoding="utf-8"?>
<ds:datastoreItem xmlns:ds="http://schemas.openxmlformats.org/officeDocument/2006/customXml" ds:itemID="{B4B94984-06E7-441E-AC9D-8E460F04C565}">
  <ds:schemaRefs>
    <ds:schemaRef ds:uri="http://schemas.microsoft.com/sharepoint/v3/contenttype/forms"/>
  </ds:schemaRefs>
</ds:datastoreItem>
</file>

<file path=customXml/itemProps914.xml><?xml version="1.0" encoding="utf-8"?>
<ds:datastoreItem xmlns:ds="http://schemas.openxmlformats.org/officeDocument/2006/customXml" ds:itemID="{9D9017A0-AFB7-4529-A65C-B0E984BC6DB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15.xml><?xml version="1.0" encoding="utf-8"?>
<ds:datastoreItem xmlns:ds="http://schemas.openxmlformats.org/officeDocument/2006/customXml" ds:itemID="{E67E62F9-40C0-4D6C-B0D4-69B6F23512B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16.xml><?xml version="1.0" encoding="utf-8"?>
<ds:datastoreItem xmlns:ds="http://schemas.openxmlformats.org/officeDocument/2006/customXml" ds:itemID="{07E7F216-8D96-4947-924D-BDCC112F9E19}">
  <ds:schemaRefs>
    <ds:schemaRef ds:uri="http://schemas.microsoft.com/sharepoint/v3/contenttype/forms"/>
  </ds:schemaRefs>
</ds:datastoreItem>
</file>

<file path=customXml/itemProps917.xml><?xml version="1.0" encoding="utf-8"?>
<ds:datastoreItem xmlns:ds="http://schemas.openxmlformats.org/officeDocument/2006/customXml" ds:itemID="{3FCA9FC7-DEAE-440E-B02C-8724C062C2E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18.xml><?xml version="1.0" encoding="utf-8"?>
<ds:datastoreItem xmlns:ds="http://schemas.openxmlformats.org/officeDocument/2006/customXml" ds:itemID="{F6C4EEBE-23E2-457F-B2BA-021989E5224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19.xml><?xml version="1.0" encoding="utf-8"?>
<ds:datastoreItem xmlns:ds="http://schemas.openxmlformats.org/officeDocument/2006/customXml" ds:itemID="{DDC3964F-73AC-44AA-A5C6-C1B20F3B761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2.xml><?xml version="1.0" encoding="utf-8"?>
<ds:datastoreItem xmlns:ds="http://schemas.openxmlformats.org/officeDocument/2006/customXml" ds:itemID="{B2EF808E-C070-49D2-9A2E-B1CEB7DE2826}">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20.xml><?xml version="1.0" encoding="utf-8"?>
<ds:datastoreItem xmlns:ds="http://schemas.openxmlformats.org/officeDocument/2006/customXml" ds:itemID="{A7D78A18-5248-43D8-9F67-4AF5392AAC0D}">
  <ds:schemaRefs>
    <ds:schemaRef ds:uri="http://schemas.microsoft.com/sharepoint/v3/contenttype/forms"/>
  </ds:schemaRefs>
</ds:datastoreItem>
</file>

<file path=customXml/itemProps921.xml><?xml version="1.0" encoding="utf-8"?>
<ds:datastoreItem xmlns:ds="http://schemas.openxmlformats.org/officeDocument/2006/customXml" ds:itemID="{54133524-E8F2-453B-9EFD-96D1C633B8B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22.xml><?xml version="1.0" encoding="utf-8"?>
<ds:datastoreItem xmlns:ds="http://schemas.openxmlformats.org/officeDocument/2006/customXml" ds:itemID="{E9E7737C-1821-4BFC-A659-D5926485FEAB}">
  <ds:schemaRefs>
    <ds:schemaRef ds:uri="http://schemas.microsoft.com/sharepoint/v3/contenttype/forms"/>
  </ds:schemaRefs>
</ds:datastoreItem>
</file>

<file path=customXml/itemProps923.xml><?xml version="1.0" encoding="utf-8"?>
<ds:datastoreItem xmlns:ds="http://schemas.openxmlformats.org/officeDocument/2006/customXml" ds:itemID="{FA26042F-CD78-4187-9392-77C8CA29D6A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24.xml><?xml version="1.0" encoding="utf-8"?>
<ds:datastoreItem xmlns:ds="http://schemas.openxmlformats.org/officeDocument/2006/customXml" ds:itemID="{A5812EC9-3C8D-4FA5-BFB7-5F2451BC813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25.xml><?xml version="1.0" encoding="utf-8"?>
<ds:datastoreItem xmlns:ds="http://schemas.openxmlformats.org/officeDocument/2006/customXml" ds:itemID="{7A5403A4-2F02-4AF1-85C4-623D0B0E4B9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26.xml><?xml version="1.0" encoding="utf-8"?>
<ds:datastoreItem xmlns:ds="http://schemas.openxmlformats.org/officeDocument/2006/customXml" ds:itemID="{553C4D34-AD8F-4A4F-99DE-28B70F8BD158}">
  <ds:schemaRefs>
    <ds:schemaRef ds:uri="http://schemas.microsoft.com/sharepoint/v3/contenttype/forms"/>
  </ds:schemaRefs>
</ds:datastoreItem>
</file>

<file path=customXml/itemProps927.xml><?xml version="1.0" encoding="utf-8"?>
<ds:datastoreItem xmlns:ds="http://schemas.openxmlformats.org/officeDocument/2006/customXml" ds:itemID="{848EE167-FD50-4012-B18B-C243109887C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28.xml><?xml version="1.0" encoding="utf-8"?>
<ds:datastoreItem xmlns:ds="http://schemas.openxmlformats.org/officeDocument/2006/customXml" ds:itemID="{764AB1E2-F641-45FB-8F68-5FC32484AFCE}">
  <ds:schemaRefs>
    <ds:schemaRef ds:uri="http://schemas.microsoft.com/sharepoint/v3/contenttype/forms"/>
  </ds:schemaRefs>
</ds:datastoreItem>
</file>

<file path=customXml/itemProps929.xml><?xml version="1.0" encoding="utf-8"?>
<ds:datastoreItem xmlns:ds="http://schemas.openxmlformats.org/officeDocument/2006/customXml" ds:itemID="{425FE686-1D2E-47F8-97ED-D81F6D2340E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3.xml><?xml version="1.0" encoding="utf-8"?>
<ds:datastoreItem xmlns:ds="http://schemas.openxmlformats.org/officeDocument/2006/customXml" ds:itemID="{06C17703-32D2-484F-8938-F5FE6C11569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30.xml><?xml version="1.0" encoding="utf-8"?>
<ds:datastoreItem xmlns:ds="http://schemas.openxmlformats.org/officeDocument/2006/customXml" ds:itemID="{EB06894D-6D94-423E-BFF6-6C2CEDDA745F}">
  <ds:schemaRefs>
    <ds:schemaRef ds:uri="http://schemas.microsoft.com/sharepoint/v3/contenttype/forms"/>
  </ds:schemaRefs>
</ds:datastoreItem>
</file>

<file path=customXml/itemProps931.xml><?xml version="1.0" encoding="utf-8"?>
<ds:datastoreItem xmlns:ds="http://schemas.openxmlformats.org/officeDocument/2006/customXml" ds:itemID="{F27F250E-F128-426A-8F2F-566E3589CF8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32.xml><?xml version="1.0" encoding="utf-8"?>
<ds:datastoreItem xmlns:ds="http://schemas.openxmlformats.org/officeDocument/2006/customXml" ds:itemID="{16B34BFD-42C4-4C8D-8F70-31510BD1C7CB}">
  <ds:schemaRefs>
    <ds:schemaRef ds:uri="http://schemas.microsoft.com/sharepoint/v3/contenttype/forms"/>
  </ds:schemaRefs>
</ds:datastoreItem>
</file>

<file path=customXml/itemProps933.xml><?xml version="1.0" encoding="utf-8"?>
<ds:datastoreItem xmlns:ds="http://schemas.openxmlformats.org/officeDocument/2006/customXml" ds:itemID="{8CB1E4C0-4831-4924-BCA5-BCFD1771424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34.xml><?xml version="1.0" encoding="utf-8"?>
<ds:datastoreItem xmlns:ds="http://schemas.openxmlformats.org/officeDocument/2006/customXml" ds:itemID="{E75CA319-8126-4A25-A5CE-ED2F5BFD50A9}">
  <ds:schemaRefs>
    <ds:schemaRef ds:uri="http://schemas.microsoft.com/sharepoint/v3/contenttype/forms"/>
  </ds:schemaRefs>
</ds:datastoreItem>
</file>

<file path=customXml/itemProps935.xml><?xml version="1.0" encoding="utf-8"?>
<ds:datastoreItem xmlns:ds="http://schemas.openxmlformats.org/officeDocument/2006/customXml" ds:itemID="{D2F0127D-CA58-4A79-AB71-13766C8AED94}">
  <ds:schemaRefs>
    <ds:schemaRef ds:uri="http://schemas.microsoft.com/sharepoint/v3/contenttype/forms"/>
  </ds:schemaRefs>
</ds:datastoreItem>
</file>

<file path=customXml/itemProps936.xml><?xml version="1.0" encoding="utf-8"?>
<ds:datastoreItem xmlns:ds="http://schemas.openxmlformats.org/officeDocument/2006/customXml" ds:itemID="{FD66729A-4685-471F-BC9D-D23D8FC276F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37.xml><?xml version="1.0" encoding="utf-8"?>
<ds:datastoreItem xmlns:ds="http://schemas.openxmlformats.org/officeDocument/2006/customXml" ds:itemID="{D7715795-0CED-4211-A467-BA0688E246CC}">
  <ds:schemaRefs>
    <ds:schemaRef ds:uri="http://schemas.microsoft.com/sharepoint/v3/contenttype/forms"/>
  </ds:schemaRefs>
</ds:datastoreItem>
</file>

<file path=customXml/itemProps938.xml><?xml version="1.0" encoding="utf-8"?>
<ds:datastoreItem xmlns:ds="http://schemas.openxmlformats.org/officeDocument/2006/customXml" ds:itemID="{B8D7CB07-D15F-42B6-8109-F874FF80B7A9}">
  <ds:schemaRefs>
    <ds:schemaRef ds:uri="http://schemas.microsoft.com/sharepoint/v3/contenttype/forms"/>
  </ds:schemaRefs>
</ds:datastoreItem>
</file>

<file path=customXml/itemProps939.xml><?xml version="1.0" encoding="utf-8"?>
<ds:datastoreItem xmlns:ds="http://schemas.openxmlformats.org/officeDocument/2006/customXml" ds:itemID="{3719A482-B65C-485D-ADC3-F11013D0351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4.xml><?xml version="1.0" encoding="utf-8"?>
<ds:datastoreItem xmlns:ds="http://schemas.openxmlformats.org/officeDocument/2006/customXml" ds:itemID="{DAB28590-2523-4672-99D7-91C3520831F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40.xml><?xml version="1.0" encoding="utf-8"?>
<ds:datastoreItem xmlns:ds="http://schemas.openxmlformats.org/officeDocument/2006/customXml" ds:itemID="{F9594642-1506-403A-9502-EBA0BB9EDCB4}">
  <ds:schemaRefs>
    <ds:schemaRef ds:uri="http://schemas.microsoft.com/sharepoint/v3/contenttype/forms"/>
  </ds:schemaRefs>
</ds:datastoreItem>
</file>

<file path=customXml/itemProps941.xml><?xml version="1.0" encoding="utf-8"?>
<ds:datastoreItem xmlns:ds="http://schemas.openxmlformats.org/officeDocument/2006/customXml" ds:itemID="{121369B7-3369-414B-BA4C-BD4CEC2F34D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42.xml><?xml version="1.0" encoding="utf-8"?>
<ds:datastoreItem xmlns:ds="http://schemas.openxmlformats.org/officeDocument/2006/customXml" ds:itemID="{261079C6-52A1-47B8-BCB4-5FDF7B48AE55}">
  <ds:schemaRefs>
    <ds:schemaRef ds:uri="http://schemas.microsoft.com/sharepoint/v3/contenttype/forms"/>
  </ds:schemaRefs>
</ds:datastoreItem>
</file>

<file path=customXml/itemProps943.xml><?xml version="1.0" encoding="utf-8"?>
<ds:datastoreItem xmlns:ds="http://schemas.openxmlformats.org/officeDocument/2006/customXml" ds:itemID="{56197141-2762-492C-A661-C42685956F7F}">
  <ds:schemaRefs>
    <ds:schemaRef ds:uri="http://schemas.microsoft.com/sharepoint/v3/contenttype/forms"/>
  </ds:schemaRefs>
</ds:datastoreItem>
</file>

<file path=customXml/itemProps944.xml><?xml version="1.0" encoding="utf-8"?>
<ds:datastoreItem xmlns:ds="http://schemas.openxmlformats.org/officeDocument/2006/customXml" ds:itemID="{6FB820FD-E1E3-4550-93E0-CD7737F2C672}">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45.xml><?xml version="1.0" encoding="utf-8"?>
<ds:datastoreItem xmlns:ds="http://schemas.openxmlformats.org/officeDocument/2006/customXml" ds:itemID="{E7FEDD1C-5271-435F-9257-A17D741CBE90}">
  <ds:schemaRefs>
    <ds:schemaRef ds:uri="http://schemas.microsoft.com/sharepoint/v3/contenttype/forms"/>
  </ds:schemaRefs>
</ds:datastoreItem>
</file>

<file path=customXml/itemProps946.xml><?xml version="1.0" encoding="utf-8"?>
<ds:datastoreItem xmlns:ds="http://schemas.openxmlformats.org/officeDocument/2006/customXml" ds:itemID="{6B3CA69A-A08D-49F9-B22C-12D713069859}">
  <ds:schemaRefs>
    <ds:schemaRef ds:uri="http://schemas.microsoft.com/sharepoint/v3/contenttype/forms"/>
  </ds:schemaRefs>
</ds:datastoreItem>
</file>

<file path=customXml/itemProps947.xml><?xml version="1.0" encoding="utf-8"?>
<ds:datastoreItem xmlns:ds="http://schemas.openxmlformats.org/officeDocument/2006/customXml" ds:itemID="{525339E6-E5F7-4387-8719-801FEDBCBD6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48.xml><?xml version="1.0" encoding="utf-8"?>
<ds:datastoreItem xmlns:ds="http://schemas.openxmlformats.org/officeDocument/2006/customXml" ds:itemID="{629235FF-6FED-4D01-A0E6-D1233F112B5F}">
  <ds:schemaRefs>
    <ds:schemaRef ds:uri="http://schemas.microsoft.com/sharepoint/v3/contenttype/forms"/>
  </ds:schemaRefs>
</ds:datastoreItem>
</file>

<file path=customXml/itemProps949.xml><?xml version="1.0" encoding="utf-8"?>
<ds:datastoreItem xmlns:ds="http://schemas.openxmlformats.org/officeDocument/2006/customXml" ds:itemID="{6AD8AE52-688E-4AA9-BFB9-23E098A30ACB}">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5.xml><?xml version="1.0" encoding="utf-8"?>
<ds:datastoreItem xmlns:ds="http://schemas.openxmlformats.org/officeDocument/2006/customXml" ds:itemID="{7A644647-255C-413C-BABE-473500DC15AC}">
  <ds:schemaRefs>
    <ds:schemaRef ds:uri="http://schemas.microsoft.com/sharepoint/v3/contenttype/forms"/>
  </ds:schemaRefs>
</ds:datastoreItem>
</file>

<file path=customXml/itemProps950.xml><?xml version="1.0" encoding="utf-8"?>
<ds:datastoreItem xmlns:ds="http://schemas.openxmlformats.org/officeDocument/2006/customXml" ds:itemID="{0DE33144-EF33-4AAA-95B6-73B19BFD3A8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51.xml><?xml version="1.0" encoding="utf-8"?>
<ds:datastoreItem xmlns:ds="http://schemas.openxmlformats.org/officeDocument/2006/customXml" ds:itemID="{13B00421-C8B8-4E4E-B1DF-5817F740EDA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52.xml><?xml version="1.0" encoding="utf-8"?>
<ds:datastoreItem xmlns:ds="http://schemas.openxmlformats.org/officeDocument/2006/customXml" ds:itemID="{7CA60E97-4016-4951-A51E-D2D2FB1B410B}">
  <ds:schemaRefs>
    <ds:schemaRef ds:uri="http://schemas.microsoft.com/sharepoint/v3/contenttype/forms"/>
  </ds:schemaRefs>
</ds:datastoreItem>
</file>

<file path=customXml/itemProps953.xml><?xml version="1.0" encoding="utf-8"?>
<ds:datastoreItem xmlns:ds="http://schemas.openxmlformats.org/officeDocument/2006/customXml" ds:itemID="{DCB30E26-E4E2-4869-9BD9-6FD1145C201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54.xml><?xml version="1.0" encoding="utf-8"?>
<ds:datastoreItem xmlns:ds="http://schemas.openxmlformats.org/officeDocument/2006/customXml" ds:itemID="{C7215548-9E48-4BCA-94B6-C406FD1DB75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55.xml><?xml version="1.0" encoding="utf-8"?>
<ds:datastoreItem xmlns:ds="http://schemas.openxmlformats.org/officeDocument/2006/customXml" ds:itemID="{F360D6FC-AC2E-45D9-B0CD-CFB6F2BE2DD1}">
  <ds:schemaRefs>
    <ds:schemaRef ds:uri="http://schemas.microsoft.com/sharepoint/v3/contenttype/forms"/>
  </ds:schemaRefs>
</ds:datastoreItem>
</file>

<file path=customXml/itemProps956.xml><?xml version="1.0" encoding="utf-8"?>
<ds:datastoreItem xmlns:ds="http://schemas.openxmlformats.org/officeDocument/2006/customXml" ds:itemID="{0541AA01-7F70-4CD9-A36D-966385BC5EB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57.xml><?xml version="1.0" encoding="utf-8"?>
<ds:datastoreItem xmlns:ds="http://schemas.openxmlformats.org/officeDocument/2006/customXml" ds:itemID="{F9D87F59-A2AB-4620-9059-008FC595DE76}">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58.xml><?xml version="1.0" encoding="utf-8"?>
<ds:datastoreItem xmlns:ds="http://schemas.openxmlformats.org/officeDocument/2006/customXml" ds:itemID="{113827A0-91D2-43F6-BF0A-BB5513BBEA9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59.xml><?xml version="1.0" encoding="utf-8"?>
<ds:datastoreItem xmlns:ds="http://schemas.openxmlformats.org/officeDocument/2006/customXml" ds:itemID="{7FD2E2CF-7C46-4C48-B272-C2B53B3CADA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6.xml><?xml version="1.0" encoding="utf-8"?>
<ds:datastoreItem xmlns:ds="http://schemas.openxmlformats.org/officeDocument/2006/customXml" ds:itemID="{AB2DA22A-2426-4EE7-BD97-B96B51CF6904}">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60.xml><?xml version="1.0" encoding="utf-8"?>
<ds:datastoreItem xmlns:ds="http://schemas.openxmlformats.org/officeDocument/2006/customXml" ds:itemID="{A45F4272-DAAA-412D-9E63-0C3AF26D2B07}">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61.xml><?xml version="1.0" encoding="utf-8"?>
<ds:datastoreItem xmlns:ds="http://schemas.openxmlformats.org/officeDocument/2006/customXml" ds:itemID="{7420C9BD-B7C8-40C0-AEB7-4D13A9A51183}">
  <ds:schemaRefs>
    <ds:schemaRef ds:uri="http://schemas.microsoft.com/sharepoint/v3/contenttype/forms"/>
  </ds:schemaRefs>
</ds:datastoreItem>
</file>

<file path=customXml/itemProps962.xml><?xml version="1.0" encoding="utf-8"?>
<ds:datastoreItem xmlns:ds="http://schemas.openxmlformats.org/officeDocument/2006/customXml" ds:itemID="{12EFC77B-5334-4263-B162-124D3048AAD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63.xml><?xml version="1.0" encoding="utf-8"?>
<ds:datastoreItem xmlns:ds="http://schemas.openxmlformats.org/officeDocument/2006/customXml" ds:itemID="{FDDC3070-BEC6-4B35-B2CF-8E2F3EE4027F}">
  <ds:schemaRefs>
    <ds:schemaRef ds:uri="http://schemas.microsoft.com/sharepoint/v3/contenttype/forms"/>
  </ds:schemaRefs>
</ds:datastoreItem>
</file>

<file path=customXml/itemProps964.xml><?xml version="1.0" encoding="utf-8"?>
<ds:datastoreItem xmlns:ds="http://schemas.openxmlformats.org/officeDocument/2006/customXml" ds:itemID="{9BD0B7CE-4069-4886-A809-0F9CB414B494}">
  <ds:schemaRefs>
    <ds:schemaRef ds:uri="http://schemas.microsoft.com/sharepoint/v3/contenttype/forms"/>
  </ds:schemaRefs>
</ds:datastoreItem>
</file>

<file path=customXml/itemProps965.xml><?xml version="1.0" encoding="utf-8"?>
<ds:datastoreItem xmlns:ds="http://schemas.openxmlformats.org/officeDocument/2006/customXml" ds:itemID="{B278615F-1FA5-463E-88DF-08D1A86A7AD6}">
  <ds:schemaRefs>
    <ds:schemaRef ds:uri="http://schemas.microsoft.com/sharepoint/v3/contenttype/forms"/>
  </ds:schemaRefs>
</ds:datastoreItem>
</file>

<file path=customXml/itemProps966.xml><?xml version="1.0" encoding="utf-8"?>
<ds:datastoreItem xmlns:ds="http://schemas.openxmlformats.org/officeDocument/2006/customXml" ds:itemID="{81FDF11B-A3D0-4F0C-B295-791F96DA3444}">
  <ds:schemaRefs>
    <ds:schemaRef ds:uri="http://schemas.microsoft.com/sharepoint/v3/contenttype/forms"/>
  </ds:schemaRefs>
</ds:datastoreItem>
</file>

<file path=customXml/itemProps967.xml><?xml version="1.0" encoding="utf-8"?>
<ds:datastoreItem xmlns:ds="http://schemas.openxmlformats.org/officeDocument/2006/customXml" ds:itemID="{BB366745-C53B-40F7-9A09-5EFAD7EDB0DD}">
  <ds:schemaRefs>
    <ds:schemaRef ds:uri="http://schemas.microsoft.com/sharepoint/v3/contenttype/forms"/>
  </ds:schemaRefs>
</ds:datastoreItem>
</file>

<file path=customXml/itemProps968.xml><?xml version="1.0" encoding="utf-8"?>
<ds:datastoreItem xmlns:ds="http://schemas.openxmlformats.org/officeDocument/2006/customXml" ds:itemID="{9E58F480-8DBE-46F0-9D14-78D01B06710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69.xml><?xml version="1.0" encoding="utf-8"?>
<ds:datastoreItem xmlns:ds="http://schemas.openxmlformats.org/officeDocument/2006/customXml" ds:itemID="{8815D5A3-7D0D-424C-A8D2-9C8F73D80430}">
  <ds:schemaRefs>
    <ds:schemaRef ds:uri="http://schemas.microsoft.com/sharepoint/v3/contenttype/forms"/>
  </ds:schemaRefs>
</ds:datastoreItem>
</file>

<file path=customXml/itemProps97.xml><?xml version="1.0" encoding="utf-8"?>
<ds:datastoreItem xmlns:ds="http://schemas.openxmlformats.org/officeDocument/2006/customXml" ds:itemID="{E5D3316E-D040-44BF-93A7-6F234AFE862E}">
  <ds:schemaRefs>
    <ds:schemaRef ds:uri="http://schemas.microsoft.com/sharepoint/v3/contenttype/forms"/>
  </ds:schemaRefs>
</ds:datastoreItem>
</file>

<file path=customXml/itemProps970.xml><?xml version="1.0" encoding="utf-8"?>
<ds:datastoreItem xmlns:ds="http://schemas.openxmlformats.org/officeDocument/2006/customXml" ds:itemID="{1C582E1E-77A3-4FDB-A5FB-2A8C6838B1E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71.xml><?xml version="1.0" encoding="utf-8"?>
<ds:datastoreItem xmlns:ds="http://schemas.openxmlformats.org/officeDocument/2006/customXml" ds:itemID="{1BB0AA23-8C7A-4DD2-9376-A3BCDC939677}">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72.xml><?xml version="1.0" encoding="utf-8"?>
<ds:datastoreItem xmlns:ds="http://schemas.openxmlformats.org/officeDocument/2006/customXml" ds:itemID="{5986C028-243E-47EE-9583-D8D195D023D9}">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73.xml><?xml version="1.0" encoding="utf-8"?>
<ds:datastoreItem xmlns:ds="http://schemas.openxmlformats.org/officeDocument/2006/customXml" ds:itemID="{A30D5E72-2272-4CA2-95A2-14DBA0611E3F}">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74.xml><?xml version="1.0" encoding="utf-8"?>
<ds:datastoreItem xmlns:ds="http://schemas.openxmlformats.org/officeDocument/2006/customXml" ds:itemID="{A890E9DC-6B29-4BCB-9A43-CFE2E24A0C0E}">
  <ds:schemaRefs>
    <ds:schemaRef ds:uri="http://schemas.microsoft.com/sharepoint/v3/contenttype/forms"/>
  </ds:schemaRefs>
</ds:datastoreItem>
</file>

<file path=customXml/itemProps975.xml><?xml version="1.0" encoding="utf-8"?>
<ds:datastoreItem xmlns:ds="http://schemas.openxmlformats.org/officeDocument/2006/customXml" ds:itemID="{0436E336-FE42-4591-BD00-B0C2841EAB22}">
  <ds:schemaRefs>
    <ds:schemaRef ds:uri="http://schemas.microsoft.com/sharepoint/v3/contenttype/forms"/>
  </ds:schemaRefs>
</ds:datastoreItem>
</file>

<file path=customXml/itemProps976.xml><?xml version="1.0" encoding="utf-8"?>
<ds:datastoreItem xmlns:ds="http://schemas.openxmlformats.org/officeDocument/2006/customXml" ds:itemID="{0B212DF7-BD85-46E4-95AD-2F0A8F5F047B}">
  <ds:schemaRefs>
    <ds:schemaRef ds:uri="http://schemas.microsoft.com/sharepoint/v3/contenttype/forms"/>
  </ds:schemaRefs>
</ds:datastoreItem>
</file>

<file path=customXml/itemProps977.xml><?xml version="1.0" encoding="utf-8"?>
<ds:datastoreItem xmlns:ds="http://schemas.openxmlformats.org/officeDocument/2006/customXml" ds:itemID="{D9FCF21F-50B4-4DF1-8017-C4AA66980F4A}">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78.xml><?xml version="1.0" encoding="utf-8"?>
<ds:datastoreItem xmlns:ds="http://schemas.openxmlformats.org/officeDocument/2006/customXml" ds:itemID="{43B303D3-CC03-4BD0-96A6-196623A391E2}">
  <ds:schemaRefs>
    <ds:schemaRef ds:uri="http://schemas.microsoft.com/sharepoint/v3/contenttype/forms"/>
  </ds:schemaRefs>
</ds:datastoreItem>
</file>

<file path=customXml/itemProps979.xml><?xml version="1.0" encoding="utf-8"?>
<ds:datastoreItem xmlns:ds="http://schemas.openxmlformats.org/officeDocument/2006/customXml" ds:itemID="{697259C6-5A08-445F-B241-3A1A0C5AFEBC}">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8.xml><?xml version="1.0" encoding="utf-8"?>
<ds:datastoreItem xmlns:ds="http://schemas.openxmlformats.org/officeDocument/2006/customXml" ds:itemID="{5BBFE1BE-CEDB-4922-A86D-05599311E430}">
  <ds:schemaRefs>
    <ds:schemaRef ds:uri="http://schemas.microsoft.com/sharepoint/v3/contenttype/forms"/>
  </ds:schemaRefs>
</ds:datastoreItem>
</file>

<file path=customXml/itemProps980.xml><?xml version="1.0" encoding="utf-8"?>
<ds:datastoreItem xmlns:ds="http://schemas.openxmlformats.org/officeDocument/2006/customXml" ds:itemID="{0D5E079B-BEDD-45DD-A21B-1E497E4052F9}">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81.xml><?xml version="1.0" encoding="utf-8"?>
<ds:datastoreItem xmlns:ds="http://schemas.openxmlformats.org/officeDocument/2006/customXml" ds:itemID="{1B10E33D-907F-4AAE-ACB4-EC43A25684CE}">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82.xml><?xml version="1.0" encoding="utf-8"?>
<ds:datastoreItem xmlns:ds="http://schemas.openxmlformats.org/officeDocument/2006/customXml" ds:itemID="{AA19208D-ED78-444A-AFDA-DA85E58DDA25}">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83.xml><?xml version="1.0" encoding="utf-8"?>
<ds:datastoreItem xmlns:ds="http://schemas.openxmlformats.org/officeDocument/2006/customXml" ds:itemID="{AA785355-04BC-47B3-8A13-98C84281A92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84.xml><?xml version="1.0" encoding="utf-8"?>
<ds:datastoreItem xmlns:ds="http://schemas.openxmlformats.org/officeDocument/2006/customXml" ds:itemID="{4D95C2DE-C089-48AD-B405-398A48D25CA9}">
  <ds:schemaRefs>
    <ds:schemaRef ds:uri="http://schemas.microsoft.com/sharepoint/v3/contenttype/forms"/>
  </ds:schemaRefs>
</ds:datastoreItem>
</file>

<file path=customXml/itemProps985.xml><?xml version="1.0" encoding="utf-8"?>
<ds:datastoreItem xmlns:ds="http://schemas.openxmlformats.org/officeDocument/2006/customXml" ds:itemID="{4EE83198-35B8-4183-9147-324950D3D8D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86.xml><?xml version="1.0" encoding="utf-8"?>
<ds:datastoreItem xmlns:ds="http://schemas.openxmlformats.org/officeDocument/2006/customXml" ds:itemID="{C293C070-DE8E-4816-8A3A-A37D155747EB}">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87.xml><?xml version="1.0" encoding="utf-8"?>
<ds:datastoreItem xmlns:ds="http://schemas.openxmlformats.org/officeDocument/2006/customXml" ds:itemID="{AB06E584-DFA3-4060-8813-5D7E31720CC2}">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88.xml><?xml version="1.0" encoding="utf-8"?>
<ds:datastoreItem xmlns:ds="http://schemas.openxmlformats.org/officeDocument/2006/customXml" ds:itemID="{B79E2931-EB68-4FFD-8DA1-BC654DEC8004}">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89.xml><?xml version="1.0" encoding="utf-8"?>
<ds:datastoreItem xmlns:ds="http://schemas.openxmlformats.org/officeDocument/2006/customXml" ds:itemID="{9AF4DD1C-453F-495A-93D0-A157046DDD91}">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9.xml><?xml version="1.0" encoding="utf-8"?>
<ds:datastoreItem xmlns:ds="http://schemas.openxmlformats.org/officeDocument/2006/customXml" ds:itemID="{81FFF712-FE89-4585-8A08-223D4E3032AA}">
  <ds:schemaRefs>
    <ds:schemaRef ds:uri="http://schemas.microsoft.com/sharepoint/v3/contenttype/forms"/>
  </ds:schemaRefs>
</ds:datastoreItem>
</file>

<file path=customXml/itemProps990.xml><?xml version="1.0" encoding="utf-8"?>
<ds:datastoreItem xmlns:ds="http://schemas.openxmlformats.org/officeDocument/2006/customXml" ds:itemID="{A2D3FE95-BDA2-44AF-AB49-FF344294D6D0}">
  <ds:schemaRefs>
    <ds:schemaRef ds:uri="http://schemas.microsoft.com/sharepoint/v3/contenttype/forms"/>
  </ds:schemaRefs>
</ds:datastoreItem>
</file>

<file path=customXml/itemProps991.xml><?xml version="1.0" encoding="utf-8"?>
<ds:datastoreItem xmlns:ds="http://schemas.openxmlformats.org/officeDocument/2006/customXml" ds:itemID="{FA6149DA-09C1-41A6-8FE6-6852BF903A2E}">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92.xml><?xml version="1.0" encoding="utf-8"?>
<ds:datastoreItem xmlns:ds="http://schemas.openxmlformats.org/officeDocument/2006/customXml" ds:itemID="{ECAC2696-A375-4737-BEDA-C7D20CB8C19D}">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93.xml><?xml version="1.0" encoding="utf-8"?>
<ds:datastoreItem xmlns:ds="http://schemas.openxmlformats.org/officeDocument/2006/customXml" ds:itemID="{C5BDA0B4-FFA0-4E57-9932-C0C076C62F8A}">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94.xml><?xml version="1.0" encoding="utf-8"?>
<ds:datastoreItem xmlns:ds="http://schemas.openxmlformats.org/officeDocument/2006/customXml" ds:itemID="{9273FAF9-0792-4A85-A7E6-510A5F2473B3}">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95.xml><?xml version="1.0" encoding="utf-8"?>
<ds:datastoreItem xmlns:ds="http://schemas.openxmlformats.org/officeDocument/2006/customXml" ds:itemID="{2BFE36D0-065F-44AC-857E-C01D8F0F51B3}">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96.xml><?xml version="1.0" encoding="utf-8"?>
<ds:datastoreItem xmlns:ds="http://schemas.openxmlformats.org/officeDocument/2006/customXml" ds:itemID="{15DDFF2E-CA3B-40B6-84CD-06817B2EFB28}">
  <ds:schemaRefs>
    <ds:schemaRef ds:uri="31d963b9-1180-4647-93d7-d11aa08e2421"/>
    <ds:schemaRef ds:uri="f3541473-4e72-4c17-b1a6-32770bb766bd"/>
    <ds:schemaRef ds:uri="http://schemas.microsoft.com/office/2006/metadata/properties"/>
    <ds:schemaRef ds:uri="http://schemas.microsoft.com/office/infopath/2007/PartnerControls"/>
    <ds:schemaRef ds:uri="http://schemas.microsoft.com/sharepoint/v3"/>
  </ds:schemaRefs>
</ds:datastoreItem>
</file>

<file path=customXml/itemProps997.xml><?xml version="1.0" encoding="utf-8"?>
<ds:datastoreItem xmlns:ds="http://schemas.openxmlformats.org/officeDocument/2006/customXml" ds:itemID="{67C359E3-48B2-4B91-9164-01DBC1061F31}">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998.xml><?xml version="1.0" encoding="utf-8"?>
<ds:datastoreItem xmlns:ds="http://schemas.openxmlformats.org/officeDocument/2006/customXml" ds:itemID="{C2E7AFBE-9CB3-4DF9-92B4-35085CA52FB1}">
  <ds:schemaRefs>
    <ds:schemaRef ds:uri="http://schemas.microsoft.com/sharepoint/v3/contenttype/forms"/>
  </ds:schemaRefs>
</ds:datastoreItem>
</file>

<file path=customXml/itemProps999.xml><?xml version="1.0" encoding="utf-8"?>
<ds:datastoreItem xmlns:ds="http://schemas.openxmlformats.org/officeDocument/2006/customXml" ds:itemID="{8161502D-8EB5-4E55-AF44-35FF1F93A650}">
  <ds:schemaRefs>
    <ds:schemaRef ds:uri="31d963b9-1180-4647-93d7-d11aa08e2421"/>
    <ds:schemaRef ds:uri="f3541473-4e72-4c17-b1a6-32770bb766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28807</TotalTime>
  <Words>912</Words>
  <Application>Microsoft Office PowerPoint</Application>
  <PresentationFormat>Widescreen</PresentationFormat>
  <Paragraphs>204</Paragraphs>
  <Slides>11</Slides>
  <Notes>7</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2</vt:i4>
      </vt:variant>
      <vt:variant>
        <vt:lpstr>Slide Titles</vt:lpstr>
      </vt:variant>
      <vt:variant>
        <vt:i4>11</vt:i4>
      </vt:variant>
    </vt:vector>
  </HeadingPairs>
  <TitlesOfParts>
    <vt:vector size="24" baseType="lpstr">
      <vt:lpstr>Arial</vt:lpstr>
      <vt:lpstr>Calibri</vt:lpstr>
      <vt:lpstr>Calibri Light</vt:lpstr>
      <vt:lpstr>Consolas</vt:lpstr>
      <vt:lpstr>Segoe UI</vt:lpstr>
      <vt:lpstr>Segoe UI Semibold</vt:lpstr>
      <vt:lpstr>Wingdings</vt:lpstr>
      <vt:lpstr>White Template</vt:lpstr>
      <vt:lpstr>Office Theme</vt:lpstr>
      <vt:lpstr>1_Office Theme</vt:lpstr>
      <vt:lpstr>2_Office Theme</vt:lpstr>
      <vt:lpstr>Microsoft Excel Worksheet</vt:lpstr>
      <vt:lpstr>Package</vt:lpstr>
      <vt:lpstr>Customer Success Unit Cloud Accelerate Factory</vt:lpstr>
      <vt:lpstr>Agenda</vt:lpstr>
      <vt:lpstr>PowerPoint Presentation</vt:lpstr>
      <vt:lpstr>Source Environment Details</vt:lpstr>
      <vt:lpstr>Migration Proposal and Considerations – SQL Servers</vt:lpstr>
      <vt:lpstr>PowerPoint Presentation</vt:lpstr>
      <vt:lpstr>SKU Environment Proposal – Azure SQL Managed Instance</vt:lpstr>
      <vt:lpstr>SKU Environment Proposal – Azure SQL Database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CSU Migration Factory</dc:title>
  <dc:creator>Alex Luzes</dc:creator>
  <cp:lastModifiedBy>Rashmi Sollapure (International Supplier)</cp:lastModifiedBy>
  <cp:revision>223</cp:revision>
  <dcterms:created xsi:type="dcterms:W3CDTF">2023-04-18T13:21:21Z</dcterms:created>
  <dcterms:modified xsi:type="dcterms:W3CDTF">2025-06-16T06:09:56Z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0x010100CC4F5606B695A84A87B74917185224FA</vt:lpwstr>
  </property>
  <property fmtid="{D5CDD505-2E9C-101B-9397-08002B2CF9AE}" pid="3" name="MediaServiceImageTags">
    <vt:lpwstr/>
  </property>
</Properties>
</file>